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8" r:id="rId2"/>
    <p:sldId id="304" r:id="rId3"/>
    <p:sldId id="258" r:id="rId4"/>
    <p:sldId id="280" r:id="rId5"/>
    <p:sldId id="294" r:id="rId6"/>
    <p:sldId id="297" r:id="rId7"/>
    <p:sldId id="261" r:id="rId8"/>
    <p:sldId id="262" r:id="rId9"/>
    <p:sldId id="293" r:id="rId10"/>
    <p:sldId id="295" r:id="rId11"/>
    <p:sldId id="296" r:id="rId12"/>
    <p:sldId id="263" r:id="rId13"/>
    <p:sldId id="264" r:id="rId14"/>
    <p:sldId id="265" r:id="rId15"/>
    <p:sldId id="268" r:id="rId16"/>
    <p:sldId id="269" r:id="rId17"/>
    <p:sldId id="270" r:id="rId18"/>
    <p:sldId id="271" r:id="rId19"/>
    <p:sldId id="266" r:id="rId20"/>
    <p:sldId id="275" r:id="rId21"/>
    <p:sldId id="302" r:id="rId22"/>
    <p:sldId id="303" r:id="rId23"/>
    <p:sldId id="273" r:id="rId24"/>
    <p:sldId id="272" r:id="rId25"/>
    <p:sldId id="300" r:id="rId26"/>
    <p:sldId id="276" r:id="rId27"/>
    <p:sldId id="298" r:id="rId28"/>
    <p:sldId id="274" r:id="rId29"/>
    <p:sldId id="278" r:id="rId30"/>
    <p:sldId id="282" r:id="rId31"/>
    <p:sldId id="281" r:id="rId32"/>
    <p:sldId id="283" r:id="rId33"/>
    <p:sldId id="284" r:id="rId34"/>
    <p:sldId id="285" r:id="rId35"/>
    <p:sldId id="286" r:id="rId36"/>
    <p:sldId id="287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7F25A9-4008-4F4E-8352-321B44876B7F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5D23766-8425-493C-AC16-F0EFE3FAA7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86B78E-B3F1-494F-86D5-428E231973CB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0457A5-EF0F-4768-975A-47B83CCF22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0BC202-35B9-47C7-A693-88A5BA6B2126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8C513-835F-40DB-A920-0A232CFCB6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90BE6F2F-0BCD-4DF4-8B73-6CE160A2DFD4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DA22060-9BAC-4BDF-B556-33D5D0D9D7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7EDDB0-B0FE-44A0-8DDF-18BE01BA3E88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49CDFC-BCBC-41A3-93B2-C806C1EF7D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ED44AA-85D6-4694-B451-A4D3E075335D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B0887-8A68-4A71-87E0-FF712A9E45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C11536-7974-40B6-841C-2DD413ED43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3EAB67-C39E-469F-9DE1-B681C7F5BC5D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993AA1-B267-400F-8F2A-31381EAFED9D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53437-3FC6-4DEE-A225-FA3330AC50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D8FFA7-A669-4B57-9E82-B827A438F900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9007C-8721-405D-8DE5-4FA61A8B7A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CA07B21-A35C-433D-ADA0-3274E4CCDBB9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2D0638B-4AAD-43FE-9431-FEE0249CC8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4721E4-27AD-4F4E-B6A3-B363705FE76B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0D6A06A-EE27-470D-8DD8-CD43B02394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4949BCE-64EA-4F4A-BE98-25845D1D3BDD}" type="datetimeFigureOut">
              <a:rPr lang="ru-RU" smtClean="0"/>
              <a:pPr>
                <a:defRPr/>
              </a:pPr>
              <a:t>14.01.2025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B34051F-2F54-4C84-B33E-DA3F4A4796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91264" cy="16204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71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270" y="446018"/>
            <a:ext cx="4185462" cy="71514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БУЛЬДОЗЕРИСТ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512" y="2852936"/>
            <a:ext cx="3932301" cy="37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70" y="1268760"/>
            <a:ext cx="3955648" cy="3723572"/>
          </a:xfrm>
          <a:prstGeom prst="rect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751512" y="476672"/>
            <a:ext cx="4392488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ru-RU" sz="3600" dirty="0"/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4751512" y="2001505"/>
            <a:ext cx="4392488" cy="545798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ЭКСКОВАТОРЩИК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1294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БЕТОНЩИК</a:t>
            </a:r>
            <a:endParaRPr lang="ru-RU" dirty="0"/>
          </a:p>
        </p:txBody>
      </p:sp>
      <p:pic>
        <p:nvPicPr>
          <p:cNvPr id="2050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98477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2060848"/>
            <a:ext cx="1944216" cy="57606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91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950"/>
            <a:ext cx="5486400" cy="57467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КАМЕНЩИК</a:t>
            </a:r>
          </a:p>
        </p:txBody>
      </p:sp>
      <p:pic>
        <p:nvPicPr>
          <p:cNvPr id="10243" name="Picture 4" descr="http://img.sunhome.ru/UsersGallery/Cards/181/23844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8050"/>
            <a:ext cx="5832475" cy="468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950"/>
            <a:ext cx="5486400" cy="57467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КРАНОВЩИК</a:t>
            </a:r>
          </a:p>
        </p:txBody>
      </p:sp>
      <p:pic>
        <p:nvPicPr>
          <p:cNvPr id="11267" name="Picture 2" descr="http://bms.24open.ru/images/0d897345585c380de0e42c78a1a29b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72009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876925"/>
            <a:ext cx="5486400" cy="576263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КРОВЕЛЬЩИК</a:t>
            </a:r>
          </a:p>
        </p:txBody>
      </p:sp>
      <p:pic>
        <p:nvPicPr>
          <p:cNvPr id="12291" name="Picture 2" descr="http://www.srbp.ru/photos/133629755136297156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65175"/>
            <a:ext cx="648017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950"/>
            <a:ext cx="5486400" cy="4318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ПЛОТНИК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2" descr="http://www.handymanfinder.us/images/Handyman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0350"/>
            <a:ext cx="4968875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388"/>
            <a:ext cx="5486400" cy="50323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СТЕКОЛЬЩИК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http://globalscience.ru/news/uploads/posts/thumbs/1299540113_c16-17-kop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49275"/>
            <a:ext cx="5472113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388"/>
            <a:ext cx="5486400" cy="57626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САНТЕХНИК</a:t>
            </a:r>
          </a:p>
        </p:txBody>
      </p:sp>
      <p:pic>
        <p:nvPicPr>
          <p:cNvPr id="17411" name="Picture 4" descr="http://gangstersclan.ucoz.ru/_nw/0/709285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908050"/>
            <a:ext cx="554355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388"/>
            <a:ext cx="5486400" cy="50323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ЭЛЕКТРИК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2" descr="http://electrik.inf.ua/jelektromontaz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765175"/>
            <a:ext cx="5761038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772375"/>
            <a:ext cx="3672408" cy="4318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ШТУКАТУР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20475" r="49208" b="10227"/>
          <a:stretch/>
        </p:blipFill>
        <p:spPr bwMode="auto">
          <a:xfrm>
            <a:off x="817712" y="1844824"/>
            <a:ext cx="379678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768718"/>
            <a:ext cx="3228479" cy="43924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5517232"/>
            <a:ext cx="5511262" cy="10729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Вот звонок нам дал сигнал:</a:t>
            </a:r>
          </a:p>
          <a:p>
            <a:pPr marL="0" indent="0" algn="ctr">
              <a:buNone/>
            </a:pPr>
            <a:r>
              <a:rPr lang="ru-RU" b="1" dirty="0"/>
              <a:t>Он учиться нас позвал,</a:t>
            </a:r>
          </a:p>
          <a:p>
            <a:pPr marL="0" indent="0" algn="ctr">
              <a:buNone/>
            </a:pPr>
            <a:r>
              <a:rPr lang="ru-RU" b="1" dirty="0"/>
              <a:t>А мы время не теряем</a:t>
            </a:r>
          </a:p>
          <a:p>
            <a:pPr marL="0" indent="0" algn="ctr">
              <a:buNone/>
            </a:pPr>
            <a:r>
              <a:rPr lang="ru-RU" b="1" dirty="0"/>
              <a:t>И урок наш начинаем.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740" y="4077072"/>
            <a:ext cx="2490519" cy="193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9366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Кому что нужно для работы?</a:t>
            </a:r>
            <a:r>
              <a:rPr lang="ru-RU" alt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://activerain.com/image_store/uploads/8/6/3/1/9/ar1232067629136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725361"/>
            <a:ext cx="2606675" cy="244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7" name="Picture 6" descr="http://im3-tub-ru.yandex.net/i?id=272691576-6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1894" y="937924"/>
            <a:ext cx="2160588" cy="1655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8" descr="http://im7-tub-ru.yandex.net/i?id=335297568-42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3576" y="2939906"/>
            <a:ext cx="2120900" cy="1582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9" name="Picture 12" descr="http://www.cbiinternational.com/image/cache/data/building%20materials/cable/911678_cable_inlet__outlet__box-500x5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49423" y="4571161"/>
            <a:ext cx="1594396" cy="1777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0" name="Picture 14" descr="http://im2-tub-ru.yandex.net/i?id=180056457-06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41905" y="3284538"/>
            <a:ext cx="1584325" cy="1584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1" name="Picture 16" descr="http://opencity.narod.ru/predpri/mmz/vodop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680" y="4849747"/>
            <a:ext cx="2087562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2" name="Picture 18" descr="http://www.sakhstroy.com/dle/uploads/projects/dachnyiy-dom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9172" y="4687124"/>
            <a:ext cx="1439540" cy="1545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Текст 2"/>
          <p:cNvSpPr>
            <a:spLocks noGrp="1"/>
          </p:cNvSpPr>
          <p:nvPr>
            <p:ph type="body" idx="1"/>
          </p:nvPr>
        </p:nvSpPr>
        <p:spPr>
          <a:xfrm>
            <a:off x="1258888" y="6021388"/>
            <a:ext cx="6769100" cy="576262"/>
          </a:xfrm>
        </p:spPr>
        <p:txBody>
          <a:bodyPr/>
          <a:lstStyle/>
          <a:p>
            <a:pPr algn="ctr" eaLnBrk="1" hangingPunct="1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83568" y="3284984"/>
            <a:ext cx="8229600" cy="7207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Строительная техника</a:t>
            </a:r>
          </a:p>
        </p:txBody>
      </p:sp>
    </p:spTree>
    <p:extLst>
      <p:ext uri="{BB962C8B-B14F-4D97-AF65-F5344CB8AC3E}">
        <p14:creationId xmlns:p14="http://schemas.microsoft.com/office/powerpoint/2010/main" val="85121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25791"/>
            <a:ext cx="8747528" cy="647156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24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950"/>
            <a:ext cx="5486400" cy="4318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БУЛЬДОЗЕР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79512"/>
            <a:ext cx="7352119" cy="5761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Текст 3"/>
          <p:cNvSpPr>
            <a:spLocks noGrp="1"/>
          </p:cNvSpPr>
          <p:nvPr>
            <p:ph type="body" sz="half" idx="2"/>
          </p:nvPr>
        </p:nvSpPr>
        <p:spPr>
          <a:xfrm>
            <a:off x="1547813" y="5949950"/>
            <a:ext cx="5730875" cy="719138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ЭКСКАВАТОР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16632"/>
            <a:ext cx="6480720" cy="6003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403134"/>
            <a:ext cx="6048672" cy="569286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1792288" y="5949950"/>
            <a:ext cx="5486400" cy="431800"/>
          </a:xfrm>
          <a:prstGeom prst="rect">
            <a:avLst/>
          </a:prstGeom>
        </p:spPr>
        <p:txBody>
          <a:bodyPr rtlCol="0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ПОГРУЗЧИК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92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876925"/>
            <a:ext cx="5486400" cy="5048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САМОСВАЛ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8640"/>
            <a:ext cx="8064896" cy="5835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2063"/>
            <a:ext cx="8229600" cy="552367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1792288" y="5949950"/>
            <a:ext cx="5486400" cy="431800"/>
          </a:xfrm>
          <a:prstGeom prst="rect">
            <a:avLst/>
          </a:prstGeom>
        </p:spPr>
        <p:txBody>
          <a:bodyPr rtlCol="0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БЕТОНОМЕШАЛКА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13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713" y="6021388"/>
            <a:ext cx="5486400" cy="50323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ПОДЪЁМНЫЙ КРАН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716" y="124636"/>
            <a:ext cx="4846393" cy="5896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659" y="1037781"/>
            <a:ext cx="3948725" cy="541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pochemu4ka.ru/_ld/91/203721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3" y="1052736"/>
            <a:ext cx="3948726" cy="54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455" y="188640"/>
            <a:ext cx="82444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/>
                <a:solidFill>
                  <a:schemeClr val="accent3"/>
                </a:solidFill>
              </a:rPr>
              <a:t>Что кому пригодится?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Текст 4"/>
          <p:cNvSpPr>
            <a:spLocks noGrp="1"/>
          </p:cNvSpPr>
          <p:nvPr>
            <p:ph type="body" idx="3"/>
          </p:nvPr>
        </p:nvSpPr>
        <p:spPr>
          <a:xfrm>
            <a:off x="4645025" y="5949950"/>
            <a:ext cx="4041775" cy="574675"/>
          </a:xfrm>
        </p:spPr>
        <p:txBody>
          <a:bodyPr/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alt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Рисунок 4" descr="http://www.graycell.ru/picture/big/zemlyan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332656"/>
            <a:ext cx="2761921" cy="3051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158" y="332656"/>
            <a:ext cx="3078133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99" y="3561219"/>
            <a:ext cx="2952329" cy="29245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6157" y="3561219"/>
            <a:ext cx="3078133" cy="2924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88640"/>
            <a:ext cx="5400600" cy="640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5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395" y="1412776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Строю  школы, строю бани, строю новые дома, 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Строю целые деревни, даже строю города!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Строить нужно аккуратно, строить нужно на века, 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Чтоб жилось в тепле, уюте, даже в сильные снега.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 своём деле я художник и над ленью победитель,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Догадались?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Я -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4437112"/>
            <a:ext cx="4449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Строитель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2075" y="404664"/>
            <a:ext cx="28118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ЗАГАДКИ</a:t>
            </a:r>
            <a:endParaRPr lang="ru-RU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610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Мастер он весьма хороший,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Сделал шкаф нам для прихожей.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Он не плотник, не маляр.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Мебель делает...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82006" y="3530337"/>
            <a:ext cx="3040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СТОЛЯР</a:t>
            </a:r>
          </a:p>
        </p:txBody>
      </p:sp>
    </p:spTree>
    <p:extLst>
      <p:ext uri="{BB962C8B-B14F-4D97-AF65-F5344CB8AC3E}">
        <p14:creationId xmlns:p14="http://schemas.microsoft.com/office/powerpoint/2010/main" val="418852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Гвозди, топоры, пила,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Стружек целая гора.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Это трудится работник —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Делает нам стулья...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26104" y="3530337"/>
            <a:ext cx="3552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плотник</a:t>
            </a:r>
          </a:p>
        </p:txBody>
      </p:sp>
    </p:spTree>
    <p:extLst>
      <p:ext uri="{BB962C8B-B14F-4D97-AF65-F5344CB8AC3E}">
        <p14:creationId xmlns:p14="http://schemas.microsoft.com/office/powerpoint/2010/main" val="32738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Из кирпича мы строим дом,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Чтоб смеялось солнце в нём.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Чтобы выше, чтобы шире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Были комнаты в квартире.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65430" y="3530337"/>
            <a:ext cx="4273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каменщик</a:t>
            </a:r>
          </a:p>
        </p:txBody>
      </p:sp>
    </p:spTree>
    <p:extLst>
      <p:ext uri="{BB962C8B-B14F-4D97-AF65-F5344CB8AC3E}">
        <p14:creationId xmlns:p14="http://schemas.microsoft.com/office/powerpoint/2010/main" val="215734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На работе день-деньской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Он командует рукой.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Поднимает та рука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Сто пудов под облака.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65027" y="3530337"/>
            <a:ext cx="4674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крановщик</a:t>
            </a:r>
          </a:p>
        </p:txBody>
      </p:sp>
    </p:spTree>
    <p:extLst>
      <p:ext uri="{BB962C8B-B14F-4D97-AF65-F5344CB8AC3E}">
        <p14:creationId xmlns:p14="http://schemas.microsoft.com/office/powerpoint/2010/main" val="232195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Не художник он, но краской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Пахнет неизменно,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По картинам он не мастер –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EFAC9">
                    <a:lumMod val="75000"/>
                  </a:srgbClr>
                </a:solidFill>
                <a:latin typeface="Times New Roman"/>
              </a:rPr>
              <a:t>Мастер он по стенам!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44270" y="3530337"/>
            <a:ext cx="2716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маляр</a:t>
            </a:r>
          </a:p>
        </p:txBody>
      </p:sp>
    </p:spTree>
    <p:extLst>
      <p:ext uri="{BB962C8B-B14F-4D97-AF65-F5344CB8AC3E}">
        <p14:creationId xmlns:p14="http://schemas.microsoft.com/office/powerpoint/2010/main" val="195385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92696"/>
            <a:ext cx="7333204" cy="2838177"/>
          </a:xfrm>
        </p:spPr>
        <p:txBody>
          <a:bodyPr/>
          <a:lstStyle/>
          <a:p>
            <a:r>
              <a:rPr lang="ru-RU" sz="8000" dirty="0" smtClean="0">
                <a:solidFill>
                  <a:srgbClr val="FF0000"/>
                </a:solidFill>
              </a:rPr>
              <a:t>«Строительные профессии»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844" y="3717032"/>
            <a:ext cx="268871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9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193032"/>
          </a:xfrm>
        </p:spPr>
        <p:txBody>
          <a:bodyPr/>
          <a:lstStyle/>
          <a:p>
            <a:r>
              <a:rPr lang="ru-RU" sz="2800" dirty="0" smtClean="0"/>
              <a:t>Познакомиться </a:t>
            </a:r>
            <a:r>
              <a:rPr lang="ru-RU" sz="2800" dirty="0"/>
              <a:t>с профессиями людей, которые работают на стройке.</a:t>
            </a:r>
          </a:p>
          <a:p>
            <a:r>
              <a:rPr lang="ru-RU" sz="2800" dirty="0" smtClean="0"/>
              <a:t>Познакомиться </a:t>
            </a:r>
            <a:r>
              <a:rPr lang="ru-RU" sz="2800" dirty="0"/>
              <a:t>с техникой, которую используют люди при строительстве.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24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25791"/>
            <a:ext cx="8747528" cy="647156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14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Части дома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9551" b="8001"/>
          <a:stretch/>
        </p:blipFill>
        <p:spPr>
          <a:xfrm>
            <a:off x="0" y="1340768"/>
            <a:ext cx="9144000" cy="49685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Текст 2"/>
          <p:cNvSpPr>
            <a:spLocks noGrp="1"/>
          </p:cNvSpPr>
          <p:nvPr>
            <p:ph type="body" idx="1"/>
          </p:nvPr>
        </p:nvSpPr>
        <p:spPr>
          <a:xfrm>
            <a:off x="1258888" y="6021388"/>
            <a:ext cx="6769100" cy="576262"/>
          </a:xfrm>
        </p:spPr>
        <p:txBody>
          <a:bodyPr/>
          <a:lstStyle/>
          <a:p>
            <a:pPr algn="ctr" eaLnBrk="1" hangingPunct="1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83568" y="3284984"/>
            <a:ext cx="8229600" cy="7207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Строительные профессии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2" y="1524000"/>
            <a:ext cx="6161671" cy="500134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9" y="91440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АРХИТЕКТОР</a:t>
            </a: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61409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680</TotalTime>
  <Words>187</Words>
  <Application>Microsoft Office PowerPoint</Application>
  <PresentationFormat>Экран (4:3)</PresentationFormat>
  <Paragraphs>68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Constantia</vt:lpstr>
      <vt:lpstr>Times New Roman</vt:lpstr>
      <vt:lpstr>Wingdings 2</vt:lpstr>
      <vt:lpstr>Бумажная</vt:lpstr>
      <vt:lpstr> </vt:lpstr>
      <vt:lpstr>Презентация PowerPoint</vt:lpstr>
      <vt:lpstr>Презентация PowerPoint</vt:lpstr>
      <vt:lpstr>«Строительные профессии»</vt:lpstr>
      <vt:lpstr>ЗАДАЧИ</vt:lpstr>
      <vt:lpstr>Презентация PowerPoint</vt:lpstr>
      <vt:lpstr>Части дома</vt:lpstr>
      <vt:lpstr>Строительные профессии</vt:lpstr>
      <vt:lpstr>              АРХИТЕКТОР </vt:lpstr>
      <vt:lpstr>БУЛЬДОЗЕРИСТ</vt:lpstr>
      <vt:lpstr>БЕТОНЩИК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Кому что нужно для работы? </vt:lpstr>
      <vt:lpstr>Строительная техника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Стройка</dc:title>
  <dc:creator>Юлия</dc:creator>
  <cp:lastModifiedBy>user</cp:lastModifiedBy>
  <cp:revision>65</cp:revision>
  <dcterms:created xsi:type="dcterms:W3CDTF">2013-03-10T11:09:22Z</dcterms:created>
  <dcterms:modified xsi:type="dcterms:W3CDTF">2025-01-14T14:27:48Z</dcterms:modified>
</cp:coreProperties>
</file>