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58"/>
  </p:notesMasterIdLst>
  <p:sldIdLst>
    <p:sldId id="258" r:id="rId2"/>
    <p:sldId id="312" r:id="rId3"/>
    <p:sldId id="256" r:id="rId4"/>
    <p:sldId id="257" r:id="rId5"/>
    <p:sldId id="260" r:id="rId6"/>
    <p:sldId id="261" r:id="rId7"/>
    <p:sldId id="259" r:id="rId8"/>
    <p:sldId id="262" r:id="rId9"/>
    <p:sldId id="263" r:id="rId10"/>
    <p:sldId id="264" r:id="rId11"/>
    <p:sldId id="266" r:id="rId12"/>
    <p:sldId id="265" r:id="rId13"/>
    <p:sldId id="267" r:id="rId14"/>
    <p:sldId id="268" r:id="rId15"/>
    <p:sldId id="272" r:id="rId16"/>
    <p:sldId id="269" r:id="rId17"/>
    <p:sldId id="270" r:id="rId18"/>
    <p:sldId id="271" r:id="rId19"/>
    <p:sldId id="276" r:id="rId20"/>
    <p:sldId id="273" r:id="rId21"/>
    <p:sldId id="274" r:id="rId22"/>
    <p:sldId id="275" r:id="rId23"/>
    <p:sldId id="287" r:id="rId24"/>
    <p:sldId id="277" r:id="rId25"/>
    <p:sldId id="279" r:id="rId26"/>
    <p:sldId id="280" r:id="rId27"/>
    <p:sldId id="278" r:id="rId28"/>
    <p:sldId id="281" r:id="rId29"/>
    <p:sldId id="282" r:id="rId30"/>
    <p:sldId id="283" r:id="rId31"/>
    <p:sldId id="284" r:id="rId32"/>
    <p:sldId id="285" r:id="rId33"/>
    <p:sldId id="286" r:id="rId34"/>
    <p:sldId id="288" r:id="rId35"/>
    <p:sldId id="290" r:id="rId36"/>
    <p:sldId id="289" r:id="rId37"/>
    <p:sldId id="291" r:id="rId38"/>
    <p:sldId id="292" r:id="rId39"/>
    <p:sldId id="293" r:id="rId40"/>
    <p:sldId id="294" r:id="rId41"/>
    <p:sldId id="297" r:id="rId42"/>
    <p:sldId id="298" r:id="rId43"/>
    <p:sldId id="295" r:id="rId44"/>
    <p:sldId id="299" r:id="rId45"/>
    <p:sldId id="300" r:id="rId46"/>
    <p:sldId id="301" r:id="rId47"/>
    <p:sldId id="296" r:id="rId48"/>
    <p:sldId id="302" r:id="rId49"/>
    <p:sldId id="304" r:id="rId50"/>
    <p:sldId id="305" r:id="rId51"/>
    <p:sldId id="303" r:id="rId52"/>
    <p:sldId id="306" r:id="rId53"/>
    <p:sldId id="307" r:id="rId54"/>
    <p:sldId id="309" r:id="rId55"/>
    <p:sldId id="308" r:id="rId56"/>
    <p:sldId id="310" r:id="rId57"/>
  </p:sldIdLst>
  <p:sldSz cx="9144000" cy="6858000" type="screen4x3"/>
  <p:notesSz cx="6858000" cy="9144000"/>
  <p:custDataLst>
    <p:tags r:id="rId59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CC"/>
    <a:srgbClr val="990099"/>
    <a:srgbClr val="FF3300"/>
    <a:srgbClr val="800080"/>
    <a:srgbClr val="FFFF00"/>
    <a:srgbClr val="000000"/>
    <a:srgbClr val="CC66FF"/>
    <a:srgbClr val="CC3300"/>
    <a:srgbClr val="FF9966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86" autoAdjust="0"/>
    <p:restoredTop sz="94660"/>
  </p:normalViewPr>
  <p:slideViewPr>
    <p:cSldViewPr>
      <p:cViewPr>
        <p:scale>
          <a:sx n="70" d="100"/>
          <a:sy n="70" d="100"/>
        </p:scale>
        <p:origin x="-1690" y="-36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550166-69D8-4B10-B101-42C18B0D4925}" type="datetimeFigureOut">
              <a:rPr lang="ru-RU" smtClean="0"/>
              <a:pPr/>
              <a:t>23.11.2024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42078E-D8DF-465A-9FE1-6A0DF0B03C6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9844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19685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41532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13617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1039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251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88590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06388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07434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84023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02741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21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61271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380102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06167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23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927897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24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468402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25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172282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26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78803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27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761576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28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298138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29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207577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30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499771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31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57770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396598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32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647825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33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12595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34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581466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35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617822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36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862802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37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734757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38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972333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39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526053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40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012142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41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62615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529611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42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321638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43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944134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44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798864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45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483751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46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219045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47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113561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48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684676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49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125798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50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301086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51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90920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79697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52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6376040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53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753488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54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5937096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55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731672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56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52440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19298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17931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09356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99759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FBCDE-2AF8-4DA2-B266-632A08FB25ED}" type="datetimeFigureOut">
              <a:rPr lang="ru-RU" smtClean="0"/>
              <a:pPr/>
              <a:t>23.11.2024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12FD6-1E19-4100-9147-E10C2FA7A98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FBCDE-2AF8-4DA2-B266-632A08FB25ED}" type="datetimeFigureOut">
              <a:rPr lang="ru-RU" smtClean="0"/>
              <a:pPr/>
              <a:t>23.11.2024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12FD6-1E19-4100-9147-E10C2FA7A98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FBCDE-2AF8-4DA2-B266-632A08FB25ED}" type="datetimeFigureOut">
              <a:rPr lang="ru-RU" smtClean="0"/>
              <a:pPr/>
              <a:t>23.11.2024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12FD6-1E19-4100-9147-E10C2FA7A98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FBCDE-2AF8-4DA2-B266-632A08FB25ED}" type="datetimeFigureOut">
              <a:rPr lang="ru-RU" smtClean="0"/>
              <a:pPr/>
              <a:t>23.11.2024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12FD6-1E19-4100-9147-E10C2FA7A98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FBCDE-2AF8-4DA2-B266-632A08FB25ED}" type="datetimeFigureOut">
              <a:rPr lang="ru-RU" smtClean="0"/>
              <a:pPr/>
              <a:t>23.11.2024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12FD6-1E19-4100-9147-E10C2FA7A98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FBCDE-2AF8-4DA2-B266-632A08FB25ED}" type="datetimeFigureOut">
              <a:rPr lang="ru-RU" smtClean="0"/>
              <a:pPr/>
              <a:t>23.11.2024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12FD6-1E19-4100-9147-E10C2FA7A98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FBCDE-2AF8-4DA2-B266-632A08FB25ED}" type="datetimeFigureOut">
              <a:rPr lang="ru-RU" smtClean="0"/>
              <a:pPr/>
              <a:t>23.11.2024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12FD6-1E19-4100-9147-E10C2FA7A98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FBCDE-2AF8-4DA2-B266-632A08FB25ED}" type="datetimeFigureOut">
              <a:rPr lang="ru-RU" smtClean="0"/>
              <a:pPr/>
              <a:t>23.11.2024</a:t>
            </a:fld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C12FD6-1E19-4100-9147-E10C2FA7A98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FBCDE-2AF8-4DA2-B266-632A08FB25ED}" type="datetimeFigureOut">
              <a:rPr lang="ru-RU" smtClean="0"/>
              <a:pPr/>
              <a:t>23.11.2024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12FD6-1E19-4100-9147-E10C2FA7A98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FBCDE-2AF8-4DA2-B266-632A08FB25ED}" type="datetimeFigureOut">
              <a:rPr lang="ru-RU" smtClean="0"/>
              <a:pPr/>
              <a:t>23.11.2024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67C12FD6-1E19-4100-9147-E10C2FA7A98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0C0FBCDE-2AF8-4DA2-B266-632A08FB25ED}" type="datetimeFigureOut">
              <a:rPr lang="ru-RU" smtClean="0"/>
              <a:pPr/>
              <a:t>23.11.2024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12FD6-1E19-4100-9147-E10C2FA7A98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00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0C0FBCDE-2AF8-4DA2-B266-632A08FB25ED}" type="datetimeFigureOut">
              <a:rPr lang="ru-RU" smtClean="0"/>
              <a:pPr/>
              <a:t>23.11.2024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67C12FD6-1E19-4100-9147-E10C2FA7A98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slide" Target="slide39.xml"/><Relationship Id="rId18" Type="http://schemas.openxmlformats.org/officeDocument/2006/relationships/slide" Target="slide49.xml"/><Relationship Id="rId26" Type="http://schemas.openxmlformats.org/officeDocument/2006/relationships/slide" Target="slide53.xml"/><Relationship Id="rId39" Type="http://schemas.openxmlformats.org/officeDocument/2006/relationships/slide" Target="slide6.xml"/><Relationship Id="rId21" Type="http://schemas.openxmlformats.org/officeDocument/2006/relationships/slide" Target="slide37.xml"/><Relationship Id="rId34" Type="http://schemas.openxmlformats.org/officeDocument/2006/relationships/slide" Target="slide44.xml"/><Relationship Id="rId42" Type="http://schemas.openxmlformats.org/officeDocument/2006/relationships/slide" Target="slide19.xml"/><Relationship Id="rId47" Type="http://schemas.openxmlformats.org/officeDocument/2006/relationships/slide" Target="slide12.xml"/><Relationship Id="rId50" Type="http://schemas.openxmlformats.org/officeDocument/2006/relationships/slide" Target="slide50.xml"/><Relationship Id="rId55" Type="http://schemas.openxmlformats.org/officeDocument/2006/relationships/slide" Target="slide18.xml"/><Relationship Id="rId7" Type="http://schemas.openxmlformats.org/officeDocument/2006/relationships/slide" Target="slide4.xml"/><Relationship Id="rId12" Type="http://schemas.openxmlformats.org/officeDocument/2006/relationships/slide" Target="slide24.xml"/><Relationship Id="rId17" Type="http://schemas.openxmlformats.org/officeDocument/2006/relationships/slide" Target="slide51.xml"/><Relationship Id="rId25" Type="http://schemas.openxmlformats.org/officeDocument/2006/relationships/slide" Target="slide33.xml"/><Relationship Id="rId33" Type="http://schemas.openxmlformats.org/officeDocument/2006/relationships/slide" Target="slide35.xml"/><Relationship Id="rId38" Type="http://schemas.openxmlformats.org/officeDocument/2006/relationships/slide" Target="slide30.xml"/><Relationship Id="rId46" Type="http://schemas.openxmlformats.org/officeDocument/2006/relationships/slide" Target="slide5.xml"/><Relationship Id="rId2" Type="http://schemas.openxmlformats.org/officeDocument/2006/relationships/notesSlide" Target="../notesSlides/notesSlide1.xml"/><Relationship Id="rId16" Type="http://schemas.openxmlformats.org/officeDocument/2006/relationships/slide" Target="slide48.xml"/><Relationship Id="rId20" Type="http://schemas.openxmlformats.org/officeDocument/2006/relationships/slide" Target="slide38.xml"/><Relationship Id="rId29" Type="http://schemas.openxmlformats.org/officeDocument/2006/relationships/slide" Target="slide54.xml"/><Relationship Id="rId41" Type="http://schemas.openxmlformats.org/officeDocument/2006/relationships/slide" Target="slide8.xml"/><Relationship Id="rId54" Type="http://schemas.openxmlformats.org/officeDocument/2006/relationships/slide" Target="slide2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5.xml"/><Relationship Id="rId11" Type="http://schemas.openxmlformats.org/officeDocument/2006/relationships/slide" Target="slide16.xml"/><Relationship Id="rId24" Type="http://schemas.openxmlformats.org/officeDocument/2006/relationships/slide" Target="slide10.xml"/><Relationship Id="rId32" Type="http://schemas.openxmlformats.org/officeDocument/2006/relationships/slide" Target="slide23.xml"/><Relationship Id="rId37" Type="http://schemas.openxmlformats.org/officeDocument/2006/relationships/slide" Target="slide36.xml"/><Relationship Id="rId40" Type="http://schemas.openxmlformats.org/officeDocument/2006/relationships/slide" Target="slide9.xml"/><Relationship Id="rId45" Type="http://schemas.openxmlformats.org/officeDocument/2006/relationships/slide" Target="slide25.xml"/><Relationship Id="rId53" Type="http://schemas.openxmlformats.org/officeDocument/2006/relationships/slide" Target="slide31.xml"/><Relationship Id="rId5" Type="http://schemas.openxmlformats.org/officeDocument/2006/relationships/slide" Target="slide14.xml"/><Relationship Id="rId15" Type="http://schemas.openxmlformats.org/officeDocument/2006/relationships/slide" Target="slide43.xml"/><Relationship Id="rId23" Type="http://schemas.openxmlformats.org/officeDocument/2006/relationships/slide" Target="slide46.xml"/><Relationship Id="rId28" Type="http://schemas.openxmlformats.org/officeDocument/2006/relationships/slide" Target="slide45.xml"/><Relationship Id="rId36" Type="http://schemas.openxmlformats.org/officeDocument/2006/relationships/slide" Target="slide32.xml"/><Relationship Id="rId49" Type="http://schemas.openxmlformats.org/officeDocument/2006/relationships/slide" Target="slide21.xml"/><Relationship Id="rId10" Type="http://schemas.openxmlformats.org/officeDocument/2006/relationships/slide" Target="slide17.xml"/><Relationship Id="rId19" Type="http://schemas.openxmlformats.org/officeDocument/2006/relationships/slide" Target="slide52.xml"/><Relationship Id="rId31" Type="http://schemas.openxmlformats.org/officeDocument/2006/relationships/slide" Target="slide34.xml"/><Relationship Id="rId44" Type="http://schemas.openxmlformats.org/officeDocument/2006/relationships/slide" Target="slide27.xml"/><Relationship Id="rId52" Type="http://schemas.openxmlformats.org/officeDocument/2006/relationships/slide" Target="slide7.xml"/><Relationship Id="rId4" Type="http://schemas.openxmlformats.org/officeDocument/2006/relationships/slide" Target="slide56.xml"/><Relationship Id="rId9" Type="http://schemas.openxmlformats.org/officeDocument/2006/relationships/slide" Target="slide13.xml"/><Relationship Id="rId14" Type="http://schemas.openxmlformats.org/officeDocument/2006/relationships/slide" Target="slide40.xml"/><Relationship Id="rId22" Type="http://schemas.openxmlformats.org/officeDocument/2006/relationships/slide" Target="slide47.xml"/><Relationship Id="rId27" Type="http://schemas.openxmlformats.org/officeDocument/2006/relationships/slide" Target="slide41.xml"/><Relationship Id="rId30" Type="http://schemas.openxmlformats.org/officeDocument/2006/relationships/slide" Target="slide55.xml"/><Relationship Id="rId35" Type="http://schemas.openxmlformats.org/officeDocument/2006/relationships/slide" Target="slide42.xml"/><Relationship Id="rId43" Type="http://schemas.openxmlformats.org/officeDocument/2006/relationships/slide" Target="slide22.xml"/><Relationship Id="rId48" Type="http://schemas.openxmlformats.org/officeDocument/2006/relationships/slide" Target="slide29.xml"/><Relationship Id="rId56" Type="http://schemas.openxmlformats.org/officeDocument/2006/relationships/slide" Target="slide28.xml"/><Relationship Id="rId8" Type="http://schemas.openxmlformats.org/officeDocument/2006/relationships/slide" Target="slide11.xml"/><Relationship Id="rId51" Type="http://schemas.openxmlformats.org/officeDocument/2006/relationships/slide" Target="slide26.xml"/><Relationship Id="rId3" Type="http://schemas.openxmlformats.org/officeDocument/2006/relationships/image" Target="../media/image3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microsoft.com/office/2007/relationships/hdphoto" Target="../media/hdphoto6.wdp"/><Relationship Id="rId4" Type="http://schemas.openxmlformats.org/officeDocument/2006/relationships/image" Target="../media/image2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5" Type="http://schemas.microsoft.com/office/2007/relationships/hdphoto" Target="../media/hdphoto7.wdp"/><Relationship Id="rId4" Type="http://schemas.openxmlformats.org/officeDocument/2006/relationships/image" Target="../media/image2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5" Type="http://schemas.microsoft.com/office/2007/relationships/hdphoto" Target="../media/hdphoto8.wdp"/><Relationship Id="rId4" Type="http://schemas.openxmlformats.org/officeDocument/2006/relationships/image" Target="../media/image2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9.wdp"/><Relationship Id="rId4" Type="http://schemas.openxmlformats.org/officeDocument/2006/relationships/image" Target="../media/image35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0080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>
          <a:xfrm>
            <a:off x="-828600" y="2420888"/>
            <a:ext cx="9830326" cy="799731"/>
          </a:xfrm>
        </p:spPr>
        <p:txBody>
          <a:bodyPr>
            <a:noAutofit/>
          </a:bodyPr>
          <a:lstStyle/>
          <a:p>
            <a:pPr algn="ctr"/>
            <a:r>
              <a:rPr lang="ru-RU" sz="9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Морской бой</a:t>
            </a:r>
            <a:br>
              <a:rPr lang="ru-RU" sz="9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6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ru-RU" sz="6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28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(игра по финансовой грамотности)</a:t>
            </a:r>
          </a:p>
        </p:txBody>
      </p:sp>
      <p:pic>
        <p:nvPicPr>
          <p:cNvPr id="21510" name="Picture 6" descr="http://static2.keep4u.ru/2012/10/17/7a5a76c8cf80ef3dc86cd625d92cf07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54" y="4509121"/>
            <a:ext cx="2973648" cy="2012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79512" y="692696"/>
            <a:ext cx="885831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Персональный платежный инструмент, с помощью которого можно совершать безналичную оплату товаров и услуг, а также снимать наличные в кассах или банкоматах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55576" y="4966078"/>
            <a:ext cx="612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Банковская карта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0080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5221247"/>
            <a:ext cx="216758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Кредит </a:t>
            </a:r>
            <a:endParaRPr lang="ru-RU" sz="36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764704"/>
            <a:ext cx="6356407" cy="4096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04120" y="1124744"/>
            <a:ext cx="72728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Из скольких цифр состоит CVV/CVC код для проверки подлинности?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1560" y="4365104"/>
            <a:ext cx="68071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CVV/CVC код состоит из 3 цифр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51520" y="980728"/>
            <a:ext cx="857256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Как называется код безопасности карты из 4 цифр, который вы можете установить сами (например, в банкомате или приложении банка)?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54237" y="5078626"/>
            <a:ext cx="26019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ПИН-код</a:t>
            </a:r>
            <a:endParaRPr lang="ru-RU" sz="4000" b="1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42844" y="980728"/>
            <a:ext cx="87154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atin typeface="Comic Sans MS" pitchFamily="66" charset="0"/>
              </a:rPr>
              <a:t>Возврат части денег, которые вы потратили при оплате покупки банковской картой - это</a:t>
            </a:r>
            <a:endParaRPr lang="ru-RU" sz="3200" b="1" dirty="0"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5120262"/>
            <a:ext cx="195438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err="1" smtClean="0">
                <a:latin typeface="Comic Sans MS" panose="030F0702030302020204" pitchFamily="66" charset="0"/>
              </a:rPr>
              <a:t>Кэшбэк</a:t>
            </a:r>
            <a:endParaRPr lang="ru-RU" sz="4000" b="1" dirty="0">
              <a:latin typeface="Comic Sans MS" panose="030F0702030302020204" pitchFamily="66" charset="0"/>
            </a:endParaRPr>
          </a:p>
        </p:txBody>
      </p:sp>
      <p:pic>
        <p:nvPicPr>
          <p:cNvPr id="4102" name="Picture 6" descr="рубль PNG рисунок, картинки и пнг прозрачный для бесплатной загрузки |  Pngtre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252422"/>
            <a:ext cx="3429000" cy="342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0080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4363142"/>
            <a:ext cx="741682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Налог на доход физических лиц (НДФЛ)</a:t>
            </a:r>
            <a:r>
              <a:rPr lang="ru-RU" sz="36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endParaRPr lang="ru-RU" sz="36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620688"/>
            <a:ext cx="511256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800080"/>
                </a:solidFill>
                <a:latin typeface="Comic Sans MS" panose="030F0702030302020204" pitchFamily="66" charset="0"/>
              </a:rPr>
              <a:t>Основной налог для граждан, который в России платят все работающие</a:t>
            </a:r>
          </a:p>
        </p:txBody>
      </p:sp>
      <p:pic>
        <p:nvPicPr>
          <p:cNvPr id="6146" name="Picture 2" descr="Пнг Налоги 11 фото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700808"/>
            <a:ext cx="2678081" cy="267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00034" y="620688"/>
            <a:ext cx="778674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Какой размер налоговой ставки на доход физических лиц для большинства видов доходов (например, заработной платы)?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3528" y="5013176"/>
            <a:ext cx="56886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13 %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7176" name="Picture 8" descr="Блестящий золотой символ валюты российского рубля 3d иллюстрация на белом  фоне | Премиум Фото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3405" y="3654157"/>
            <a:ext cx="2981325" cy="2238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95536" y="629192"/>
            <a:ext cx="76328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Возврат части ранее уплаченного налога на доходы физических лиц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827584" y="5301208"/>
            <a:ext cx="47227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Налоговый вычет</a:t>
            </a:r>
          </a:p>
        </p:txBody>
      </p:sp>
      <p:pic>
        <p:nvPicPr>
          <p:cNvPr id="8194" name="Picture 2" descr="Деньги логотип на прозрачном фоне (36 фото)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73000" y1="59743" x2="73000" y2="597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924944"/>
            <a:ext cx="2857500" cy="2224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628354" y="732883"/>
            <a:ext cx="565842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Приобретение активов с целью получения дохода в будущем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1520" y="5229200"/>
            <a:ext cx="63762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Инвестирование 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9220" name="Picture 4" descr="Инвестиции Инвестиции в недвижимость Финансы, ФИНАНСЫ, сбережения, бизнес  png | PNGEg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0000" l="0" r="90000">
                        <a14:foregroundMark x1="30333" y1="8000" x2="30333" y2="8000"/>
                        <a14:backgroundMark x1="28556" y1="83889" x2="28556" y2="83889"/>
                        <a14:backgroundMark x1="18667" y1="82667" x2="18667" y2="82667"/>
                        <a14:backgroundMark x1="12000" y1="80889" x2="12000" y2="80889"/>
                        <a14:backgroundMark x1="65222" y1="85889" x2="65222" y2="85889"/>
                        <a14:backgroundMark x1="32222" y1="1000" x2="32222" y2="1000"/>
                        <a14:backgroundMark x1="31222" y1="889" x2="31222" y2="889"/>
                        <a14:backgroundMark x1="36556" y1="27778" x2="36556" y2="27778"/>
                        <a14:backgroundMark x1="21667" y1="26222" x2="21667" y2="262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52" y="910615"/>
            <a:ext cx="4680520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0080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339752" y="5013176"/>
            <a:ext cx="18838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Бизнес</a:t>
            </a:r>
            <a:endParaRPr lang="ru-RU" sz="40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80728"/>
            <a:ext cx="6552728" cy="3318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0688" y="260648"/>
            <a:ext cx="7467600" cy="1143000"/>
          </a:xfrm>
        </p:spPr>
        <p:txBody>
          <a:bodyPr/>
          <a:lstStyle/>
          <a:p>
            <a:pPr algn="ctr"/>
            <a:r>
              <a:rPr lang="ru-RU" b="1" dirty="0" smtClean="0">
                <a:latin typeface="Comic Sans MS" panose="030F0702030302020204" pitchFamily="66" charset="0"/>
              </a:rPr>
              <a:t>Конкурс капитанов</a:t>
            </a:r>
            <a:endParaRPr lang="ru-RU" b="1" dirty="0">
              <a:latin typeface="Comic Sans MS" panose="030F0702030302020204" pitchFamily="66" charset="0"/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543405"/>
            <a:ext cx="6791325" cy="461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5600323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55293" y="548680"/>
            <a:ext cx="792088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Физическое или юридическое лицо, совершающее вложения капитала в различные финансовые инструменты с целью последующего получения прибыли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-180528" y="5503949"/>
            <a:ext cx="78912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Comic Sans MS" panose="030F0702030302020204" pitchFamily="66" charset="0"/>
              </a:rPr>
              <a:t>Инвестор </a:t>
            </a:r>
            <a:endParaRPr lang="ru-RU" sz="32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27805" y="404664"/>
            <a:ext cx="871543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Долевая ценная бумага, закрепляющая права её владельца на получение части прибыли выпустившей её организации в виде дивидендов, на участие в управлении и на часть имущества, остающегося после ликвидации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267744" y="5589240"/>
            <a:ext cx="193995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Акция</a:t>
            </a:r>
            <a:r>
              <a:rPr lang="ru-RU" sz="40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endParaRPr lang="ru-RU" sz="40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39552" y="392365"/>
            <a:ext cx="7858180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Набор ценных бумаг разного вида, разного срока действия и разной степени ликвидности, принадлежащий одному инвестору и управляемый как единое целое</a:t>
            </a:r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endParaRPr lang="ru-RU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5443190"/>
            <a:ext cx="7272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Инвестиционный портфель 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1266" name="Picture 2" descr="Клипарт портфель (50 фото)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221088"/>
            <a:ext cx="1522201" cy="1065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0080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228918" y="5139694"/>
            <a:ext cx="25362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Капитал </a:t>
            </a:r>
            <a:endParaRPr lang="ru-RU" sz="40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52736"/>
            <a:ext cx="7560840" cy="3575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77768" y="476672"/>
            <a:ext cx="828680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Гарантированная ежемесячная выплата для материального обеспечения граждан в старости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7584" y="5176699"/>
            <a:ext cx="229742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Пенсия 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4340" name="Picture 4" descr="Буклет. Какие услуги могут получить Пенсионеры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323" l="0" r="100000">
                        <a14:foregroundMark x1="34407" y1="15905" x2="34407" y2="15905"/>
                        <a14:foregroundMark x1="45534" y1="12014" x2="45827" y2="12014"/>
                        <a14:foregroundMark x1="48609" y1="8968" x2="48609" y2="8968"/>
                        <a14:foregroundMark x1="49195" y1="14721" x2="49195" y2="14721"/>
                        <a14:foregroundMark x1="48170" y1="10660" x2="48170" y2="10660"/>
                        <a14:foregroundMark x1="47145" y1="12014" x2="47145" y2="12014"/>
                        <a14:foregroundMark x1="50952" y1="13029" x2="50952" y2="13029"/>
                        <a14:foregroundMark x1="24305" y1="10998" x2="24305" y2="10998"/>
                        <a14:foregroundMark x1="26061" y1="8629" x2="26061" y2="8629"/>
                        <a14:foregroundMark x1="25622" y1="7614" x2="25622" y2="7614"/>
                        <a14:foregroundMark x1="25183" y1="6430" x2="25183" y2="6430"/>
                        <a14:foregroundMark x1="22401" y1="11675" x2="22401" y2="11675"/>
                        <a14:foregroundMark x1="21523" y1="11844" x2="21523" y2="11844"/>
                        <a14:foregroundMark x1="21083" y1="12352" x2="21083" y2="12352"/>
                        <a14:foregroundMark x1="20644" y1="12014" x2="20644" y2="12014"/>
                        <a14:foregroundMark x1="23572" y1="8629" x2="23572" y2="8629"/>
                        <a14:foregroundMark x1="23719" y1="7107" x2="23719" y2="7107"/>
                        <a14:foregroundMark x1="67643" y1="8291" x2="67643" y2="8291"/>
                        <a14:foregroundMark x1="65739" y1="6937" x2="65739" y2="6937"/>
                        <a14:foregroundMark x1="64422" y1="8799" x2="64422" y2="8799"/>
                        <a14:foregroundMark x1="66911" y1="6599" x2="66911" y2="6599"/>
                        <a14:foregroundMark x1="68375" y1="6430" x2="68375" y2="6430"/>
                        <a14:foregroundMark x1="80966" y1="8460" x2="80966" y2="8460"/>
                        <a14:foregroundMark x1="83016" y1="7276" x2="83016" y2="7276"/>
                        <a14:foregroundMark x1="84627" y1="10491" x2="84627" y2="10491"/>
                        <a14:foregroundMark x1="75403" y1="22335" x2="75403" y2="22335"/>
                        <a14:foregroundMark x1="68521" y1="21320" x2="68521" y2="21320"/>
                        <a14:foregroundMark x1="38946" y1="40271" x2="38946" y2="40271"/>
                        <a14:foregroundMark x1="35139" y1="45178" x2="35139" y2="45178"/>
                        <a14:foregroundMark x1="29868" y1="50254" x2="29575" y2="50761"/>
                        <a14:foregroundMark x1="29136" y1="53638" x2="30015" y2="56007"/>
                        <a14:foregroundMark x1="31186" y1="61760" x2="31186" y2="62944"/>
                        <a14:foregroundMark x1="30015" y1="68020" x2="30015" y2="69036"/>
                        <a14:foregroundMark x1="31040" y1="74958" x2="31479" y2="75465"/>
                        <a14:foregroundMark x1="33089" y1="78173" x2="33821" y2="79019"/>
                        <a14:foregroundMark x1="37628" y1="80711" x2="37628" y2="80711"/>
                        <a14:foregroundMark x1="38507" y1="80711" x2="39239" y2="81218"/>
                        <a14:foregroundMark x1="43631" y1="75465" x2="43631" y2="75465"/>
                        <a14:foregroundMark x1="43924" y1="70389" x2="43924" y2="70389"/>
                        <a14:foregroundMark x1="45095" y1="63790" x2="45095" y2="63790"/>
                        <a14:foregroundMark x1="45827" y1="59729" x2="45827" y2="59729"/>
                        <a14:foregroundMark x1="46559" y1="55330" x2="46559" y2="55330"/>
                        <a14:foregroundMark x1="46706" y1="51607" x2="46706" y2="51607"/>
                        <a14:foregroundMark x1="47438" y1="48223" x2="47438" y2="48223"/>
                        <a14:foregroundMark x1="47584" y1="46193" x2="48023" y2="46024"/>
                        <a14:foregroundMark x1="46559" y1="38917" x2="46559" y2="38917"/>
                        <a14:foregroundMark x1="45681" y1="37225" x2="44510" y2="37563"/>
                        <a14:foregroundMark x1="40849" y1="38240" x2="35871" y2="40948"/>
                        <a14:foregroundMark x1="29868" y1="41963" x2="29868" y2="41963"/>
                        <a14:foregroundMark x1="28404" y1="40948" x2="28111" y2="40271"/>
                        <a14:foregroundMark x1="26647" y1="38579" x2="26208" y2="38579"/>
                        <a14:foregroundMark x1="23865" y1="39086" x2="23426" y2="39425"/>
                        <a14:foregroundMark x1="21816" y1="40948" x2="21816" y2="40948"/>
                        <a14:foregroundMark x1="15813" y1="42978" x2="15813" y2="42978"/>
                        <a14:foregroundMark x1="30600" y1="84095" x2="30600" y2="84095"/>
                        <a14:foregroundMark x1="30015" y1="92893" x2="30015" y2="92893"/>
                        <a14:foregroundMark x1="32357" y1="85110" x2="32357" y2="85110"/>
                        <a14:foregroundMark x1="28990" y1="74788" x2="28990" y2="74788"/>
                        <a14:foregroundMark x1="39678" y1="73435" x2="39678" y2="73435"/>
                        <a14:foregroundMark x1="43777" y1="85279" x2="43777" y2="85279"/>
                        <a14:foregroundMark x1="40117" y1="70220" x2="40117" y2="70220"/>
                        <a14:foregroundMark x1="34261" y1="54992" x2="34261" y2="54992"/>
                        <a14:foregroundMark x1="34261" y1="48900" x2="34261" y2="48900"/>
                        <a14:foregroundMark x1="33821" y1="41963" x2="33821" y2="41963"/>
                        <a14:foregroundMark x1="33675" y1="37394" x2="33675" y2="37394"/>
                        <a14:foregroundMark x1="32943" y1="76650" x2="32943" y2="76650"/>
                        <a14:foregroundMark x1="33675" y1="71912" x2="33675" y2="71912"/>
                        <a14:foregroundMark x1="33675" y1="71912" x2="33675" y2="71912"/>
                        <a14:foregroundMark x1="29283" y1="86464" x2="29283" y2="86464"/>
                        <a14:foregroundMark x1="41288" y1="88156" x2="41288" y2="88156"/>
                        <a14:foregroundMark x1="44802" y1="78849" x2="44802" y2="78849"/>
                        <a14:foregroundMark x1="43338" y1="83249" x2="43338" y2="83249"/>
                        <a14:foregroundMark x1="43045" y1="79188" x2="43045" y2="79188"/>
                        <a14:foregroundMark x1="41874" y1="78342" x2="41874" y2="78342"/>
                        <a14:foregroundMark x1="41581" y1="75635" x2="41581" y2="75635"/>
                        <a14:foregroundMark x1="42020" y1="73266" x2="42020" y2="73266"/>
                        <a14:foregroundMark x1="35578" y1="74450" x2="35578" y2="74450"/>
                        <a14:foregroundMark x1="31479" y1="76988" x2="31479" y2="76988"/>
                        <a14:foregroundMark x1="31479" y1="77157" x2="31479" y2="77157"/>
                        <a14:foregroundMark x1="30747" y1="81726" x2="30747" y2="82403"/>
                        <a14:foregroundMark x1="30893" y1="83249" x2="30893" y2="83249"/>
                        <a14:foregroundMark x1="31479" y1="86633" x2="31479" y2="86633"/>
                        <a14:foregroundMark x1="32650" y1="87479" x2="32650" y2="87479"/>
                        <a14:foregroundMark x1="33236" y1="88156" x2="33529" y2="87817"/>
                        <a14:foregroundMark x1="34846" y1="83080" x2="34846" y2="83080"/>
                        <a14:foregroundMark x1="33529" y1="57699" x2="33529" y2="57699"/>
                        <a14:foregroundMark x1="46413" y1="13367" x2="46413" y2="13367"/>
                        <a14:foregroundMark x1="46413" y1="9137" x2="46413" y2="9137"/>
                        <a14:foregroundMark x1="45095" y1="7783" x2="45095" y2="7783"/>
                        <a14:foregroundMark x1="44802" y1="6599" x2="44802" y2="6599"/>
                        <a14:foregroundMark x1="45681" y1="6599" x2="46120" y2="6599"/>
                        <a14:foregroundMark x1="69107" y1="23012" x2="69107" y2="23012"/>
                        <a14:foregroundMark x1="68668" y1="6937" x2="68668" y2="6937"/>
                        <a14:foregroundMark x1="76867" y1="4061" x2="76867" y2="4061"/>
                        <a14:foregroundMark x1="73206" y1="5245" x2="73206" y2="5245"/>
                        <a14:foregroundMark x1="72182" y1="3553" x2="72182" y2="3553"/>
                        <a14:foregroundMark x1="70717" y1="3215" x2="70717" y2="3215"/>
                        <a14:foregroundMark x1="64861" y1="7614" x2="64861" y2="7614"/>
                        <a14:foregroundMark x1="62079" y1="11337" x2="62079" y2="11337"/>
                        <a14:foregroundMark x1="83455" y1="11844" x2="83455" y2="11844"/>
                        <a14:foregroundMark x1="81552" y1="5245" x2="81552" y2="5245"/>
                        <a14:foregroundMark x1="88141" y1="25042" x2="88141" y2="25042"/>
                        <a14:foregroundMark x1="89165" y1="26058" x2="89165" y2="26058"/>
                        <a14:foregroundMark x1="90483" y1="26565" x2="90483" y2="26565"/>
                        <a14:foregroundMark x1="88726" y1="29103" x2="88726" y2="29103"/>
                        <a14:foregroundMark x1="87555" y1="27580" x2="87555" y2="27580"/>
                        <a14:foregroundMark x1="87116" y1="25381" x2="87116" y2="25381"/>
                        <a14:foregroundMark x1="90483" y1="29272" x2="90483" y2="29272"/>
                        <a14:foregroundMark x1="90922" y1="27242" x2="90922" y2="27242"/>
                        <a14:foregroundMark x1="20498" y1="13536" x2="20498" y2="13536"/>
                        <a14:foregroundMark x1="20351" y1="9645" x2="20351" y2="9645"/>
                        <a14:foregroundMark x1="22987" y1="8122" x2="22987" y2="8122"/>
                        <a14:foregroundMark x1="84919" y1="11844" x2="84919" y2="11844"/>
                        <a14:foregroundMark x1="79795" y1="3553" x2="79795" y2="3553"/>
                        <a14:foregroundMark x1="78184" y1="2200" x2="78184" y2="2200"/>
                        <a14:backgroundMark x1="68960" y1="677" x2="68960" y2="677"/>
                        <a14:backgroundMark x1="78477" y1="677" x2="78477" y2="677"/>
                        <a14:backgroundMark x1="75695" y1="1015" x2="75695" y2="1015"/>
                        <a14:backgroundMark x1="73206" y1="846" x2="73206" y2="8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031215"/>
            <a:ext cx="3719803" cy="3218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04208" y="476672"/>
            <a:ext cx="864399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Документ, который подтверждает право человека на получение пенсии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7544" y="5515474"/>
            <a:ext cx="74334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Пенсионное удостоверение 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5368" name="Picture 8" descr="Пенсия работающего пенсионера после увольнения / Новости / Городской округ  Истр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3086" y="2549691"/>
            <a:ext cx="4461867" cy="295232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52399" y="548680"/>
            <a:ext cx="85011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Увеличение общего уровня цен на товары и услуги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107504" y="5320199"/>
            <a:ext cx="68802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Инфляция 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6386" name="Picture 2" descr="25,600+ Community Spirit Stock Illustrations, Royalty-Free Vector Graphics  &amp; Clip Art - iStock | Community spirit australia, Community spirit covid  19, Community spirit covi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838" y="2060848"/>
            <a:ext cx="5043306" cy="302433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0080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49512" y="4725144"/>
            <a:ext cx="409118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Недвижимость </a:t>
            </a:r>
            <a:endParaRPr lang="ru-RU" sz="40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7" y="1268760"/>
            <a:ext cx="7657526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38945" y="692696"/>
            <a:ext cx="507722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anose="030F0702030302020204" pitchFamily="66" charset="0"/>
              </a:rPr>
              <a:t>Процент, под который Центральный банк выдает кредиты коммерческим банкам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0858" y="5116717"/>
            <a:ext cx="47019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Ключевая ставка 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8434" name="Picture 2" descr="Немного финансовой математики: расчёт инфляции и процентов / Хабр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36232" y1="77741" x2="36232" y2="77741"/>
                        <a14:foregroundMark x1="52174" y1="74086" x2="52174" y2="74086"/>
                        <a14:foregroundMark x1="75072" y1="58472" x2="75072" y2="58472"/>
                        <a14:foregroundMark x1="72754" y1="44518" x2="72754" y2="44518"/>
                        <a14:foregroundMark x1="72754" y1="26246" x2="72754" y2="26246"/>
                        <a14:foregroundMark x1="77681" y1="39535" x2="77681" y2="39535"/>
                        <a14:foregroundMark x1="83188" y1="43522" x2="83188" y2="43522"/>
                        <a14:foregroundMark x1="69275" y1="69767" x2="69275" y2="69767"/>
                        <a14:foregroundMark x1="66087" y1="91030" x2="66087" y2="91030"/>
                        <a14:foregroundMark x1="76232" y1="91694" x2="76232" y2="91694"/>
                        <a14:foregroundMark x1="77391" y1="80399" x2="77391" y2="80399"/>
                        <a14:foregroundMark x1="77391" y1="66445" x2="77391" y2="66445"/>
                        <a14:foregroundMark x1="71304" y1="60797" x2="71304" y2="60797"/>
                        <a14:foregroundMark x1="64348" y1="53156" x2="64348" y2="53156"/>
                        <a14:foregroundMark x1="64928" y1="46512" x2="64928" y2="46512"/>
                        <a14:foregroundMark x1="62319" y1="42525" x2="62319" y2="42525"/>
                        <a14:foregroundMark x1="67246" y1="38538" x2="67246" y2="38538"/>
                        <a14:foregroundMark x1="76812" y1="37209" x2="76812" y2="37209"/>
                        <a14:foregroundMark x1="74493" y1="27907" x2="74493" y2="27907"/>
                        <a14:foregroundMark x1="71014" y1="25914" x2="71014" y2="25914"/>
                        <a14:foregroundMark x1="73333" y1="22259" x2="73333" y2="22259"/>
                        <a14:foregroundMark x1="84348" y1="41528" x2="84348" y2="41528"/>
                        <a14:foregroundMark x1="78261" y1="60797" x2="78261" y2="60797"/>
                        <a14:foregroundMark x1="76522" y1="76744" x2="76522" y2="76744"/>
                        <a14:foregroundMark x1="81449" y1="89701" x2="81449" y2="89701"/>
                        <a14:foregroundMark x1="80290" y1="94684" x2="80290" y2="94684"/>
                        <a14:foregroundMark x1="75072" y1="26246" x2="75072" y2="26246"/>
                        <a14:foregroundMark x1="70435" y1="28571" x2="70435" y2="28571"/>
                        <a14:foregroundMark x1="75942" y1="21262" x2="75942" y2="21262"/>
                        <a14:foregroundMark x1="71594" y1="20266" x2="71594" y2="20266"/>
                        <a14:foregroundMark x1="73333" y1="19934" x2="73333" y2="19934"/>
                        <a14:foregroundMark x1="73913" y1="19934" x2="73913" y2="1993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1617" y="1635596"/>
            <a:ext cx="3286125" cy="286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14282" y="404664"/>
            <a:ext cx="864399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Вид инфляции, когда цены растут на сотни и тысячи процентов. Возникает в период войн и тяжелых кризисов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-612576" y="5505982"/>
            <a:ext cx="7239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Гиперинфляция 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9458" name="Picture 2" descr="инфляция png | PNGWi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985195"/>
            <a:ext cx="3714586" cy="247639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Рисунок 128" descr="Корабль01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786446" y="2643182"/>
            <a:ext cx="714380" cy="500066"/>
          </a:xfrm>
          <a:prstGeom prst="rect">
            <a:avLst/>
          </a:prstGeom>
          <a:solidFill>
            <a:srgbClr val="9900CC"/>
          </a:solidFill>
        </p:spPr>
      </p:pic>
      <p:pic>
        <p:nvPicPr>
          <p:cNvPr id="128" name="Рисунок 127" descr="Корабль01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857356" y="4929198"/>
            <a:ext cx="714380" cy="500066"/>
          </a:xfrm>
          <a:prstGeom prst="rect">
            <a:avLst/>
          </a:prstGeom>
          <a:solidFill>
            <a:srgbClr val="9900CC"/>
          </a:solidFill>
        </p:spPr>
      </p:pic>
      <p:pic>
        <p:nvPicPr>
          <p:cNvPr id="127" name="Рисунок 126" descr="Корабль01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643174" y="2071678"/>
            <a:ext cx="714380" cy="500066"/>
          </a:xfrm>
          <a:prstGeom prst="rect">
            <a:avLst/>
          </a:prstGeom>
          <a:solidFill>
            <a:srgbClr val="9900CC"/>
          </a:solidFill>
        </p:spPr>
      </p:pic>
      <p:pic>
        <p:nvPicPr>
          <p:cNvPr id="126" name="Рисунок 125" descr="Корабль01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643174" y="2643182"/>
            <a:ext cx="714380" cy="500066"/>
          </a:xfrm>
          <a:prstGeom prst="rect">
            <a:avLst/>
          </a:prstGeom>
          <a:solidFill>
            <a:srgbClr val="9900CC"/>
          </a:solidFill>
        </p:spPr>
      </p:pic>
      <p:sp>
        <p:nvSpPr>
          <p:cNvPr id="4" name="Прямоугольник 3"/>
          <p:cNvSpPr/>
          <p:nvPr/>
        </p:nvSpPr>
        <p:spPr>
          <a:xfrm>
            <a:off x="1071538" y="357166"/>
            <a:ext cx="714380" cy="500066"/>
          </a:xfrm>
          <a:prstGeom prst="rect">
            <a:avLst/>
          </a:prstGeom>
          <a:gradFill flip="none" rotWithShape="1">
            <a:gsLst>
              <a:gs pos="0">
                <a:srgbClr val="CC66FF">
                  <a:tint val="66000"/>
                  <a:satMod val="160000"/>
                </a:srgbClr>
              </a:gs>
              <a:gs pos="50000">
                <a:srgbClr val="CC66FF">
                  <a:tint val="44500"/>
                  <a:satMod val="160000"/>
                </a:srgbClr>
              </a:gs>
              <a:gs pos="100000">
                <a:srgbClr val="CC66FF">
                  <a:tint val="23500"/>
                  <a:satMod val="160000"/>
                </a:srgbClr>
              </a:gs>
            </a:gsLst>
            <a:lin ang="2700000" scaled="1"/>
            <a:tileRect/>
          </a:gra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sz="32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Прямоугольник 25">
            <a:hlinkClick r:id="rId4" action="ppaction://hlinksldjump"/>
          </p:cNvPr>
          <p:cNvSpPr/>
          <p:nvPr/>
        </p:nvSpPr>
        <p:spPr>
          <a:xfrm>
            <a:off x="1071538" y="928670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1857356" y="357166"/>
            <a:ext cx="714380" cy="500066"/>
          </a:xfrm>
          <a:prstGeom prst="rect">
            <a:avLst/>
          </a:prstGeom>
          <a:gradFill flip="none" rotWithShape="1">
            <a:gsLst>
              <a:gs pos="0">
                <a:srgbClr val="CC66FF">
                  <a:tint val="66000"/>
                  <a:satMod val="160000"/>
                </a:srgbClr>
              </a:gs>
              <a:gs pos="50000">
                <a:srgbClr val="CC66FF">
                  <a:tint val="44500"/>
                  <a:satMod val="160000"/>
                </a:srgbClr>
              </a:gs>
              <a:gs pos="100000">
                <a:srgbClr val="CC66FF">
                  <a:tint val="23500"/>
                  <a:satMod val="160000"/>
                </a:srgbClr>
              </a:gs>
            </a:gsLst>
            <a:lin ang="2700000" scaled="1"/>
            <a:tileRect/>
          </a:gra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endParaRPr lang="ru-RU" sz="32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643174" y="357166"/>
            <a:ext cx="714380" cy="500066"/>
          </a:xfrm>
          <a:prstGeom prst="rect">
            <a:avLst/>
          </a:prstGeom>
          <a:gradFill flip="none" rotWithShape="1">
            <a:gsLst>
              <a:gs pos="0">
                <a:srgbClr val="CC66FF">
                  <a:tint val="66000"/>
                  <a:satMod val="160000"/>
                </a:srgbClr>
              </a:gs>
              <a:gs pos="50000">
                <a:srgbClr val="CC66FF">
                  <a:tint val="44500"/>
                  <a:satMod val="160000"/>
                </a:srgbClr>
              </a:gs>
              <a:gs pos="100000">
                <a:srgbClr val="CC66FF">
                  <a:tint val="23500"/>
                  <a:satMod val="160000"/>
                </a:srgbClr>
              </a:gs>
            </a:gsLst>
            <a:lin ang="2700000" scaled="1"/>
            <a:tileRect/>
          </a:gra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endParaRPr lang="ru-RU" sz="32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428992" y="357166"/>
            <a:ext cx="714380" cy="500066"/>
          </a:xfrm>
          <a:prstGeom prst="rect">
            <a:avLst/>
          </a:prstGeom>
          <a:gradFill flip="none" rotWithShape="1">
            <a:gsLst>
              <a:gs pos="0">
                <a:srgbClr val="CC66FF">
                  <a:tint val="66000"/>
                  <a:satMod val="160000"/>
                </a:srgbClr>
              </a:gs>
              <a:gs pos="50000">
                <a:srgbClr val="CC66FF">
                  <a:tint val="44500"/>
                  <a:satMod val="160000"/>
                </a:srgbClr>
              </a:gs>
              <a:gs pos="100000">
                <a:srgbClr val="CC66FF">
                  <a:tint val="23500"/>
                  <a:satMod val="160000"/>
                </a:srgbClr>
              </a:gs>
            </a:gsLst>
            <a:lin ang="2700000" scaled="1"/>
            <a:tileRect/>
          </a:gra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endParaRPr lang="ru-RU" sz="32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214810" y="357166"/>
            <a:ext cx="714380" cy="500066"/>
          </a:xfrm>
          <a:prstGeom prst="rect">
            <a:avLst/>
          </a:prstGeom>
          <a:gradFill flip="none" rotWithShape="1">
            <a:gsLst>
              <a:gs pos="0">
                <a:srgbClr val="CC66FF">
                  <a:tint val="66000"/>
                  <a:satMod val="160000"/>
                </a:srgbClr>
              </a:gs>
              <a:gs pos="50000">
                <a:srgbClr val="CC66FF">
                  <a:tint val="44500"/>
                  <a:satMod val="160000"/>
                </a:srgbClr>
              </a:gs>
              <a:gs pos="100000">
                <a:srgbClr val="CC66FF">
                  <a:tint val="23500"/>
                  <a:satMod val="160000"/>
                </a:srgbClr>
              </a:gs>
            </a:gsLst>
            <a:lin ang="2700000" scaled="1"/>
            <a:tileRect/>
          </a:gra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endParaRPr lang="ru-RU" sz="32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000628" y="357166"/>
            <a:ext cx="714380" cy="500066"/>
          </a:xfrm>
          <a:prstGeom prst="rect">
            <a:avLst/>
          </a:prstGeom>
          <a:gradFill flip="none" rotWithShape="1">
            <a:gsLst>
              <a:gs pos="0">
                <a:srgbClr val="CC66FF">
                  <a:tint val="66000"/>
                  <a:satMod val="160000"/>
                </a:srgbClr>
              </a:gs>
              <a:gs pos="50000">
                <a:srgbClr val="CC66FF">
                  <a:tint val="44500"/>
                  <a:satMod val="160000"/>
                </a:srgbClr>
              </a:gs>
              <a:gs pos="100000">
                <a:srgbClr val="CC66FF">
                  <a:tint val="23500"/>
                  <a:satMod val="160000"/>
                </a:srgbClr>
              </a:gs>
            </a:gsLst>
            <a:lin ang="2700000" scaled="1"/>
            <a:tileRect/>
          </a:gra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endParaRPr lang="ru-RU" sz="32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786446" y="357166"/>
            <a:ext cx="714380" cy="500066"/>
          </a:xfrm>
          <a:prstGeom prst="rect">
            <a:avLst/>
          </a:prstGeom>
          <a:gradFill flip="none" rotWithShape="1">
            <a:gsLst>
              <a:gs pos="0">
                <a:srgbClr val="CC66FF">
                  <a:tint val="66000"/>
                  <a:satMod val="160000"/>
                </a:srgbClr>
              </a:gs>
              <a:gs pos="50000">
                <a:srgbClr val="CC66FF">
                  <a:tint val="44500"/>
                  <a:satMod val="160000"/>
                </a:srgbClr>
              </a:gs>
              <a:gs pos="100000">
                <a:srgbClr val="CC66FF">
                  <a:tint val="23500"/>
                  <a:satMod val="160000"/>
                </a:srgbClr>
              </a:gs>
            </a:gsLst>
            <a:lin ang="2700000" scaled="1"/>
            <a:tileRect/>
          </a:gra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</a:t>
            </a:r>
            <a:endParaRPr lang="ru-RU" sz="32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572264" y="357166"/>
            <a:ext cx="714380" cy="500066"/>
          </a:xfrm>
          <a:prstGeom prst="rect">
            <a:avLst/>
          </a:prstGeom>
          <a:gradFill flip="none" rotWithShape="1">
            <a:gsLst>
              <a:gs pos="0">
                <a:srgbClr val="CC66FF">
                  <a:tint val="66000"/>
                  <a:satMod val="160000"/>
                </a:srgbClr>
              </a:gs>
              <a:gs pos="50000">
                <a:srgbClr val="CC66FF">
                  <a:tint val="44500"/>
                  <a:satMod val="160000"/>
                </a:srgbClr>
              </a:gs>
              <a:gs pos="100000">
                <a:srgbClr val="CC66FF">
                  <a:tint val="23500"/>
                  <a:satMod val="160000"/>
                </a:srgbClr>
              </a:gs>
            </a:gsLst>
            <a:lin ang="2700000" scaled="1"/>
            <a:tileRect/>
          </a:gra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endParaRPr lang="ru-RU" sz="32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7358082" y="357166"/>
            <a:ext cx="714380" cy="500066"/>
          </a:xfrm>
          <a:prstGeom prst="rect">
            <a:avLst/>
          </a:prstGeom>
          <a:gradFill flip="none" rotWithShape="1">
            <a:gsLst>
              <a:gs pos="0">
                <a:srgbClr val="CC66FF">
                  <a:tint val="66000"/>
                  <a:satMod val="160000"/>
                </a:srgbClr>
              </a:gs>
              <a:gs pos="50000">
                <a:srgbClr val="CC66FF">
                  <a:tint val="44500"/>
                  <a:satMod val="160000"/>
                </a:srgbClr>
              </a:gs>
              <a:gs pos="100000">
                <a:srgbClr val="CC66FF">
                  <a:tint val="23500"/>
                  <a:satMod val="160000"/>
                </a:srgbClr>
              </a:gs>
            </a:gsLst>
            <a:lin ang="2700000" scaled="1"/>
            <a:tileRect/>
          </a:gra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endParaRPr lang="ru-RU" sz="32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8143900" y="357166"/>
            <a:ext cx="714380" cy="500066"/>
          </a:xfrm>
          <a:prstGeom prst="rect">
            <a:avLst/>
          </a:prstGeom>
          <a:gradFill flip="none" rotWithShape="1">
            <a:gsLst>
              <a:gs pos="0">
                <a:srgbClr val="CC66FF">
                  <a:tint val="66000"/>
                  <a:satMod val="160000"/>
                </a:srgbClr>
              </a:gs>
              <a:gs pos="50000">
                <a:srgbClr val="CC66FF">
                  <a:tint val="44500"/>
                  <a:satMod val="160000"/>
                </a:srgbClr>
              </a:gs>
              <a:gs pos="100000">
                <a:srgbClr val="CC66FF">
                  <a:tint val="23500"/>
                  <a:satMod val="160000"/>
                </a:srgbClr>
              </a:gs>
            </a:gsLst>
            <a:lin ang="2700000" scaled="1"/>
            <a:tileRect/>
          </a:gra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endParaRPr lang="ru-RU" sz="32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285720" y="357166"/>
            <a:ext cx="714380" cy="500066"/>
          </a:xfrm>
          <a:prstGeom prst="rect">
            <a:avLst/>
          </a:prstGeom>
          <a:gradFill flip="none" rotWithShape="1">
            <a:gsLst>
              <a:gs pos="0">
                <a:srgbClr val="CC66FF">
                  <a:tint val="66000"/>
                  <a:satMod val="160000"/>
                </a:srgbClr>
              </a:gs>
              <a:gs pos="50000">
                <a:srgbClr val="CC66FF">
                  <a:tint val="44500"/>
                  <a:satMod val="160000"/>
                </a:srgbClr>
              </a:gs>
              <a:gs pos="100000">
                <a:srgbClr val="CC66FF">
                  <a:tint val="23500"/>
                  <a:satMod val="160000"/>
                </a:srgbClr>
              </a:gs>
            </a:gsLst>
            <a:lin ang="2700000" scaled="1"/>
            <a:tileRect/>
          </a:gra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285720" y="928670"/>
            <a:ext cx="714380" cy="500066"/>
          </a:xfrm>
          <a:prstGeom prst="rect">
            <a:avLst/>
          </a:prstGeom>
          <a:gradFill flip="none" rotWithShape="1">
            <a:gsLst>
              <a:gs pos="0">
                <a:srgbClr val="CC66FF">
                  <a:tint val="66000"/>
                  <a:satMod val="160000"/>
                </a:srgbClr>
              </a:gs>
              <a:gs pos="50000">
                <a:srgbClr val="CC66FF">
                  <a:tint val="44500"/>
                  <a:satMod val="160000"/>
                </a:srgbClr>
              </a:gs>
              <a:gs pos="100000">
                <a:srgbClr val="CC66FF">
                  <a:tint val="23500"/>
                  <a:satMod val="160000"/>
                </a:srgbClr>
              </a:gs>
            </a:gsLst>
            <a:lin ang="2700000" scaled="1"/>
            <a:tileRect/>
          </a:gra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32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85720" y="1500174"/>
            <a:ext cx="714380" cy="500066"/>
          </a:xfrm>
          <a:prstGeom prst="rect">
            <a:avLst/>
          </a:prstGeom>
          <a:gradFill flip="none" rotWithShape="1">
            <a:gsLst>
              <a:gs pos="0">
                <a:srgbClr val="CC66FF">
                  <a:tint val="66000"/>
                  <a:satMod val="160000"/>
                </a:srgbClr>
              </a:gs>
              <a:gs pos="50000">
                <a:srgbClr val="CC66FF">
                  <a:tint val="44500"/>
                  <a:satMod val="160000"/>
                </a:srgbClr>
              </a:gs>
              <a:gs pos="100000">
                <a:srgbClr val="CC66FF">
                  <a:tint val="23500"/>
                  <a:satMod val="160000"/>
                </a:srgbClr>
              </a:gs>
            </a:gsLst>
            <a:lin ang="2700000" scaled="1"/>
            <a:tileRect/>
          </a:gra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32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85720" y="2071678"/>
            <a:ext cx="714380" cy="500066"/>
          </a:xfrm>
          <a:prstGeom prst="rect">
            <a:avLst/>
          </a:prstGeom>
          <a:gradFill flip="none" rotWithShape="1">
            <a:gsLst>
              <a:gs pos="0">
                <a:srgbClr val="CC66FF">
                  <a:tint val="66000"/>
                  <a:satMod val="160000"/>
                </a:srgbClr>
              </a:gs>
              <a:gs pos="50000">
                <a:srgbClr val="CC66FF">
                  <a:tint val="44500"/>
                  <a:satMod val="160000"/>
                </a:srgbClr>
              </a:gs>
              <a:gs pos="100000">
                <a:srgbClr val="CC66FF">
                  <a:tint val="23500"/>
                  <a:satMod val="160000"/>
                </a:srgbClr>
              </a:gs>
            </a:gsLst>
            <a:lin ang="2700000" scaled="1"/>
            <a:tileRect/>
          </a:gra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285720" y="2643182"/>
            <a:ext cx="714380" cy="500066"/>
          </a:xfrm>
          <a:prstGeom prst="rect">
            <a:avLst/>
          </a:prstGeom>
          <a:gradFill flip="none" rotWithShape="1">
            <a:gsLst>
              <a:gs pos="0">
                <a:srgbClr val="CC66FF">
                  <a:tint val="66000"/>
                  <a:satMod val="160000"/>
                </a:srgbClr>
              </a:gs>
              <a:gs pos="50000">
                <a:srgbClr val="CC66FF">
                  <a:tint val="44500"/>
                  <a:satMod val="160000"/>
                </a:srgbClr>
              </a:gs>
              <a:gs pos="100000">
                <a:srgbClr val="CC66FF">
                  <a:tint val="23500"/>
                  <a:satMod val="160000"/>
                </a:srgbClr>
              </a:gs>
            </a:gsLst>
            <a:lin ang="2700000" scaled="1"/>
            <a:tileRect/>
          </a:gra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sz="1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85720" y="3214686"/>
            <a:ext cx="714380" cy="500066"/>
          </a:xfrm>
          <a:prstGeom prst="rect">
            <a:avLst/>
          </a:prstGeom>
          <a:gradFill flip="none" rotWithShape="1">
            <a:gsLst>
              <a:gs pos="0">
                <a:srgbClr val="CC66FF">
                  <a:tint val="66000"/>
                  <a:satMod val="160000"/>
                </a:srgbClr>
              </a:gs>
              <a:gs pos="50000">
                <a:srgbClr val="CC66FF">
                  <a:tint val="44500"/>
                  <a:satMod val="160000"/>
                </a:srgbClr>
              </a:gs>
              <a:gs pos="100000">
                <a:srgbClr val="CC66FF">
                  <a:tint val="23500"/>
                  <a:satMod val="160000"/>
                </a:srgbClr>
              </a:gs>
            </a:gsLst>
            <a:lin ang="2700000" scaled="1"/>
            <a:tileRect/>
          </a:gra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ru-RU" sz="32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85720" y="3786190"/>
            <a:ext cx="714380" cy="500066"/>
          </a:xfrm>
          <a:prstGeom prst="rect">
            <a:avLst/>
          </a:prstGeom>
          <a:gradFill flip="none" rotWithShape="1">
            <a:gsLst>
              <a:gs pos="0">
                <a:srgbClr val="CC66FF">
                  <a:tint val="66000"/>
                  <a:satMod val="160000"/>
                </a:srgbClr>
              </a:gs>
              <a:gs pos="50000">
                <a:srgbClr val="CC66FF">
                  <a:tint val="44500"/>
                  <a:satMod val="160000"/>
                </a:srgbClr>
              </a:gs>
              <a:gs pos="100000">
                <a:srgbClr val="CC66FF">
                  <a:tint val="23500"/>
                  <a:satMod val="160000"/>
                </a:srgbClr>
              </a:gs>
            </a:gsLst>
            <a:lin ang="2700000" scaled="1"/>
            <a:tileRect/>
          </a:gra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sz="32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285720" y="4357694"/>
            <a:ext cx="714380" cy="500066"/>
          </a:xfrm>
          <a:prstGeom prst="rect">
            <a:avLst/>
          </a:prstGeom>
          <a:gradFill flip="none" rotWithShape="1">
            <a:gsLst>
              <a:gs pos="0">
                <a:srgbClr val="CC66FF">
                  <a:tint val="66000"/>
                  <a:satMod val="160000"/>
                </a:srgbClr>
              </a:gs>
              <a:gs pos="50000">
                <a:srgbClr val="CC66FF">
                  <a:tint val="44500"/>
                  <a:satMod val="160000"/>
                </a:srgbClr>
              </a:gs>
              <a:gs pos="100000">
                <a:srgbClr val="CC66FF">
                  <a:tint val="23500"/>
                  <a:satMod val="160000"/>
                </a:srgbClr>
              </a:gs>
            </a:gsLst>
            <a:lin ang="2700000" scaled="1"/>
            <a:tileRect/>
          </a:gra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 anchorCtr="1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ru-RU" sz="32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85720" y="4929198"/>
            <a:ext cx="714380" cy="500066"/>
          </a:xfrm>
          <a:prstGeom prst="rect">
            <a:avLst/>
          </a:prstGeom>
          <a:gradFill flip="none" rotWithShape="1">
            <a:gsLst>
              <a:gs pos="0">
                <a:srgbClr val="CC66FF">
                  <a:tint val="66000"/>
                  <a:satMod val="160000"/>
                </a:srgbClr>
              </a:gs>
              <a:gs pos="50000">
                <a:srgbClr val="CC66FF">
                  <a:tint val="44500"/>
                  <a:satMod val="160000"/>
                </a:srgbClr>
              </a:gs>
              <a:gs pos="100000">
                <a:srgbClr val="CC66FF">
                  <a:tint val="23500"/>
                  <a:satMod val="160000"/>
                </a:srgbClr>
              </a:gs>
            </a:gsLst>
            <a:lin ang="2700000" scaled="1"/>
            <a:tileRect/>
          </a:gra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 anchorCtr="1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r>
              <a:rPr lang="ru-RU" sz="28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endParaRPr lang="ru-RU" sz="28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285720" y="5500702"/>
            <a:ext cx="714380" cy="500066"/>
          </a:xfrm>
          <a:prstGeom prst="rect">
            <a:avLst/>
          </a:prstGeom>
          <a:gradFill flip="none" rotWithShape="1">
            <a:gsLst>
              <a:gs pos="0">
                <a:srgbClr val="CC66FF">
                  <a:tint val="66000"/>
                  <a:satMod val="160000"/>
                </a:srgbClr>
              </a:gs>
              <a:gs pos="50000">
                <a:srgbClr val="CC66FF">
                  <a:tint val="44500"/>
                  <a:satMod val="160000"/>
                </a:srgbClr>
              </a:gs>
              <a:gs pos="100000">
                <a:srgbClr val="CC66FF">
                  <a:tint val="23500"/>
                  <a:satMod val="160000"/>
                </a:srgbClr>
              </a:gs>
            </a:gsLst>
            <a:lin ang="2700000" scaled="1"/>
            <a:tileRect/>
          </a:gra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tIns="36000"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endParaRPr lang="ru-RU" sz="32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285720" y="6072206"/>
            <a:ext cx="714380" cy="500066"/>
          </a:xfrm>
          <a:prstGeom prst="rect">
            <a:avLst/>
          </a:prstGeom>
          <a:gradFill flip="none" rotWithShape="1">
            <a:gsLst>
              <a:gs pos="0">
                <a:srgbClr val="CC66FF">
                  <a:tint val="66000"/>
                  <a:satMod val="160000"/>
                </a:srgbClr>
              </a:gs>
              <a:gs pos="50000">
                <a:srgbClr val="CC66FF">
                  <a:tint val="44500"/>
                  <a:satMod val="160000"/>
                </a:srgbClr>
              </a:gs>
              <a:gs pos="100000">
                <a:srgbClr val="CC66FF">
                  <a:tint val="23500"/>
                  <a:satMod val="160000"/>
                </a:srgbClr>
              </a:gs>
            </a:gsLst>
            <a:lin ang="2700000" scaled="1"/>
            <a:tileRect/>
          </a:gra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" action="ppaction://noaction"/>
              </a:rPr>
              <a:t>10</a:t>
            </a:r>
            <a:endParaRPr lang="ru-RU" sz="32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8" name="Прямоугольник 47">
            <a:hlinkClick r:id="rId4" action="ppaction://hlinksldjump"/>
          </p:cNvPr>
          <p:cNvSpPr/>
          <p:nvPr/>
        </p:nvSpPr>
        <p:spPr>
          <a:xfrm>
            <a:off x="1857356" y="928670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49" name="Прямоугольник 48">
            <a:hlinkClick r:id="rId4" action="ppaction://hlinksldjump"/>
          </p:cNvPr>
          <p:cNvSpPr/>
          <p:nvPr/>
        </p:nvSpPr>
        <p:spPr>
          <a:xfrm>
            <a:off x="3428992" y="928670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50" name="Прямоугольник 49">
            <a:hlinkClick r:id="rId4" action="ppaction://hlinksldjump"/>
          </p:cNvPr>
          <p:cNvSpPr/>
          <p:nvPr/>
        </p:nvSpPr>
        <p:spPr>
          <a:xfrm>
            <a:off x="2643174" y="928670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52" name="Прямоугольник 51">
            <a:hlinkClick r:id="rId5" action="ppaction://hlinksldjump"/>
          </p:cNvPr>
          <p:cNvSpPr/>
          <p:nvPr/>
        </p:nvSpPr>
        <p:spPr>
          <a:xfrm>
            <a:off x="4214810" y="928670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53" name="Прямоугольник 52">
            <a:hlinkClick r:id="rId6" action="ppaction://hlinksldjump"/>
          </p:cNvPr>
          <p:cNvSpPr/>
          <p:nvPr/>
        </p:nvSpPr>
        <p:spPr>
          <a:xfrm>
            <a:off x="5786446" y="928670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54" name="Прямоугольник 53">
            <a:hlinkClick r:id="rId4" action="ppaction://hlinksldjump"/>
          </p:cNvPr>
          <p:cNvSpPr/>
          <p:nvPr/>
        </p:nvSpPr>
        <p:spPr>
          <a:xfrm>
            <a:off x="6572264" y="928670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55" name="Прямоугольник 54">
            <a:hlinkClick r:id="rId4" action="ppaction://hlinksldjump"/>
          </p:cNvPr>
          <p:cNvSpPr/>
          <p:nvPr/>
        </p:nvSpPr>
        <p:spPr>
          <a:xfrm>
            <a:off x="7358082" y="928670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56" name="Прямоугольник 55">
            <a:hlinkClick r:id="rId4" action="ppaction://hlinksldjump"/>
          </p:cNvPr>
          <p:cNvSpPr/>
          <p:nvPr/>
        </p:nvSpPr>
        <p:spPr>
          <a:xfrm>
            <a:off x="8143900" y="928670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57" name="Прямоугольник 56">
            <a:hlinkClick r:id="rId4" action="ppaction://hlinksldjump"/>
          </p:cNvPr>
          <p:cNvSpPr/>
          <p:nvPr/>
        </p:nvSpPr>
        <p:spPr>
          <a:xfrm>
            <a:off x="1071538" y="1500174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58" name="Прямоугольник 57">
            <a:hlinkClick r:id="rId7" action="ppaction://hlinksldjump"/>
          </p:cNvPr>
          <p:cNvSpPr/>
          <p:nvPr/>
        </p:nvSpPr>
        <p:spPr>
          <a:xfrm>
            <a:off x="1857356" y="1500174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59" name="Прямоугольник 58">
            <a:hlinkClick r:id="rId8" action="ppaction://hlinksldjump"/>
          </p:cNvPr>
          <p:cNvSpPr/>
          <p:nvPr/>
        </p:nvSpPr>
        <p:spPr>
          <a:xfrm>
            <a:off x="3428992" y="1500174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60" name="Прямоугольник 59">
            <a:hlinkClick r:id="rId9" action="ppaction://hlinksldjump"/>
          </p:cNvPr>
          <p:cNvSpPr/>
          <p:nvPr/>
        </p:nvSpPr>
        <p:spPr>
          <a:xfrm>
            <a:off x="2643174" y="1500174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61" name="Прямоугольник 60">
            <a:hlinkClick r:id="rId10" action="ppaction://hlinksldjump"/>
          </p:cNvPr>
          <p:cNvSpPr/>
          <p:nvPr/>
        </p:nvSpPr>
        <p:spPr>
          <a:xfrm>
            <a:off x="5000628" y="1500174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62" name="Прямоугольник 61">
            <a:hlinkClick r:id="rId11" action="ppaction://hlinksldjump"/>
          </p:cNvPr>
          <p:cNvSpPr/>
          <p:nvPr/>
        </p:nvSpPr>
        <p:spPr>
          <a:xfrm>
            <a:off x="4214810" y="1500174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64" name="Прямоугольник 63">
            <a:hlinkClick r:id="rId4" action="ppaction://hlinksldjump"/>
          </p:cNvPr>
          <p:cNvSpPr/>
          <p:nvPr/>
        </p:nvSpPr>
        <p:spPr>
          <a:xfrm>
            <a:off x="7358082" y="1500174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65" name="Прямоугольник 64">
            <a:hlinkClick r:id="rId12" action="ppaction://hlinksldjump"/>
          </p:cNvPr>
          <p:cNvSpPr/>
          <p:nvPr/>
        </p:nvSpPr>
        <p:spPr>
          <a:xfrm>
            <a:off x="5786446" y="3214686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66" name="Прямоугольник 65">
            <a:hlinkClick r:id="rId4" action="ppaction://hlinksldjump"/>
          </p:cNvPr>
          <p:cNvSpPr/>
          <p:nvPr/>
        </p:nvSpPr>
        <p:spPr>
          <a:xfrm>
            <a:off x="8143900" y="1500174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67" name="Прямоугольник 66">
            <a:hlinkClick r:id="rId4" action="ppaction://hlinksldjump"/>
          </p:cNvPr>
          <p:cNvSpPr/>
          <p:nvPr/>
        </p:nvSpPr>
        <p:spPr>
          <a:xfrm>
            <a:off x="1071538" y="6072206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68" name="Прямоугольник 67">
            <a:hlinkClick r:id="rId4" action="ppaction://hlinksldjump"/>
          </p:cNvPr>
          <p:cNvSpPr/>
          <p:nvPr/>
        </p:nvSpPr>
        <p:spPr>
          <a:xfrm>
            <a:off x="1857356" y="6072206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69" name="Прямоугольник 68">
            <a:hlinkClick r:id="rId4" action="ppaction://hlinksldjump"/>
          </p:cNvPr>
          <p:cNvSpPr/>
          <p:nvPr/>
        </p:nvSpPr>
        <p:spPr>
          <a:xfrm>
            <a:off x="3428992" y="6072206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70" name="Прямоугольник 69">
            <a:hlinkClick r:id="rId4" action="ppaction://hlinksldjump"/>
          </p:cNvPr>
          <p:cNvSpPr/>
          <p:nvPr/>
        </p:nvSpPr>
        <p:spPr>
          <a:xfrm>
            <a:off x="2643174" y="6072206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71" name="Прямоугольник 70">
            <a:hlinkClick r:id="rId4" action="ppaction://hlinksldjump"/>
          </p:cNvPr>
          <p:cNvSpPr/>
          <p:nvPr/>
        </p:nvSpPr>
        <p:spPr>
          <a:xfrm>
            <a:off x="5000628" y="6072206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72" name="Прямоугольник 71">
            <a:hlinkClick r:id="rId4" action="ppaction://hlinksldjump"/>
          </p:cNvPr>
          <p:cNvSpPr/>
          <p:nvPr/>
        </p:nvSpPr>
        <p:spPr>
          <a:xfrm>
            <a:off x="4214810" y="6072206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73" name="Прямоугольник 72">
            <a:hlinkClick r:id="rId13" action="ppaction://hlinksldjump"/>
          </p:cNvPr>
          <p:cNvSpPr/>
          <p:nvPr/>
        </p:nvSpPr>
        <p:spPr>
          <a:xfrm>
            <a:off x="5793664" y="6072206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74" name="Прямоугольник 73">
            <a:hlinkClick r:id="rId14" action="ppaction://hlinksldjump"/>
          </p:cNvPr>
          <p:cNvSpPr/>
          <p:nvPr/>
        </p:nvSpPr>
        <p:spPr>
          <a:xfrm>
            <a:off x="6572264" y="6072206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75" name="Прямоугольник 74">
            <a:hlinkClick r:id="rId15" action="ppaction://hlinksldjump"/>
          </p:cNvPr>
          <p:cNvSpPr/>
          <p:nvPr/>
        </p:nvSpPr>
        <p:spPr>
          <a:xfrm>
            <a:off x="7358082" y="6072206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76" name="Прямоугольник 75">
            <a:hlinkClick r:id="rId4" action="ppaction://hlinksldjump"/>
          </p:cNvPr>
          <p:cNvSpPr/>
          <p:nvPr/>
        </p:nvSpPr>
        <p:spPr>
          <a:xfrm>
            <a:off x="8143900" y="6072206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77" name="Прямоугольник 76">
            <a:hlinkClick r:id="rId16" action="ppaction://hlinksldjump"/>
          </p:cNvPr>
          <p:cNvSpPr/>
          <p:nvPr/>
        </p:nvSpPr>
        <p:spPr>
          <a:xfrm>
            <a:off x="1071538" y="5500702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78" name="Прямоугольник 77">
            <a:hlinkClick r:id="rId17" action="ppaction://hlinksldjump"/>
          </p:cNvPr>
          <p:cNvSpPr/>
          <p:nvPr/>
        </p:nvSpPr>
        <p:spPr>
          <a:xfrm>
            <a:off x="1857356" y="5500702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80" name="Прямоугольник 79">
            <a:hlinkClick r:id="rId18" action="ppaction://hlinksldjump"/>
          </p:cNvPr>
          <p:cNvSpPr/>
          <p:nvPr/>
        </p:nvSpPr>
        <p:spPr>
          <a:xfrm>
            <a:off x="2643174" y="5500702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81" name="Прямоугольник 80">
            <a:hlinkClick r:id="rId4" action="ppaction://hlinksldjump"/>
          </p:cNvPr>
          <p:cNvSpPr/>
          <p:nvPr/>
        </p:nvSpPr>
        <p:spPr>
          <a:xfrm>
            <a:off x="5000628" y="5500702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82" name="Прямоугольник 81">
            <a:hlinkClick r:id="rId19" action="ppaction://hlinksldjump"/>
          </p:cNvPr>
          <p:cNvSpPr/>
          <p:nvPr/>
        </p:nvSpPr>
        <p:spPr>
          <a:xfrm>
            <a:off x="4214810" y="5500702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83" name="Прямоугольник 82">
            <a:hlinkClick r:id="rId20" action="ppaction://hlinksldjump"/>
          </p:cNvPr>
          <p:cNvSpPr/>
          <p:nvPr/>
        </p:nvSpPr>
        <p:spPr>
          <a:xfrm>
            <a:off x="5786446" y="5500702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84" name="Прямоугольник 83">
            <a:hlinkClick r:id="rId21" action="ppaction://hlinksldjump"/>
          </p:cNvPr>
          <p:cNvSpPr/>
          <p:nvPr/>
        </p:nvSpPr>
        <p:spPr>
          <a:xfrm>
            <a:off x="5786446" y="4929198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85" name="Прямоугольник 84">
            <a:hlinkClick r:id="rId22" action="ppaction://hlinksldjump"/>
          </p:cNvPr>
          <p:cNvSpPr/>
          <p:nvPr/>
        </p:nvSpPr>
        <p:spPr>
          <a:xfrm>
            <a:off x="7358082" y="5500702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86" name="Прямоугольник 85">
            <a:hlinkClick r:id="rId4" action="ppaction://hlinksldjump"/>
          </p:cNvPr>
          <p:cNvSpPr/>
          <p:nvPr/>
        </p:nvSpPr>
        <p:spPr>
          <a:xfrm>
            <a:off x="8143900" y="5500702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87" name="Прямоугольник 86">
            <a:hlinkClick r:id="rId23" action="ppaction://hlinksldjump"/>
          </p:cNvPr>
          <p:cNvSpPr/>
          <p:nvPr/>
        </p:nvSpPr>
        <p:spPr>
          <a:xfrm>
            <a:off x="1071538" y="4929198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88" name="Прямоугольник 87">
            <a:hlinkClick r:id="rId24" action="ppaction://hlinksldjump"/>
          </p:cNvPr>
          <p:cNvSpPr/>
          <p:nvPr/>
        </p:nvSpPr>
        <p:spPr>
          <a:xfrm>
            <a:off x="3428992" y="2643182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89" name="Прямоугольник 88">
            <a:hlinkClick r:id="rId25" action="ppaction://hlinksldjump"/>
          </p:cNvPr>
          <p:cNvSpPr/>
          <p:nvPr/>
        </p:nvSpPr>
        <p:spPr>
          <a:xfrm>
            <a:off x="3428992" y="4357694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91" name="Прямоугольник 90">
            <a:hlinkClick r:id="rId4" action="ppaction://hlinksldjump"/>
          </p:cNvPr>
          <p:cNvSpPr/>
          <p:nvPr/>
        </p:nvSpPr>
        <p:spPr>
          <a:xfrm>
            <a:off x="5000628" y="4929198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92" name="Прямоугольник 91">
            <a:hlinkClick r:id="rId26" action="ppaction://hlinksldjump"/>
          </p:cNvPr>
          <p:cNvSpPr/>
          <p:nvPr/>
        </p:nvSpPr>
        <p:spPr>
          <a:xfrm>
            <a:off x="4214810" y="4929198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95" name="Прямоугольник 94">
            <a:hlinkClick r:id="rId27" action="ppaction://hlinksldjump"/>
          </p:cNvPr>
          <p:cNvSpPr/>
          <p:nvPr/>
        </p:nvSpPr>
        <p:spPr>
          <a:xfrm>
            <a:off x="7358082" y="4929198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96" name="Прямоугольник 95">
            <a:hlinkClick r:id="rId4" action="ppaction://hlinksldjump"/>
          </p:cNvPr>
          <p:cNvSpPr/>
          <p:nvPr/>
        </p:nvSpPr>
        <p:spPr>
          <a:xfrm>
            <a:off x="8143900" y="4929198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97" name="Прямоугольник 96">
            <a:hlinkClick r:id="rId28" action="ppaction://hlinksldjump"/>
          </p:cNvPr>
          <p:cNvSpPr/>
          <p:nvPr/>
        </p:nvSpPr>
        <p:spPr>
          <a:xfrm>
            <a:off x="1071538" y="4357694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98" name="Прямоугольник 97">
            <a:hlinkClick r:id="rId29" action="ppaction://hlinksldjump"/>
          </p:cNvPr>
          <p:cNvSpPr/>
          <p:nvPr/>
        </p:nvSpPr>
        <p:spPr>
          <a:xfrm>
            <a:off x="1857356" y="4357694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00" name="Прямоугольник 99">
            <a:hlinkClick r:id="rId30" action="ppaction://hlinksldjump"/>
          </p:cNvPr>
          <p:cNvSpPr/>
          <p:nvPr/>
        </p:nvSpPr>
        <p:spPr>
          <a:xfrm>
            <a:off x="2643174" y="4357694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01" name="Прямоугольник 100">
            <a:hlinkClick r:id="rId31" action="ppaction://hlinksldjump"/>
          </p:cNvPr>
          <p:cNvSpPr/>
          <p:nvPr/>
        </p:nvSpPr>
        <p:spPr>
          <a:xfrm>
            <a:off x="5000628" y="4357694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02" name="Прямоугольник 101">
            <a:hlinkClick r:id="rId32" action="ppaction://hlinksldjump"/>
          </p:cNvPr>
          <p:cNvSpPr/>
          <p:nvPr/>
        </p:nvSpPr>
        <p:spPr>
          <a:xfrm>
            <a:off x="4214810" y="4357694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03" name="Прямоугольник 102">
            <a:hlinkClick r:id="rId33" action="ppaction://hlinksldjump"/>
          </p:cNvPr>
          <p:cNvSpPr/>
          <p:nvPr/>
        </p:nvSpPr>
        <p:spPr>
          <a:xfrm>
            <a:off x="5786446" y="4357694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04" name="Прямоугольник 103">
            <a:hlinkClick r:id="rId34" action="ppaction://hlinksldjump"/>
          </p:cNvPr>
          <p:cNvSpPr/>
          <p:nvPr/>
        </p:nvSpPr>
        <p:spPr>
          <a:xfrm>
            <a:off x="6572264" y="4357694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05" name="Прямоугольник 104">
            <a:hlinkClick r:id="rId35" action="ppaction://hlinksldjump"/>
          </p:cNvPr>
          <p:cNvSpPr/>
          <p:nvPr/>
        </p:nvSpPr>
        <p:spPr>
          <a:xfrm>
            <a:off x="7358082" y="4357694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06" name="Прямоугольник 105">
            <a:hlinkClick r:id="rId4" action="ppaction://hlinksldjump"/>
          </p:cNvPr>
          <p:cNvSpPr/>
          <p:nvPr/>
        </p:nvSpPr>
        <p:spPr>
          <a:xfrm>
            <a:off x="8143900" y="4357694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07" name="Прямоугольник 106">
            <a:hlinkClick r:id="rId4" action="ppaction://hlinksldjump"/>
          </p:cNvPr>
          <p:cNvSpPr/>
          <p:nvPr/>
        </p:nvSpPr>
        <p:spPr>
          <a:xfrm>
            <a:off x="1071538" y="3786190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08" name="Прямоугольник 107">
            <a:hlinkClick r:id="rId4" action="ppaction://hlinksldjump"/>
          </p:cNvPr>
          <p:cNvSpPr/>
          <p:nvPr/>
        </p:nvSpPr>
        <p:spPr>
          <a:xfrm>
            <a:off x="1857356" y="3786190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09" name="Прямоугольник 108">
            <a:hlinkClick r:id="rId36" action="ppaction://hlinksldjump"/>
          </p:cNvPr>
          <p:cNvSpPr/>
          <p:nvPr/>
        </p:nvSpPr>
        <p:spPr>
          <a:xfrm>
            <a:off x="3428992" y="3786190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10" name="Прямоугольник 109">
            <a:hlinkClick r:id="rId4" action="ppaction://hlinksldjump"/>
          </p:cNvPr>
          <p:cNvSpPr/>
          <p:nvPr/>
        </p:nvSpPr>
        <p:spPr>
          <a:xfrm>
            <a:off x="2643174" y="3786190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11" name="Прямоугольник 110">
            <a:hlinkClick r:id="rId37" action="ppaction://hlinksldjump"/>
          </p:cNvPr>
          <p:cNvSpPr/>
          <p:nvPr/>
        </p:nvSpPr>
        <p:spPr>
          <a:xfrm>
            <a:off x="5000628" y="3786190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13" name="Прямоугольник 112">
            <a:hlinkClick r:id="rId38" action="ppaction://hlinksldjump"/>
          </p:cNvPr>
          <p:cNvSpPr/>
          <p:nvPr/>
        </p:nvSpPr>
        <p:spPr>
          <a:xfrm>
            <a:off x="5786446" y="2071678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14" name="Прямоугольник 113">
            <a:hlinkClick r:id="rId4" action="ppaction://hlinksldjump"/>
          </p:cNvPr>
          <p:cNvSpPr/>
          <p:nvPr/>
        </p:nvSpPr>
        <p:spPr>
          <a:xfrm>
            <a:off x="6572264" y="3786190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15" name="Прямоугольник 114">
            <a:hlinkClick r:id="rId4" action="ppaction://hlinksldjump"/>
          </p:cNvPr>
          <p:cNvSpPr/>
          <p:nvPr/>
        </p:nvSpPr>
        <p:spPr>
          <a:xfrm>
            <a:off x="7358082" y="3786190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16" name="Прямоугольник 115">
            <a:hlinkClick r:id="rId4" action="ppaction://hlinksldjump"/>
          </p:cNvPr>
          <p:cNvSpPr/>
          <p:nvPr/>
        </p:nvSpPr>
        <p:spPr>
          <a:xfrm>
            <a:off x="8143900" y="3786190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37" name="Прямоугольник 136">
            <a:hlinkClick r:id="rId4" action="ppaction://hlinksldjump"/>
          </p:cNvPr>
          <p:cNvSpPr/>
          <p:nvPr/>
        </p:nvSpPr>
        <p:spPr>
          <a:xfrm>
            <a:off x="1071538" y="3214686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38" name="Прямоугольник 137">
            <a:hlinkClick r:id="rId39" action="ppaction://hlinksldjump"/>
          </p:cNvPr>
          <p:cNvSpPr/>
          <p:nvPr/>
        </p:nvSpPr>
        <p:spPr>
          <a:xfrm>
            <a:off x="1857356" y="3214686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39" name="Прямоугольник 138">
            <a:hlinkClick r:id="rId40" action="ppaction://hlinksldjump"/>
          </p:cNvPr>
          <p:cNvSpPr/>
          <p:nvPr/>
        </p:nvSpPr>
        <p:spPr>
          <a:xfrm>
            <a:off x="3428992" y="3214686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40" name="Прямоугольник 139">
            <a:hlinkClick r:id="rId41" action="ppaction://hlinksldjump"/>
          </p:cNvPr>
          <p:cNvSpPr/>
          <p:nvPr/>
        </p:nvSpPr>
        <p:spPr>
          <a:xfrm>
            <a:off x="2643174" y="3214686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41" name="Прямоугольник 140">
            <a:hlinkClick r:id="rId42" action="ppaction://hlinksldjump"/>
          </p:cNvPr>
          <p:cNvSpPr/>
          <p:nvPr/>
        </p:nvSpPr>
        <p:spPr>
          <a:xfrm>
            <a:off x="5000628" y="3214686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42" name="Прямоугольник 141">
            <a:hlinkClick r:id="rId43" action="ppaction://hlinksldjump"/>
          </p:cNvPr>
          <p:cNvSpPr/>
          <p:nvPr/>
        </p:nvSpPr>
        <p:spPr>
          <a:xfrm>
            <a:off x="4214810" y="3214686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43" name="Прямоугольник 142">
            <a:hlinkClick r:id="rId4" action="ppaction://hlinksldjump"/>
          </p:cNvPr>
          <p:cNvSpPr/>
          <p:nvPr/>
        </p:nvSpPr>
        <p:spPr>
          <a:xfrm>
            <a:off x="6572264" y="1500174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44" name="Прямоугольник 143">
            <a:hlinkClick r:id="rId44" action="ppaction://hlinksldjump"/>
          </p:cNvPr>
          <p:cNvSpPr/>
          <p:nvPr/>
        </p:nvSpPr>
        <p:spPr>
          <a:xfrm>
            <a:off x="6572264" y="3214686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45" name="Прямоугольник 144">
            <a:hlinkClick r:id="rId45" action="ppaction://hlinksldjump"/>
          </p:cNvPr>
          <p:cNvSpPr/>
          <p:nvPr/>
        </p:nvSpPr>
        <p:spPr>
          <a:xfrm>
            <a:off x="7358082" y="3214686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46" name="Прямоугольник 145">
            <a:hlinkClick r:id="rId4" action="ppaction://hlinksldjump"/>
          </p:cNvPr>
          <p:cNvSpPr/>
          <p:nvPr/>
        </p:nvSpPr>
        <p:spPr>
          <a:xfrm>
            <a:off x="8143900" y="3214686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47" name="Прямоугольник 146">
            <a:hlinkClick r:id="rId4" action="ppaction://hlinksldjump"/>
          </p:cNvPr>
          <p:cNvSpPr/>
          <p:nvPr/>
        </p:nvSpPr>
        <p:spPr>
          <a:xfrm>
            <a:off x="1071538" y="2643182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48" name="Прямоугольник 147">
            <a:hlinkClick r:id="rId46" action="ppaction://hlinksldjump"/>
          </p:cNvPr>
          <p:cNvSpPr/>
          <p:nvPr/>
        </p:nvSpPr>
        <p:spPr>
          <a:xfrm>
            <a:off x="1857356" y="2643182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50" name="Прямоугольник 149">
            <a:hlinkClick r:id="rId47" action="ppaction://hlinksldjump"/>
          </p:cNvPr>
          <p:cNvSpPr/>
          <p:nvPr/>
        </p:nvSpPr>
        <p:spPr>
          <a:xfrm>
            <a:off x="3428992" y="2071678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51" name="Прямоугольник 150">
            <a:hlinkClick r:id="rId48" action="ppaction://hlinksldjump"/>
          </p:cNvPr>
          <p:cNvSpPr/>
          <p:nvPr/>
        </p:nvSpPr>
        <p:spPr>
          <a:xfrm>
            <a:off x="6572264" y="2071678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52" name="Прямоугольник 151">
            <a:hlinkClick r:id="rId49" action="ppaction://hlinksldjump"/>
          </p:cNvPr>
          <p:cNvSpPr/>
          <p:nvPr/>
        </p:nvSpPr>
        <p:spPr>
          <a:xfrm>
            <a:off x="4214810" y="2643182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53" name="Прямоугольник 152">
            <a:hlinkClick r:id="rId50" action="ppaction://hlinksldjump"/>
          </p:cNvPr>
          <p:cNvSpPr/>
          <p:nvPr/>
        </p:nvSpPr>
        <p:spPr>
          <a:xfrm>
            <a:off x="3428992" y="5500702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54" name="Прямоугольник 153">
            <a:hlinkClick r:id="rId4" action="ppaction://hlinksldjump"/>
          </p:cNvPr>
          <p:cNvSpPr/>
          <p:nvPr/>
        </p:nvSpPr>
        <p:spPr>
          <a:xfrm>
            <a:off x="5786446" y="3786190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55" name="Прямоугольник 154">
            <a:hlinkClick r:id="rId51" action="ppaction://hlinksldjump"/>
          </p:cNvPr>
          <p:cNvSpPr/>
          <p:nvPr/>
        </p:nvSpPr>
        <p:spPr>
          <a:xfrm>
            <a:off x="7358082" y="2643182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56" name="Прямоугольник 155">
            <a:hlinkClick r:id="rId4" action="ppaction://hlinksldjump"/>
          </p:cNvPr>
          <p:cNvSpPr/>
          <p:nvPr/>
        </p:nvSpPr>
        <p:spPr>
          <a:xfrm>
            <a:off x="8143900" y="2643182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57" name="Прямоугольник 156">
            <a:hlinkClick r:id="rId4" action="ppaction://hlinksldjump"/>
          </p:cNvPr>
          <p:cNvSpPr/>
          <p:nvPr/>
        </p:nvSpPr>
        <p:spPr>
          <a:xfrm>
            <a:off x="1071538" y="2071678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58" name="Прямоугольник 157">
            <a:hlinkClick r:id="rId52" action="ppaction://hlinksldjump"/>
          </p:cNvPr>
          <p:cNvSpPr/>
          <p:nvPr/>
        </p:nvSpPr>
        <p:spPr>
          <a:xfrm>
            <a:off x="1857356" y="2071678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61" name="Прямоугольник 160">
            <a:hlinkClick r:id="rId53" action="ppaction://hlinksldjump"/>
          </p:cNvPr>
          <p:cNvSpPr/>
          <p:nvPr/>
        </p:nvSpPr>
        <p:spPr>
          <a:xfrm>
            <a:off x="5000628" y="2071678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62" name="Прямоугольник 161">
            <a:hlinkClick r:id="rId54" action="ppaction://hlinksldjump"/>
          </p:cNvPr>
          <p:cNvSpPr/>
          <p:nvPr/>
        </p:nvSpPr>
        <p:spPr>
          <a:xfrm>
            <a:off x="4214810" y="2071678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64" name="Прямоугольник 163">
            <a:hlinkClick r:id="rId55" action="ppaction://hlinksldjump"/>
          </p:cNvPr>
          <p:cNvSpPr/>
          <p:nvPr/>
        </p:nvSpPr>
        <p:spPr>
          <a:xfrm>
            <a:off x="5786446" y="1500174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65" name="Прямоугольник 164">
            <a:hlinkClick r:id="rId56" action="ppaction://hlinksldjump"/>
          </p:cNvPr>
          <p:cNvSpPr/>
          <p:nvPr/>
        </p:nvSpPr>
        <p:spPr>
          <a:xfrm>
            <a:off x="7358082" y="2071678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66" name="Прямоугольник 165">
            <a:hlinkClick r:id="rId4" action="ppaction://hlinksldjump"/>
          </p:cNvPr>
          <p:cNvSpPr/>
          <p:nvPr/>
        </p:nvSpPr>
        <p:spPr>
          <a:xfrm>
            <a:off x="8143900" y="2071678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pic>
        <p:nvPicPr>
          <p:cNvPr id="131" name="Рисунок 130" descr="Корабль01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000628" y="2643182"/>
            <a:ext cx="714380" cy="500066"/>
          </a:xfrm>
          <a:prstGeom prst="rect">
            <a:avLst/>
          </a:prstGeom>
          <a:solidFill>
            <a:srgbClr val="9900CC"/>
          </a:solidFill>
        </p:spPr>
      </p:pic>
      <p:pic>
        <p:nvPicPr>
          <p:cNvPr id="133" name="Рисунок 132" descr="Корабль01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428992" y="4929198"/>
            <a:ext cx="714380" cy="500066"/>
          </a:xfrm>
          <a:prstGeom prst="rect">
            <a:avLst/>
          </a:prstGeom>
          <a:solidFill>
            <a:srgbClr val="9900CC"/>
          </a:solidFill>
        </p:spPr>
      </p:pic>
      <p:pic>
        <p:nvPicPr>
          <p:cNvPr id="134" name="Рисунок 133" descr="Корабль01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000628" y="928670"/>
            <a:ext cx="714380" cy="500066"/>
          </a:xfrm>
          <a:prstGeom prst="rect">
            <a:avLst/>
          </a:prstGeom>
          <a:solidFill>
            <a:srgbClr val="9900CC"/>
          </a:solidFill>
        </p:spPr>
      </p:pic>
      <p:pic>
        <p:nvPicPr>
          <p:cNvPr id="136" name="Рисунок 135" descr="Корабль01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643174" y="4929198"/>
            <a:ext cx="714380" cy="500066"/>
          </a:xfrm>
          <a:prstGeom prst="rect">
            <a:avLst/>
          </a:prstGeom>
          <a:solidFill>
            <a:srgbClr val="9900CC"/>
          </a:solidFill>
        </p:spPr>
      </p:pic>
      <p:pic>
        <p:nvPicPr>
          <p:cNvPr id="168" name="Рисунок 167" descr="Корабль01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572264" y="2643182"/>
            <a:ext cx="714380" cy="500066"/>
          </a:xfrm>
          <a:prstGeom prst="rect">
            <a:avLst/>
          </a:prstGeom>
          <a:solidFill>
            <a:srgbClr val="9900CC"/>
          </a:solidFill>
        </p:spPr>
      </p:pic>
      <p:pic>
        <p:nvPicPr>
          <p:cNvPr id="170" name="Рисунок 169" descr="Корабль01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572264" y="5500702"/>
            <a:ext cx="714380" cy="500066"/>
          </a:xfrm>
          <a:prstGeom prst="rect">
            <a:avLst/>
          </a:prstGeom>
          <a:solidFill>
            <a:srgbClr val="9900CC"/>
          </a:solidFill>
        </p:spPr>
      </p:pic>
      <p:pic>
        <p:nvPicPr>
          <p:cNvPr id="171" name="Рисунок 170" descr="Корабль01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572264" y="4929198"/>
            <a:ext cx="714380" cy="500066"/>
          </a:xfrm>
          <a:prstGeom prst="rect">
            <a:avLst/>
          </a:prstGeom>
          <a:solidFill>
            <a:srgbClr val="9900CC"/>
          </a:solidFill>
        </p:spPr>
      </p:pic>
      <p:pic>
        <p:nvPicPr>
          <p:cNvPr id="172" name="Рисунок 171" descr="Корабль01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214810" y="3786190"/>
            <a:ext cx="714380" cy="500066"/>
          </a:xfrm>
          <a:prstGeom prst="rect">
            <a:avLst/>
          </a:prstGeom>
          <a:solidFill>
            <a:srgbClr val="9900CC"/>
          </a:solidFill>
        </p:spPr>
      </p:pic>
      <p:sp>
        <p:nvSpPr>
          <p:cNvPr id="123" name="Прямоугольник 122"/>
          <p:cNvSpPr/>
          <p:nvPr/>
        </p:nvSpPr>
        <p:spPr>
          <a:xfrm>
            <a:off x="5000628" y="2643182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24" name="Прямоугольник 123"/>
          <p:cNvSpPr/>
          <p:nvPr/>
        </p:nvSpPr>
        <p:spPr>
          <a:xfrm>
            <a:off x="5786446" y="2643182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25" name="Прямоугольник 124"/>
          <p:cNvSpPr/>
          <p:nvPr/>
        </p:nvSpPr>
        <p:spPr>
          <a:xfrm>
            <a:off x="6572264" y="2643182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30" name="Прямоугольник 129"/>
          <p:cNvSpPr/>
          <p:nvPr/>
        </p:nvSpPr>
        <p:spPr>
          <a:xfrm>
            <a:off x="5000628" y="928670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32" name="Прямоугольник 131"/>
          <p:cNvSpPr/>
          <p:nvPr/>
        </p:nvSpPr>
        <p:spPr>
          <a:xfrm>
            <a:off x="4214810" y="3786190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35" name="Прямоугольник 134"/>
          <p:cNvSpPr/>
          <p:nvPr/>
        </p:nvSpPr>
        <p:spPr>
          <a:xfrm>
            <a:off x="1857356" y="4929198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49" name="Прямоугольник 148"/>
          <p:cNvSpPr/>
          <p:nvPr/>
        </p:nvSpPr>
        <p:spPr>
          <a:xfrm>
            <a:off x="6572264" y="5500702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59" name="Прямоугольник 158"/>
          <p:cNvSpPr/>
          <p:nvPr/>
        </p:nvSpPr>
        <p:spPr>
          <a:xfrm>
            <a:off x="6572264" y="4929198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60" name="Прямоугольник 159"/>
          <p:cNvSpPr/>
          <p:nvPr/>
        </p:nvSpPr>
        <p:spPr>
          <a:xfrm>
            <a:off x="2643174" y="4929198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63" name="Прямоугольник 162"/>
          <p:cNvSpPr/>
          <p:nvPr/>
        </p:nvSpPr>
        <p:spPr>
          <a:xfrm>
            <a:off x="3428992" y="4929198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67" name="Прямоугольник 166"/>
          <p:cNvSpPr/>
          <p:nvPr/>
        </p:nvSpPr>
        <p:spPr>
          <a:xfrm>
            <a:off x="2643174" y="2071678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69" name="Прямоугольник 168"/>
          <p:cNvSpPr/>
          <p:nvPr/>
        </p:nvSpPr>
        <p:spPr>
          <a:xfrm>
            <a:off x="2643174" y="2643182"/>
            <a:ext cx="714380" cy="500066"/>
          </a:xfrm>
          <a:prstGeom prst="rect">
            <a:avLst/>
          </a:prstGeom>
          <a:solidFill>
            <a:srgbClr val="9900CC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0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9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0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7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9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>
                      <p:stCondLst>
                        <p:cond delay="0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90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1" fill="hold">
                      <p:stCondLst>
                        <p:cond delay="0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98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9" fill="hold">
                      <p:stCondLst>
                        <p:cond delay="0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1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00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4"/>
                  </p:tgtEl>
                </p:cond>
              </p:nextCondLst>
            </p:seq>
            <p:seq concurrent="1" nextAc="seek">
              <p:cTn id="214" restart="whenNotActive" fill="hold" evtFilter="cancelBubble" nodeType="interactiveSeq">
                <p:stCondLst>
                  <p:cond evt="onClick" delay="0">
                    <p:tgtEl>
                      <p:spTgt spid="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5" fill="hold">
                      <p:stCondLst>
                        <p:cond delay="0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1000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230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1" fill="hold">
                      <p:stCondLst>
                        <p:cond delay="0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5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38" restart="whenNotActive" fill="hold" evtFilter="cancelBubble" nodeType="interactiveSeq">
                <p:stCondLst>
                  <p:cond evt="onClick" delay="0">
                    <p:tgtEl>
                      <p:spTgt spid="1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9" fill="hold">
                      <p:stCondLst>
                        <p:cond delay="0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3" dur="10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7"/>
                  </p:tgtEl>
                </p:cond>
              </p:nextCondLst>
            </p:seq>
            <p:seq concurrent="1" nextAc="seek">
              <p:cTn id="246" restart="whenNotActive" fill="hold" evtFilter="cancelBubble" nodeType="interactiveSeq">
                <p:stCondLst>
                  <p:cond evt="onClick" delay="0">
                    <p:tgtEl>
                      <p:spTgt spid="1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7" fill="hold">
                      <p:stCondLst>
                        <p:cond delay="0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1" dur="100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8"/>
                  </p:tgtEl>
                </p:cond>
              </p:nextCondLst>
            </p:seq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9" dur="10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0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1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>
                      <p:stCondLst>
                        <p:cond delay="0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6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7" dur="1000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2"/>
                  </p:tgtEl>
                </p:cond>
              </p:nextCondLst>
            </p:seq>
            <p:seq concurrent="1" nextAc="seek">
              <p:cTn id="270" restart="whenNotActive" fill="hold" evtFilter="cancelBubble" nodeType="interactiveSeq">
                <p:stCondLst>
                  <p:cond evt="onClick" delay="0">
                    <p:tgtEl>
                      <p:spTgt spid="1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1" fill="hold">
                      <p:stCondLst>
                        <p:cond delay="0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4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5" dur="10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0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1"/>
                  </p:tgtEl>
                </p:cond>
              </p:nextCondLst>
            </p:seq>
            <p:seq concurrent="1" nextAc="seek">
              <p:cTn id="278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9" fill="hold">
                      <p:stCondLst>
                        <p:cond delay="0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3" dur="10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0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286" restart="whenNotActive" fill="hold" evtFilter="cancelBubble" nodeType="interactiveSeq">
                <p:stCondLst>
                  <p:cond evt="onClick" delay="0">
                    <p:tgtEl>
                      <p:spTgt spid="1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7" fill="hold">
                      <p:stCondLst>
                        <p:cond delay="0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0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1" dur="10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0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1"/>
                  </p:tgtEl>
                </p:cond>
              </p:nextCondLst>
            </p:seq>
            <p:seq concurrent="1" nextAc="seek">
              <p:cTn id="294" restart="whenNotActive" fill="hold" evtFilter="cancelBubble" nodeType="interactiveSeq">
                <p:stCondLst>
                  <p:cond evt="onClick" delay="0">
                    <p:tgtEl>
                      <p:spTgt spid="1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5" fill="hold">
                      <p:stCondLst>
                        <p:cond delay="0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9" dur="1000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000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5"/>
                  </p:tgtEl>
                </p:cond>
              </p:nextCondLst>
            </p:seq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1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>
                      <p:stCondLst>
                        <p:cond delay="0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7" dur="1000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000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6"/>
                  </p:tgtEl>
                </p:cond>
              </p:nextCondLst>
            </p:seq>
            <p:seq concurrent="1" nextAc="seek">
              <p:cTn id="310" restart="whenNotActive" fill="hold" evtFilter="cancelBubble" nodeType="interactiveSeq">
                <p:stCondLst>
                  <p:cond evt="onClick" delay="0">
                    <p:tgtEl>
                      <p:spTgt spid="1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1" fill="hold">
                      <p:stCondLst>
                        <p:cond delay="0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5" dur="10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0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6"/>
                  </p:tgtEl>
                </p:cond>
              </p:nextCondLst>
            </p:seq>
            <p:seq concurrent="1" nextAc="seek">
              <p:cTn id="318" restart="whenNotActive" fill="hold" evtFilter="cancelBubble" nodeType="interactiveSeq">
                <p:stCondLst>
                  <p:cond evt="onClick" delay="0">
                    <p:tgtEl>
                      <p:spTgt spid="1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9" fill="hold">
                      <p:stCondLst>
                        <p:cond delay="0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3" dur="10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0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5"/>
                  </p:tgtEl>
                </p:cond>
              </p:nextCondLst>
            </p:seq>
            <p:seq concurrent="1" nextAc="seek">
              <p:cTn id="326" restart="whenNotActive" fill="hold" evtFilter="cancelBubble" nodeType="interactiveSeq">
                <p:stCondLst>
                  <p:cond evt="onClick" delay="0">
                    <p:tgtEl>
                      <p:spTgt spid="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7" fill="hold">
                      <p:stCondLst>
                        <p:cond delay="0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0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1" dur="10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10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2"/>
                  </p:tgtEl>
                </p:cond>
              </p:nextCondLst>
            </p:seq>
            <p:seq concurrent="1" nextAc="seek">
              <p:cTn id="334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5" fill="hold">
                      <p:stCondLst>
                        <p:cond delay="0"/>
                      </p:stCondLst>
                      <p:childTnLst>
                        <p:par>
                          <p:cTn id="336" fill="hold">
                            <p:stCondLst>
                              <p:cond delay="0"/>
                            </p:stCondLst>
                            <p:childTnLst>
                              <p:par>
                                <p:cTn id="337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8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9" dur="10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10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342" restart="whenNotActive" fill="hold" evtFilter="cancelBubble" nodeType="interactiveSeq">
                <p:stCondLst>
                  <p:cond evt="onClick" delay="0">
                    <p:tgtEl>
                      <p:spTgt spid="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3" fill="hold">
                      <p:stCondLst>
                        <p:cond delay="0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7" dur="10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10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8"/>
                  </p:tgtEl>
                </p:cond>
              </p:nextCondLst>
            </p:seq>
            <p:seq concurrent="1" nextAc="seek">
              <p:cTn id="350" restart="whenNotActive" fill="hold" evtFilter="cancelBubble" nodeType="interactiveSeq">
                <p:stCondLst>
                  <p:cond evt="onClick" delay="0">
                    <p:tgtEl>
                      <p:spTgt spid="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1" fill="hold">
                      <p:stCondLst>
                        <p:cond delay="0"/>
                      </p:stCondLst>
                      <p:childTnLst>
                        <p:par>
                          <p:cTn id="352" fill="hold">
                            <p:stCondLst>
                              <p:cond delay="0"/>
                            </p:stCondLst>
                            <p:childTnLst>
                              <p:par>
                                <p:cTn id="353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5" dur="10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10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7"/>
                  </p:tgtEl>
                </p:cond>
              </p:nextCondLst>
            </p:seq>
            <p:seq concurrent="1" nextAc="seek">
              <p:cTn id="358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9" fill="hold">
                      <p:stCondLst>
                        <p:cond delay="0"/>
                      </p:stCondLst>
                      <p:childTnLst>
                        <p:par>
                          <p:cTn id="360" fill="hold">
                            <p:stCondLst>
                              <p:cond delay="0"/>
                            </p:stCondLst>
                            <p:childTnLst>
                              <p:par>
                                <p:cTn id="361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2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3" dur="10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10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366" restart="whenNotActive" fill="hold" evtFilter="cancelBubble" nodeType="interactiveSeq">
                <p:stCondLst>
                  <p:cond evt="onClick" delay="0">
                    <p:tgtEl>
                      <p:spTgt spid="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7" fill="hold">
                      <p:stCondLst>
                        <p:cond delay="0"/>
                      </p:stCondLst>
                      <p:childTnLst>
                        <p:par>
                          <p:cTn id="368" fill="hold">
                            <p:stCondLst>
                              <p:cond delay="0"/>
                            </p:stCondLst>
                            <p:childTnLst>
                              <p:par>
                                <p:cTn id="36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0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1" dur="10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10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8"/>
                  </p:tgtEl>
                </p:cond>
              </p:nextCondLst>
            </p:seq>
            <p:seq concurrent="1" nextAc="seek">
              <p:cTn id="374" restart="whenNotActive" fill="hold" evtFilter="cancelBubble" nodeType="interactiveSeq">
                <p:stCondLst>
                  <p:cond evt="onClick" delay="0">
                    <p:tgtEl>
                      <p:spTgt spid="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5" fill="hold">
                      <p:stCondLst>
                        <p:cond delay="0"/>
                      </p:stCondLst>
                      <p:childTnLst>
                        <p:par>
                          <p:cTn id="376" fill="hold">
                            <p:stCondLst>
                              <p:cond delay="0"/>
                            </p:stCondLst>
                            <p:childTnLst>
                              <p:par>
                                <p:cTn id="377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9" dur="10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10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"/>
                  </p:tgtEl>
                </p:cond>
              </p:nextCondLst>
            </p:seq>
            <p:seq concurrent="1" nextAc="seek">
              <p:cTn id="382" restart="whenNotActive" fill="hold" evtFilter="cancelBubble" nodeType="interactiveSeq">
                <p:stCondLst>
                  <p:cond evt="onClick" delay="0">
                    <p:tgtEl>
                      <p:spTgt spid="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3" fill="hold">
                      <p:stCondLst>
                        <p:cond delay="0"/>
                      </p:stCondLst>
                      <p:childTnLst>
                        <p:par>
                          <p:cTn id="384" fill="hold">
                            <p:stCondLst>
                              <p:cond delay="0"/>
                            </p:stCondLst>
                            <p:childTnLst>
                              <p:par>
                                <p:cTn id="38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6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7" dur="10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10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9"/>
                  </p:tgtEl>
                </p:cond>
              </p:nextCondLst>
            </p:seq>
            <p:seq concurrent="1" nextAc="seek">
              <p:cTn id="390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1" fill="hold">
                      <p:stCondLst>
                        <p:cond delay="0"/>
                      </p:stCondLst>
                      <p:childTnLst>
                        <p:par>
                          <p:cTn id="392" fill="hold">
                            <p:stCondLst>
                              <p:cond delay="0"/>
                            </p:stCondLst>
                            <p:childTnLst>
                              <p:par>
                                <p:cTn id="393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4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5" dur="10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10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  <p:seq concurrent="1" nextAc="seek">
              <p:cTn id="398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9" fill="hold">
                      <p:stCondLst>
                        <p:cond delay="0"/>
                      </p:stCondLst>
                      <p:childTnLst>
                        <p:par>
                          <p:cTn id="400" fill="hold">
                            <p:stCondLst>
                              <p:cond delay="0"/>
                            </p:stCondLst>
                            <p:childTnLst>
                              <p:par>
                                <p:cTn id="401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2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3" dur="10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10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406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7" fill="hold">
                      <p:stCondLst>
                        <p:cond delay="0"/>
                      </p:stCondLst>
                      <p:childTnLst>
                        <p:par>
                          <p:cTn id="408" fill="hold">
                            <p:stCondLst>
                              <p:cond delay="0"/>
                            </p:stCondLst>
                            <p:childTnLst>
                              <p:par>
                                <p:cTn id="40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1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414" restart="whenNotActive" fill="hold" evtFilter="cancelBubble" nodeType="interactiveSeq">
                <p:stCondLst>
                  <p:cond evt="onClick" delay="0">
                    <p:tgtEl>
                      <p:spTgt spid="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5" fill="hold">
                      <p:stCondLst>
                        <p:cond delay="0"/>
                      </p:stCondLst>
                      <p:childTnLst>
                        <p:par>
                          <p:cTn id="416" fill="hold">
                            <p:stCondLst>
                              <p:cond delay="0"/>
                            </p:stCondLst>
                            <p:childTnLst>
                              <p:par>
                                <p:cTn id="417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8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9" dur="10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" dur="10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"/>
                  </p:tgtEl>
                </p:cond>
              </p:nextCondLst>
            </p:seq>
            <p:seq concurrent="1" nextAc="seek">
              <p:cTn id="422" restart="whenNotActive" fill="hold" evtFilter="cancelBubble" nodeType="interactiveSeq">
                <p:stCondLst>
                  <p:cond evt="onClick" delay="0">
                    <p:tgtEl>
                      <p:spTgt spid="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3" fill="hold">
                      <p:stCondLst>
                        <p:cond delay="0"/>
                      </p:stCondLst>
                      <p:childTnLst>
                        <p:par>
                          <p:cTn id="424" fill="hold">
                            <p:stCondLst>
                              <p:cond delay="0"/>
                            </p:stCondLst>
                            <p:childTnLst>
                              <p:par>
                                <p:cTn id="42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6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7" dur="100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100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"/>
                  </p:tgtEl>
                </p:cond>
              </p:nextCondLst>
            </p:seq>
            <p:seq concurrent="1" nextAc="seek">
              <p:cTn id="430" restart="whenNotActive" fill="hold" evtFilter="cancelBubble" nodeType="interactiveSeq">
                <p:stCondLst>
                  <p:cond evt="onClick" delay="0">
                    <p:tgtEl>
                      <p:spTgt spid="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1" fill="hold">
                      <p:stCondLst>
                        <p:cond delay="0"/>
                      </p:stCondLst>
                      <p:childTnLst>
                        <p:par>
                          <p:cTn id="432" fill="hold">
                            <p:stCondLst>
                              <p:cond delay="0"/>
                            </p:stCondLst>
                            <p:childTnLst>
                              <p:par>
                                <p:cTn id="433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4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5" dur="10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" dur="10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6"/>
                  </p:tgtEl>
                </p:cond>
              </p:nextCondLst>
            </p:seq>
            <p:seq concurrent="1" nextAc="seek">
              <p:cTn id="438" restart="whenNotActive" fill="hold" evtFilter="cancelBubble" nodeType="interactiveSeq">
                <p:stCondLst>
                  <p:cond evt="onClick" delay="0">
                    <p:tgtEl>
                      <p:spTgt spid="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9" fill="hold">
                      <p:stCondLst>
                        <p:cond delay="0"/>
                      </p:stCondLst>
                      <p:childTnLst>
                        <p:par>
                          <p:cTn id="440" fill="hold">
                            <p:stCondLst>
                              <p:cond delay="0"/>
                            </p:stCondLst>
                            <p:childTnLst>
                              <p:par>
                                <p:cTn id="441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2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3" dur="10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4" dur="10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6"/>
                  </p:tgtEl>
                </p:cond>
              </p:nextCondLst>
            </p:seq>
            <p:seq concurrent="1" nextAc="seek">
              <p:cTn id="446" restart="whenNotActive" fill="hold" evtFilter="cancelBubble" nodeType="interactiveSeq">
                <p:stCondLst>
                  <p:cond evt="onClick" delay="0">
                    <p:tgtEl>
                      <p:spTgt spid="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7" fill="hold">
                      <p:stCondLst>
                        <p:cond delay="0"/>
                      </p:stCondLst>
                      <p:childTnLst>
                        <p:par>
                          <p:cTn id="448" fill="hold">
                            <p:stCondLst>
                              <p:cond delay="0"/>
                            </p:stCondLst>
                            <p:childTnLst>
                              <p:par>
                                <p:cTn id="44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0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1" dur="10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2" dur="10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"/>
                  </p:tgtEl>
                </p:cond>
              </p:nextCondLst>
            </p:seq>
            <p:seq concurrent="1" nextAc="seek">
              <p:cTn id="454" restart="whenNotActive" fill="hold" evtFilter="cancelBubble" nodeType="interactiveSeq">
                <p:stCondLst>
                  <p:cond evt="onClick" delay="0">
                    <p:tgtEl>
                      <p:spTgt spid="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5" fill="hold">
                      <p:stCondLst>
                        <p:cond delay="0"/>
                      </p:stCondLst>
                      <p:childTnLst>
                        <p:par>
                          <p:cTn id="456" fill="hold">
                            <p:stCondLst>
                              <p:cond delay="0"/>
                            </p:stCondLst>
                            <p:childTnLst>
                              <p:par>
                                <p:cTn id="457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8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9" dur="10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0" dur="10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4"/>
                  </p:tgtEl>
                </p:cond>
              </p:nextCondLst>
            </p:seq>
            <p:seq concurrent="1" nextAc="seek">
              <p:cTn id="462" restart="whenNotActive" fill="hold" evtFilter="cancelBubble" nodeType="interactiveSeq">
                <p:stCondLst>
                  <p:cond evt="onClick" delay="0">
                    <p:tgtEl>
                      <p:spTgt spid="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3" fill="hold">
                      <p:stCondLst>
                        <p:cond delay="0"/>
                      </p:stCondLst>
                      <p:childTnLst>
                        <p:par>
                          <p:cTn id="464" fill="hold">
                            <p:stCondLst>
                              <p:cond delay="0"/>
                            </p:stCondLst>
                            <p:childTnLst>
                              <p:par>
                                <p:cTn id="46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6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7" dur="10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8" dur="10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"/>
                  </p:tgtEl>
                </p:cond>
              </p:nextCondLst>
            </p:seq>
            <p:seq concurrent="1" nextAc="seek">
              <p:cTn id="470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1" fill="hold">
                      <p:stCondLst>
                        <p:cond delay="0"/>
                      </p:stCondLst>
                      <p:childTnLst>
                        <p:par>
                          <p:cTn id="472" fill="hold">
                            <p:stCondLst>
                              <p:cond delay="0"/>
                            </p:stCondLst>
                            <p:childTnLst>
                              <p:par>
                                <p:cTn id="473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4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5" dur="10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6" dur="10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2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3" dur="1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4" dur="1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486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7" fill="hold">
                      <p:stCondLst>
                        <p:cond delay="0"/>
                      </p:stCondLst>
                      <p:childTnLst>
                        <p:par>
                          <p:cTn id="488" fill="hold">
                            <p:stCondLst>
                              <p:cond delay="0"/>
                            </p:stCondLst>
                            <p:childTnLst>
                              <p:par>
                                <p:cTn id="48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0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1" dur="1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2" dur="1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494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5" fill="hold">
                      <p:stCondLst>
                        <p:cond delay="0"/>
                      </p:stCondLst>
                      <p:childTnLst>
                        <p:par>
                          <p:cTn id="496" fill="hold">
                            <p:stCondLst>
                              <p:cond delay="0"/>
                            </p:stCondLst>
                            <p:childTnLst>
                              <p:par>
                                <p:cTn id="497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8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9" dur="1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0" dur="1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502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3" fill="hold">
                      <p:stCondLst>
                        <p:cond delay="0"/>
                      </p:stCondLst>
                      <p:childTnLst>
                        <p:par>
                          <p:cTn id="504" fill="hold">
                            <p:stCondLst>
                              <p:cond delay="0"/>
                            </p:stCondLst>
                            <p:childTnLst>
                              <p:par>
                                <p:cTn id="50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6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7" dur="1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1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510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1" fill="hold">
                      <p:stCondLst>
                        <p:cond delay="0"/>
                      </p:stCondLst>
                      <p:childTnLst>
                        <p:par>
                          <p:cTn id="512" fill="hold">
                            <p:stCondLst>
                              <p:cond delay="0"/>
                            </p:stCondLst>
                            <p:childTnLst>
                              <p:par>
                                <p:cTn id="513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4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5" dur="10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6" dur="10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518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9" fill="hold">
                      <p:stCondLst>
                        <p:cond delay="0"/>
                      </p:stCondLst>
                      <p:childTnLst>
                        <p:par>
                          <p:cTn id="520" fill="hold">
                            <p:stCondLst>
                              <p:cond delay="0"/>
                            </p:stCondLst>
                            <p:childTnLst>
                              <p:par>
                                <p:cTn id="521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2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3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4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526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7" fill="hold">
                      <p:stCondLst>
                        <p:cond delay="0"/>
                      </p:stCondLst>
                      <p:childTnLst>
                        <p:par>
                          <p:cTn id="528" fill="hold">
                            <p:stCondLst>
                              <p:cond delay="0"/>
                            </p:stCondLst>
                            <p:childTnLst>
                              <p:par>
                                <p:cTn id="52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0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1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2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534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5" fill="hold">
                      <p:stCondLst>
                        <p:cond delay="0"/>
                      </p:stCondLst>
                      <p:childTnLst>
                        <p:par>
                          <p:cTn id="536" fill="hold">
                            <p:stCondLst>
                              <p:cond delay="0"/>
                            </p:stCondLst>
                            <p:childTnLst>
                              <p:par>
                                <p:cTn id="537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8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9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0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542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3" fill="hold">
                      <p:stCondLst>
                        <p:cond delay="0"/>
                      </p:stCondLst>
                      <p:childTnLst>
                        <p:par>
                          <p:cTn id="544" fill="hold">
                            <p:stCondLst>
                              <p:cond delay="0"/>
                            </p:stCondLst>
                            <p:childTnLst>
                              <p:par>
                                <p:cTn id="54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6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7" dur="10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8" dur="10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550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1" fill="hold">
                      <p:stCondLst>
                        <p:cond delay="0"/>
                      </p:stCondLst>
                      <p:childTnLst>
                        <p:par>
                          <p:cTn id="552" fill="hold">
                            <p:stCondLst>
                              <p:cond delay="0"/>
                            </p:stCondLst>
                            <p:childTnLst>
                              <p:par>
                                <p:cTn id="553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4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5" dur="10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6" dur="10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558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9" fill="hold">
                      <p:stCondLst>
                        <p:cond delay="0"/>
                      </p:stCondLst>
                      <p:childTnLst>
                        <p:par>
                          <p:cTn id="560" fill="hold">
                            <p:stCondLst>
                              <p:cond delay="0"/>
                            </p:stCondLst>
                            <p:childTnLst>
                              <p:par>
                                <p:cTn id="561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2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3" dur="10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4" dur="10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566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7" fill="hold">
                      <p:stCondLst>
                        <p:cond delay="0"/>
                      </p:stCondLst>
                      <p:childTnLst>
                        <p:par>
                          <p:cTn id="568" fill="hold">
                            <p:stCondLst>
                              <p:cond delay="0"/>
                            </p:stCondLst>
                            <p:childTnLst>
                              <p:par>
                                <p:cTn id="56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0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1" dur="1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2" dur="1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574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5" fill="hold">
                      <p:stCondLst>
                        <p:cond delay="0"/>
                      </p:stCondLst>
                      <p:childTnLst>
                        <p:par>
                          <p:cTn id="576" fill="hold">
                            <p:stCondLst>
                              <p:cond delay="0"/>
                            </p:stCondLst>
                            <p:childTnLst>
                              <p:par>
                                <p:cTn id="577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8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9" dur="10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0" dur="10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582" restart="whenNotActive" fill="hold" evtFilter="cancelBubble" nodeType="interactiveSeq">
                <p:stCondLst>
                  <p:cond evt="onClick" delay="0">
                    <p:tgtEl>
                      <p:spTgt spid="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3" fill="hold">
                      <p:stCondLst>
                        <p:cond delay="0"/>
                      </p:stCondLst>
                      <p:childTnLst>
                        <p:par>
                          <p:cTn id="584" fill="hold">
                            <p:stCondLst>
                              <p:cond delay="0"/>
                            </p:stCondLst>
                            <p:childTnLst>
                              <p:par>
                                <p:cTn id="58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6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7" dur="10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8" dur="10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"/>
                  </p:tgtEl>
                </p:cond>
              </p:nextCondLst>
            </p:seq>
            <p:seq concurrent="1" nextAc="seek">
              <p:cTn id="590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1" fill="hold">
                      <p:stCondLst>
                        <p:cond delay="0"/>
                      </p:stCondLst>
                      <p:childTnLst>
                        <p:par>
                          <p:cTn id="592" fill="hold">
                            <p:stCondLst>
                              <p:cond delay="0"/>
                            </p:stCondLst>
                            <p:childTnLst>
                              <p:par>
                                <p:cTn id="593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4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5" dur="10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6" dur="10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598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9" fill="hold">
                      <p:stCondLst>
                        <p:cond delay="0"/>
                      </p:stCondLst>
                      <p:childTnLst>
                        <p:par>
                          <p:cTn id="600" fill="hold">
                            <p:stCondLst>
                              <p:cond delay="0"/>
                            </p:stCondLst>
                            <p:childTnLst>
                              <p:par>
                                <p:cTn id="601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2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3" dur="10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4" dur="10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606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7" fill="hold">
                      <p:stCondLst>
                        <p:cond delay="0"/>
                      </p:stCondLst>
                      <p:childTnLst>
                        <p:par>
                          <p:cTn id="608" fill="hold">
                            <p:stCondLst>
                              <p:cond delay="0"/>
                            </p:stCondLst>
                            <p:childTnLst>
                              <p:par>
                                <p:cTn id="60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0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1" dur="1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2" dur="1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614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5" fill="hold">
                      <p:stCondLst>
                        <p:cond delay="0"/>
                      </p:stCondLst>
                      <p:childTnLst>
                        <p:par>
                          <p:cTn id="616" fill="hold">
                            <p:stCondLst>
                              <p:cond delay="0"/>
                            </p:stCondLst>
                            <p:childTnLst>
                              <p:par>
                                <p:cTn id="617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8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9" dur="1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0" dur="1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622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3" fill="hold">
                      <p:stCondLst>
                        <p:cond delay="0"/>
                      </p:stCondLst>
                      <p:childTnLst>
                        <p:par>
                          <p:cTn id="624" fill="hold">
                            <p:stCondLst>
                              <p:cond delay="0"/>
                            </p:stCondLst>
                            <p:childTnLst>
                              <p:par>
                                <p:cTn id="62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6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7" dur="10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8" dur="10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630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1" fill="hold">
                      <p:stCondLst>
                        <p:cond delay="0"/>
                      </p:stCondLst>
                      <p:childTnLst>
                        <p:par>
                          <p:cTn id="632" fill="hold">
                            <p:stCondLst>
                              <p:cond delay="0"/>
                            </p:stCondLst>
                            <p:childTnLst>
                              <p:par>
                                <p:cTn id="633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4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5" dur="10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6" dur="10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638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9" fill="hold">
                      <p:stCondLst>
                        <p:cond delay="0"/>
                      </p:stCondLst>
                      <p:childTnLst>
                        <p:par>
                          <p:cTn id="640" fill="hold">
                            <p:stCondLst>
                              <p:cond delay="0"/>
                            </p:stCondLst>
                            <p:childTnLst>
                              <p:par>
                                <p:cTn id="641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3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4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646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7" fill="hold">
                      <p:stCondLst>
                        <p:cond delay="0"/>
                      </p:stCondLst>
                      <p:childTnLst>
                        <p:par>
                          <p:cTn id="648" fill="hold">
                            <p:stCondLst>
                              <p:cond delay="0"/>
                            </p:stCondLst>
                            <p:childTnLst>
                              <p:par>
                                <p:cTn id="64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0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1"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2"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654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5" fill="hold">
                      <p:stCondLst>
                        <p:cond delay="0"/>
                      </p:stCondLst>
                      <p:childTnLst>
                        <p:par>
                          <p:cTn id="656" fill="hold">
                            <p:stCondLst>
                              <p:cond delay="0"/>
                            </p:stCondLst>
                            <p:childTnLst>
                              <p:par>
                                <p:cTn id="657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8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9" dur="1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0" dur="1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662" restart="whenNotActive" fill="hold" evtFilter="cancelBubble" nodeType="interactiveSeq">
                <p:stCondLst>
                  <p:cond evt="onClick" delay="0">
                    <p:tgtEl>
                      <p:spTgt spid="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3" fill="hold">
                      <p:stCondLst>
                        <p:cond delay="0"/>
                      </p:stCondLst>
                      <p:childTnLst>
                        <p:par>
                          <p:cTn id="664" fill="hold">
                            <p:stCondLst>
                              <p:cond delay="0"/>
                            </p:stCondLst>
                            <p:childTnLst>
                              <p:par>
                                <p:cTn id="66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6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7" dur="10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8" dur="10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"/>
                  </p:tgtEl>
                </p:cond>
              </p:nextCondLst>
            </p:seq>
            <p:seq concurrent="1" nextAc="seek">
              <p:cTn id="670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1" fill="hold">
                      <p:stCondLst>
                        <p:cond delay="0"/>
                      </p:stCondLst>
                      <p:childTnLst>
                        <p:par>
                          <p:cTn id="672" fill="hold">
                            <p:stCondLst>
                              <p:cond delay="0"/>
                            </p:stCondLst>
                            <p:childTnLst>
                              <p:par>
                                <p:cTn id="673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4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5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6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678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9" fill="hold">
                      <p:stCondLst>
                        <p:cond delay="0"/>
                      </p:stCondLst>
                      <p:childTnLst>
                        <p:par>
                          <p:cTn id="680" fill="hold">
                            <p:stCondLst>
                              <p:cond delay="0"/>
                            </p:stCondLst>
                            <p:childTnLst>
                              <p:par>
                                <p:cTn id="681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2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3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4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686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7" fill="hold">
                      <p:stCondLst>
                        <p:cond delay="0"/>
                      </p:stCondLst>
                      <p:childTnLst>
                        <p:par>
                          <p:cTn id="688" fill="hold">
                            <p:stCondLst>
                              <p:cond delay="0"/>
                            </p:stCondLst>
                            <p:childTnLst>
                              <p:par>
                                <p:cTn id="68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0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1" dur="10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2" dur="10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694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5" fill="hold">
                      <p:stCondLst>
                        <p:cond delay="0"/>
                      </p:stCondLst>
                      <p:childTnLst>
                        <p:par>
                          <p:cTn id="696" fill="hold">
                            <p:stCondLst>
                              <p:cond delay="0"/>
                            </p:stCondLst>
                            <p:childTnLst>
                              <p:par>
                                <p:cTn id="697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8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9" dur="10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0" dur="10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702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3" fill="hold">
                      <p:stCondLst>
                        <p:cond delay="0"/>
                      </p:stCondLst>
                      <p:childTnLst>
                        <p:par>
                          <p:cTn id="704" fill="hold">
                            <p:stCondLst>
                              <p:cond delay="0"/>
                            </p:stCondLst>
                            <p:childTnLst>
                              <p:par>
                                <p:cTn id="70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6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7" dur="10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8" dur="10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710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1" fill="hold">
                      <p:stCondLst>
                        <p:cond delay="0"/>
                      </p:stCondLst>
                      <p:childTnLst>
                        <p:par>
                          <p:cTn id="712" fill="hold">
                            <p:stCondLst>
                              <p:cond delay="0"/>
                            </p:stCondLst>
                            <p:childTnLst>
                              <p:par>
                                <p:cTn id="713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4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5" dur="10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6" dur="10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718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9" fill="hold">
                      <p:stCondLst>
                        <p:cond delay="0"/>
                      </p:stCondLst>
                      <p:childTnLst>
                        <p:par>
                          <p:cTn id="720" fill="hold">
                            <p:stCondLst>
                              <p:cond delay="0"/>
                            </p:stCondLst>
                            <p:childTnLst>
                              <p:par>
                                <p:cTn id="721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2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3" dur="1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4" dur="1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726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7" fill="hold">
                      <p:stCondLst>
                        <p:cond delay="0"/>
                      </p:stCondLst>
                      <p:childTnLst>
                        <p:par>
                          <p:cTn id="728" fill="hold">
                            <p:stCondLst>
                              <p:cond delay="0"/>
                            </p:stCondLst>
                            <p:childTnLst>
                              <p:par>
                                <p:cTn id="72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0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1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2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734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5" fill="hold">
                      <p:stCondLst>
                        <p:cond delay="0"/>
                      </p:stCondLst>
                      <p:childTnLst>
                        <p:par>
                          <p:cTn id="736" fill="hold">
                            <p:stCondLst>
                              <p:cond delay="0"/>
                            </p:stCondLst>
                            <p:childTnLst>
                              <p:par>
                                <p:cTn id="737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8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9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0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742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3" fill="hold">
                      <p:stCondLst>
                        <p:cond delay="0"/>
                      </p:stCondLst>
                      <p:childTnLst>
                        <p:par>
                          <p:cTn id="744" fill="hold">
                            <p:stCondLst>
                              <p:cond delay="0"/>
                            </p:stCondLst>
                            <p:childTnLst>
                              <p:par>
                                <p:cTn id="74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6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7" dur="1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8" dur="1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750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1" fill="hold">
                      <p:stCondLst>
                        <p:cond delay="0"/>
                      </p:stCondLst>
                      <p:childTnLst>
                        <p:par>
                          <p:cTn id="752" fill="hold">
                            <p:stCondLst>
                              <p:cond delay="0"/>
                            </p:stCondLst>
                            <p:childTnLst>
                              <p:par>
                                <p:cTn id="753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4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5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6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758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9" fill="hold">
                      <p:stCondLst>
                        <p:cond delay="0"/>
                      </p:stCondLst>
                      <p:childTnLst>
                        <p:par>
                          <p:cTn id="760" fill="hold">
                            <p:stCondLst>
                              <p:cond delay="0"/>
                            </p:stCondLst>
                            <p:childTnLst>
                              <p:par>
                                <p:cTn id="761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3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4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766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7" fill="hold">
                      <p:stCondLst>
                        <p:cond delay="0"/>
                      </p:stCondLst>
                      <p:childTnLst>
                        <p:par>
                          <p:cTn id="768" fill="hold">
                            <p:stCondLst>
                              <p:cond delay="0"/>
                            </p:stCondLst>
                            <p:childTnLst>
                              <p:par>
                                <p:cTn id="76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0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1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2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774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5" fill="hold">
                      <p:stCondLst>
                        <p:cond delay="0"/>
                      </p:stCondLst>
                      <p:childTnLst>
                        <p:par>
                          <p:cTn id="776" fill="hold">
                            <p:stCondLst>
                              <p:cond delay="0"/>
                            </p:stCondLst>
                            <p:childTnLst>
                              <p:par>
                                <p:cTn id="777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8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9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0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78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3" fill="hold">
                      <p:stCondLst>
                        <p:cond delay="0"/>
                      </p:stCondLst>
                      <p:childTnLst>
                        <p:par>
                          <p:cTn id="784" fill="hold">
                            <p:stCondLst>
                              <p:cond delay="0"/>
                            </p:stCondLst>
                            <p:childTnLst>
                              <p:par>
                                <p:cTn id="78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6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7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8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</p:childTnLst>
        </p:cTn>
      </p:par>
    </p:tnLst>
    <p:bldLst>
      <p:bldP spid="26" grpId="0" animBg="1"/>
      <p:bldP spid="48" grpId="0" animBg="1"/>
      <p:bldP spid="49" grpId="0" animBg="1"/>
      <p:bldP spid="50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1" grpId="0" animBg="1"/>
      <p:bldP spid="92" grpId="0" animBg="1"/>
      <p:bldP spid="95" grpId="0" animBg="1"/>
      <p:bldP spid="96" grpId="0" animBg="1"/>
      <p:bldP spid="97" grpId="0" animBg="1"/>
      <p:bldP spid="98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3" grpId="0" animBg="1"/>
      <p:bldP spid="114" grpId="0" animBg="1"/>
      <p:bldP spid="115" grpId="0" animBg="1"/>
      <p:bldP spid="11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61" grpId="0" animBg="1"/>
      <p:bldP spid="162" grpId="0" animBg="1"/>
      <p:bldP spid="164" grpId="0" animBg="1"/>
      <p:bldP spid="165" grpId="0" animBg="1"/>
      <p:bldP spid="166" grpId="0" animBg="1"/>
      <p:bldP spid="123" grpId="0" animBg="1"/>
      <p:bldP spid="124" grpId="0" animBg="1"/>
      <p:bldP spid="125" grpId="0" animBg="1"/>
      <p:bldP spid="130" grpId="0" animBg="1"/>
      <p:bldP spid="132" grpId="0" animBg="1"/>
      <p:bldP spid="135" grpId="0" animBg="1"/>
      <p:bldP spid="149" grpId="0" animBg="1"/>
      <p:bldP spid="159" grpId="0" animBg="1"/>
      <p:bldP spid="160" grpId="0" animBg="1"/>
      <p:bldP spid="163" grpId="0" animBg="1"/>
      <p:bldP spid="167" grpId="0" animBg="1"/>
      <p:bldP spid="16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9082" y="376783"/>
            <a:ext cx="791934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Определенный набор продуктов питания, непродовольственных товаров и услуг за определенный период времени - это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79512" y="4267612"/>
            <a:ext cx="483378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Comic Sans MS" panose="030F0702030302020204" pitchFamily="66" charset="0"/>
              </a:rPr>
              <a:t>Потребительская корзина</a:t>
            </a:r>
            <a:endParaRPr lang="ru-RU" sz="4000" b="1" dirty="0">
              <a:latin typeface="Comic Sans MS" panose="030F0702030302020204" pitchFamily="66" charset="0"/>
            </a:endParaRPr>
          </a:p>
        </p:txBody>
      </p:sp>
      <p:pic>
        <p:nvPicPr>
          <p:cNvPr id="21516" name="Picture 12" descr="Подарок, Еда, Корзина, Продовольственные подарочные корзины, Продуктовый  магазин, Здоровое питание, Цветочный горшок, Аксессуары для дома, корзина,  цветочный горшок, питание png | PNGWi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463" b="97701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514859"/>
            <a:ext cx="4677079" cy="3096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0080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59632" y="5026895"/>
            <a:ext cx="392286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Банк России</a:t>
            </a:r>
            <a:endParaRPr lang="ru-RU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780" y="531979"/>
            <a:ext cx="6723371" cy="3939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42206" y="836712"/>
            <a:ext cx="83582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Умный человек — хозяин деньгам, а … — слуга.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9512" y="5259174"/>
            <a:ext cx="6880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Скупой 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2530" name="Picture 2" descr="Кира - скрап - PNG / ПНГ клипарт на прозрачном фон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750" y="2348880"/>
            <a:ext cx="4762500" cy="262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67544" y="554777"/>
            <a:ext cx="7572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Comic Sans MS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Был бы ум – будет и …</a:t>
            </a:r>
            <a:endParaRPr lang="ru-RU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3554" name="Picture 2" descr="рубл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9800" y="1670385"/>
            <a:ext cx="4392488" cy="4187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-612576" y="5435758"/>
            <a:ext cx="6880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Рубль 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1619" y="974631"/>
            <a:ext cx="8572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Деньги … любят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01856" y="5301208"/>
            <a:ext cx="15279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Счёт 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4578" name="Picture 2" descr="Кошелек PNG - Кошелек деньги валюта прозрачная иллюстрация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957" b="97174" l="10000" r="90000">
                        <a14:foregroundMark x1="66778" y1="39565" x2="66778" y2="39565"/>
                        <a14:foregroundMark x1="74333" y1="55435" x2="74333" y2="55435"/>
                        <a14:foregroundMark x1="79222" y1="50000" x2="79222" y2="50000"/>
                        <a14:foregroundMark x1="80000" y1="48261" x2="80000" y2="48261"/>
                        <a14:foregroundMark x1="48889" y1="85870" x2="48889" y2="85870"/>
                        <a14:foregroundMark x1="49222" y1="83261" x2="49222" y2="83261"/>
                        <a14:foregroundMark x1="47889" y1="83696" x2="47889" y2="83696"/>
                        <a14:foregroundMark x1="46889" y1="85652" x2="46889" y2="85652"/>
                        <a14:foregroundMark x1="44778" y1="87826" x2="44778" y2="87826"/>
                        <a14:foregroundMark x1="43000" y1="89783" x2="43000" y2="89783"/>
                        <a14:foregroundMark x1="62667" y1="73261" x2="62667" y2="73261"/>
                        <a14:foregroundMark x1="64667" y1="72174" x2="64667" y2="72174"/>
                        <a14:foregroundMark x1="66778" y1="70217" x2="66778" y2="70217"/>
                        <a14:foregroundMark x1="68444" y1="66957" x2="68444" y2="66957"/>
                        <a14:foregroundMark x1="69111" y1="65870" x2="69111" y2="65870"/>
                        <a14:foregroundMark x1="45222" y1="88043" x2="45222" y2="88043"/>
                        <a14:foregroundMark x1="46000" y1="88043" x2="46000" y2="88043"/>
                        <a14:foregroundMark x1="44222" y1="89348" x2="44222" y2="89348"/>
                        <a14:foregroundMark x1="45444" y1="88478" x2="45444" y2="88478"/>
                        <a14:foregroundMark x1="54667" y1="81087" x2="54667" y2="81087"/>
                        <a14:foregroundMark x1="53111" y1="81957" x2="53111" y2="81957"/>
                        <a14:foregroundMark x1="55444" y1="80217" x2="55444" y2="80217"/>
                        <a14:foregroundMark x1="56222" y1="79130" x2="56222" y2="79130"/>
                        <a14:foregroundMark x1="60444" y1="75870" x2="60444" y2="75870"/>
                        <a14:foregroundMark x1="61444" y1="74565" x2="61444" y2="74565"/>
                        <a14:foregroundMark x1="67667" y1="69130" x2="67667" y2="69130"/>
                        <a14:foregroundMark x1="70222" y1="64130" x2="70222" y2="64130"/>
                        <a14:foregroundMark x1="71000" y1="63478" x2="71000" y2="63478"/>
                        <a14:foregroundMark x1="71889" y1="61739" x2="71889" y2="61739"/>
                        <a14:foregroundMark x1="72000" y1="60217" x2="72000" y2="60217"/>
                        <a14:foregroundMark x1="52222" y1="81957" x2="52222" y2="819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79" y="1627593"/>
            <a:ext cx="8572500" cy="4381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0080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4943467"/>
            <a:ext cx="275107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Зарплата </a:t>
            </a:r>
            <a:endParaRPr lang="ru-RU" sz="36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5607" name="Picture 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9"/>
          <a:stretch/>
        </p:blipFill>
        <p:spPr bwMode="auto">
          <a:xfrm>
            <a:off x="395536" y="1340768"/>
            <a:ext cx="7128792" cy="2626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187624" y="5229200"/>
            <a:ext cx="25202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Копейка 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548680"/>
            <a:ext cx="671368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atin typeface="Comic Sans MS" panose="030F0702030302020204" pitchFamily="66" charset="0"/>
              </a:rPr>
              <a:t>Сбережённая … рубль бережёт</a:t>
            </a:r>
          </a:p>
        </p:txBody>
      </p:sp>
      <p:pic>
        <p:nvPicPr>
          <p:cNvPr id="26626" name="Picture 2" descr="монеты на прозрачном фоне 27 фото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7745" y="2116460"/>
            <a:ext cx="4533396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19380" y="643767"/>
            <a:ext cx="82868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Общее название денежных единиц разных стран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59632" y="5127981"/>
            <a:ext cx="25555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Валюта 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7652" name="Picture 4" descr="деньги купюры на прозрачном фоне 26 фото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565" l="0" r="100000">
                        <a14:foregroundMark x1="15000" y1="17391" x2="15000" y2="17391"/>
                        <a14:foregroundMark x1="15556" y1="14348" x2="15556" y2="14348"/>
                        <a14:foregroundMark x1="4333" y1="29130" x2="4333" y2="29130"/>
                        <a14:foregroundMark x1="31778" y1="25652" x2="31778" y2="25652"/>
                        <a14:foregroundMark x1="19556" y1="16087" x2="19556" y2="16087"/>
                        <a14:foregroundMark x1="17778" y1="16087" x2="17778" y2="160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305" y="1993722"/>
            <a:ext cx="6884957" cy="3518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93888" y="836712"/>
            <a:ext cx="827864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Аппарат для выдачи и приёма денег, а также оплаты услуг и погашения кредитов без участия сотрудника банка, с использованием банковских карт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576" y="5135289"/>
            <a:ext cx="70945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Банкомат 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0080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115616" y="4937509"/>
            <a:ext cx="233910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Валюта </a:t>
            </a:r>
            <a:endParaRPr lang="ru-RU" sz="36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AutoShape 2" descr="data:image/png;base64,iVBORw0KGgoAAAANSUhEUgAAAV0AAAC+CAYAAACWL9wvAAAgAElEQVR4nOy9e3AU17X/+6uKc8DlE4pycEyBy1U5qXJVbOKyHZLY5w/j4qbOTerGNii/OK5zbmJI6qcklF/Hjo2Tc8vlsp3ED2xkCxASSAILEGJAsXiMGAECSUhiNIze0oykAQHzYsQ8rG7NtKTWzPf+sXvt2d0aiZdemF6qXTPq6enp6en+9Nrftfba/wummWaaaabNmP2v2d4B00wzzbTbyUzommaaaabNoJnQNc0000ybQTOha5ppppk2g2ZC1zTTTDNtBs2ErmmmmWbaDJoJXdNMM820GTQTuqaZZpppM2gmdE0zzTTTZtBM6JpmmmmmzaCZ0DXNNNNMm0EzoWuaaaaZNoNmQtc000wzbQbNhK5ppplm2gyaCV3TTDPNtBk0E7qmmTYLlkqlkEql+HPTbh8zoWuaaTNsBFyxGU1VVciyDEmSEIlE4PV6M7ZgMIgrwQFEIhHIsgxVVaGq6ix8K9Ou1UzommbaDFom0KqqCkmS4PV64XQ6UWk9gpycjXj3nbfx6ssvIStrNZ5a8aSuicuyslZj7do1ePedt/HuO29j+7ZtqK6uRkdHB7xeLyRJMr3pOWQmdE0zbZotE2hTqRQikQjq6+uxfdu2jHBdu3aNDqY5ORuRk7MR27dt48/ptVdffglr164Zt42srNV49eWXOIhdLhdkWZ7W7zhZM82ErmmmzajF5Sgaz7Zi+7ZtOkgSXMvK9qKiogLV1dWor6/Xterq6nGNlovrHauqQlnZ3owwFyHceLZ1SgFsQvfazISuaabNgLlcLh1oRfhVWo+g8WwrB2al9QgqrUdQUVFxQ63SegTHqqpwrKqKg7jSegQlO3fg3XfeHgfh7du2wePxzPYhum3MhK5ppk2TqaqKY1VV3Nsk0ObkbESl9Qiqq6s5ZG8UsATZawUxecikG69du4YD+NWXX0JZ2V4oijLbh+5rbSZ0TTNtio1gS16tKB2I0JtqyF5tuShddHR0wOVyoaOjQwfghx58EFlZq1Gyc8e0wNeUGEzommbalJmiKKioqNAFwEp27uBd/WNVVTfl0V6Phyu+RrCtr6+Hx+PBleAAvF4vPH3dcLlcHL5OpxNlZXvx6ssv4aEHH8RTK55k8J1i3fd2NxO6ppl2kxaJRJCTsxFZWavx7jtvo6KiIqM2a4Tk9Xq7tD1632TvLyvbi7KyvThWVQWn0wmv1wtFUZBKpaCqKhRF4XnAwWCQQ9jT1w2n04mKigodfLdv2wZJkgCA5wKbAL0xM6Frmmk3aB6Ph+u1777zNlwuFxRFYQMblGF4vV50dHSMkxPI85yuVl1dzUEry7Iue4BgKf6vKIOIy1FEIhHE5ShiV3wcwsePWcfBNxKJADDhe6NmQtc0067TXC4XXn35JTy14knk5GyEx+Pho8AIZMYmSRKuBAfgcrngdDp5qteNBtIoKFZfXw+n0wmXywWv14tIJDIOrLRfmXKFqSmKAkWWGXTjUcRlrUk+xK740FZXw+H7/MonULJzB9Rw0EwJuwEzoWva186mAwKqqsLj8eDdd97GUyuexLvvvI0LvouTfpboWYr7Rc8VReHDfMWhvh6PR9cyDfmVJIkP+80E0uvxQlOpFFQAUAEVCiKJxDjwjvZ7oVafhGPFCry4ZDFeXLIYf338JzhatlsHetOubiZ0TTNtEkulUnC5XBy2r778EoLBIH+N5ITJvMjJuvdTBSpx+8bPn2hdDmcAiVQS8WQCAPs+kUQCkUQCijKIUY8b3o9eQ9PipWiePw+BRd9DYNH3sO/+RXhxyWI8v/IJHC3bjSvBgSn5Ll93M6FrmmkZLJVKwdPXjZycjXzEWEdHB3+NglGZIDoRSK91qOyNtOv9brTf5BEnUknEU1GokCArEhKpJFQVUKtPoj17DZoWL4Vv3gKMfIM13zzWmufP457vn7OexdGy3QgGg6bXO4mZ0DXNNINFIhGUle3F8yufwPMrn0Cl9Qh/TYTtRNop2UR6aqblUwHciZYZbdz7VSCpjACqgngyARUKhmNxDBQX48zDy9A8fx6a589D6I5vIL5wPka+8Q3+3DdvAQKLvgffvAU62cF2pBRqODiFv8rXx0zommaaYNXV1fhz1rN46MEH8e47b/MuswhZFTeXb3qt7zWuNxFAr/b/RBA2QpekCTUchD/3Uy4nxBfOR+iOb2heLgOuCGDWmAfctHipzvO1HSk1S00azISuaaYBuBIcwLvvvK3TKJNxGYCKpDJyVe9xrtpEUDYG3JLKCAAVox43lxOa58/joCWoiuAVoUtgbp4/D/vuX4SidS/wIcZr165BdXX1LHz7uWkmdE277e1o2W78OetZvLhkMYrWvQCP/SigqkjG5YzAvdWhq/Paqei5KkOtPonDzz6O5vnzNP32G4a2QICwvhFwzzy8DP7cTzHqcSMZl1FdXc2HF4u6+O1sXxvoqsPDUCQJQ+EwvgoGEbl4EQMeDwLd3fC2tuKCwwFPfT367XZcammBv7MTl3t6cOX8eUS9XkihEOLRKNTh4dn+KqbNkHV0dKBo3Qv46+M/4cANNddCkRUklREossL0W4A3YHymwly2q6WysddVhK3lcKxYwbXbiSCbfi39evP8eWhavBTt2WsQtpZjtN+L4VgciqwAUPnw6Kys1Vy2oQyQ29FuKeiOJBKI+f3wd3air64ObRX/ROOOIpz4LAenNueiLn8LGovy0fTFNjj3bEfbvkJ0HiiCu6IIfYeLcL6yCJ4jReg5WITufxah3VKElr2FOLtrO+w7C9BQuBUnN32Ouvw8OMtK4TpWhYtOJ66cP49ELDbbX980TE3XXg0H8e47b3PY7rt/ERrWv4VRjxuEV9I49cGpNH4nC2SJz28kw+Bq28607mTbgso06XgywUeeRSIRqOEg1HAQYWs5D5hl8mIzebUEXaN3OxyL8/xjSZJYvm8yARUqAuEwtm/bhqdWPImHHnyQDbC4DfXeOQtdRZIQ6OpC19EjcOwpQU3eZtRs3gTHF9vQVV6E/qPFCJ0ugdxaimTffuD8gSlrStc+ROy74T2xAz0Hi9FSWojTBXmo/uwztBzYh0vNzRjShkKaNrN2s9A95/JwKaFp8VLsu38R2rPXYNTjhhoOIi5HIcuybr4xBgYVqso8N9HvpX26EchO9j7x/4kyJTKtJ9ZUiEQiuBIcwJXgAC5d8eOC7yKvs+D1ejHqccOf+ykH7vjg2PjGXl/A5QTHihVQq09iKK6BXRtQQcAVWzyZQCqVgtfrRU7ORj60+FhV1S3Tc5gKmzPQHVUUhPr64D5xDI07ClGTtwkdlkL4qnci5tiDEde+KQXrjTS114LQ6RJ0f1mE0wVb0FC8HT0nT+DK+fNIJZOzfQhNm8RUVcWXmzZwz5aA27D+LYz2s3nEaAhsLB7l0CKPjUCsKINsyOwkaWPAjXu6RvBmGtEmAlYc0SYCVWyXrvhx6YofgXAYkjyMK8EBqOEgBoqLdfm3FAxLw3e8fkv5uSQnjHrcgLaPSWVE5+VKkoRolI1uiyQSfBkdOxpOfbvpvbMK3a/8fnjqauHY/QWqP/8MLaXbcaGqGIPNpbMO2GtpUksp+m3FcO7ejpO5n6O3tgaJr76azUNqmsFUVUVbXQ3+nPUs9t2/CGceXoamxUvRtHgpGta/peWSsgI1BFNZkXgRGPLayHuMRhM6qBCMjd7xRHm7k4F4Mg9WVVUO1yvBgQkBm3mosAxVTQ/kSCoj44ArQjWTnivm5TYtXgp/7qdIyh7EU1HIyjASqSRIypCVYciyzI+VeMzoONHQYUmScKyqiuu9OTkbeUGdr6vNOHSHIhGcb2xE445CNBZtxTlrEaJNu2cdoDfbEp1l6D1cjJO5n6PrqBWDt3GgYK6YJEnjvFsK+qSBq0BVZW1wAKCqBD8VKhTQsFjyLBmUhzmECSAiiGk5dfWv5hUD4wvl0HYn82CDwSBfx1iHwegtM2lEQTIu6wY9jJcTFowDLskKpN8OFBcjORRBPMU8WFkZ1okuqqYhS/IwA648zJoBvOJxuuC7qJMcKioqvrZ674xBN9zfj7YvD6Bu62b0HCzCV2f3zDoop6ON9VpwwVaM0wV5aC3fjyvnz8/UITZNs1QqhY6ODu7dNi1eykdNEXBH+72AqgCqzPJxVQV6DTet304ESaMnKsLEKE+InqcIYVGHNQLWWPDGKHdkKjKTyZumIFpqLMKBKw7pvRYdl/TbsLUcUNO1GlTxuEEEr4qhONjxEIBL8gIdE/HmJMsyOjo6dJKD0+n82sF32qE7ePky6gryYd9ZAP/JnbMOxZls/lNfoLEoH922Soya807NiEUiEXy5aQP++vhPMgL38LOPa8BVtW53emCACoXVHICorY7PVriaRCBqrry+bgYgB8JhPovDRF7sZIAVP894AxBHzyVSSQCSIUth4pxbEcLGgFkynr5pQAswMtc28/6IgT1RpiH4Gl+jamtlZXt5lsO777wNr9c7refNTNqMQNe+I3/WATibre/wDtTmbUGgq2u6D/dtbU6nk2cmUDUsCvz45i2AY8UKjLW06nJw48mEBloGXfLYxgNO58ddN4DFjALRkxVBeyU4gEA4zGF7tYI6RtgaPzeVSmnABUbtDRnycPWjyYz/ix5u0G6FogyOh65Kz+kYgR8f0FE1BNeMWngmvZcdHx8vOGSUHG7lbAcTujPUYo49aPqiAO2HvoQyODjdh/22MlkZ5t7ti0sWI7Doe4gvnI/4wvkI3HMP93LD1nIAElSVZSEMxdPdZNZVVo3ZYIJdHbpkopdnrJXr9XpxwXeRB7uMsoOo5RqBZBxJNs7Dhcq79lqSG1KpFEY9bg5cSvcSIWssZOO995u8ktiZh5dBrT4J0r5FOSEtyaQHjhgb/cnKeOgaQSx6wJFIhMsr9fX1fFTbqy+/pJsu/laErwndGW7nK4twMvdzDAgnjmk3bsFgEEXrXuDBssCi7/Fusxht784t4on7qhAcYyUM03rkRN6q8f9Myykan6koOXmyBNmJPFhR451IH86oDUNBPBXlnjv33sNBQ2nGTLqtvp6CGDQLW8v5UGjKVxa/M//uGX4b8RiJwcGrQVfUfT0eDzo6OuDxeFCycwf3esvK9uqO+61kJnRnoYXP7MapzbnwtbdP9+H/+pqWCkbebdPipdyrJW+ORky1Z69hMx8IeqcxmwCYHLoTSQgiaPkEjx4PLvguctAaddlrhbio0WbqokuShOFYnAFaYXVw40ktm0BVkYwHdNXCJtJwRfiG7vgG93AHiouRVEbG6dzX412K64oyy2TQJTjTOp6+bjSebeVerxhoI633Vpq5woTuLDW5pRQNhVtxvrFhun+Cr42JXpOYCjZRBSzSI8daWpFIJfmoKV3ACRODD8gMGtFr49OZC/osgXaiKXMmA9dkUBa3R97wcCyO4VicD0CIRhNQFAXJoYguNUwszTgZdKk8Y3duEQDWE4gkEjcEXaP2TM+v5uVmgjIBt6OjAx0dHbyWA00Tb/zMuWwzBN2tsw65udhGXPtwdtc2uI/ZpvtnuOWNupDnXB4uJ5B3mymnlGSFgeJiQGWDH8gDFNOaxK7xZEARPdpMGQfG4Fem7U0G90yvTxasM3rBssJyYQnCYuDsWuop0MAIGvigKINcqhBvVjcDXfHmcTXoZgq6ieB1uVwTer1zHbwmdOdA67BsR7ftyNUP5m1o4kVOcgKlglFWAgWFjFH3hvVvIRln3XpFTkfZxWCTMShlHGBA3XpROjCC1igbXA1O19s9zwRueq4irUsPxQFFUTDa70V79ppJSjSOb957v8mlmOFYnOf2prM7pg5m5O0aNeurSQ4EXqfTCafTyeErppfdCnV7TejOkebctQ39dvt0/xy3lJEHOhyLIydn4zjgZkp7Igg7VqzAqL0B1EWm7ATybCfyImkdMXXJOCLM6NFiku3drF1NbkhnXrADRiPO6BhdbeADNZJiRj1uDnNACzpOMEDkZr6TMbB2NdiKkBansXc6nXB0tMDpdHKv99133oYkSVOyr9NhtwV0k56prUI2HU3p2ofTBVtw2e2e7p/kljCCo6evm8sJVDdBrBdgTOQXu8ij/V4dnHh9AGSetyyeTOi8WlGjjUQiUBRlQrjONHRJWqCyiZQ3K8oKRuAa83NF4FKmAgChjoI65dA1yiPXCl1jVkNHR4fO43U6nTzDgYYSO53Om97f6bBbErqJjjKEG3fh4rEdcFUUo32/UBd3RwEatm9F7dbNOJn7OY5v3Ijqzz/DiZwcnNqUi7qtm1G/PQ9nireipXQbeg4W4dLxHQg37kK8vWxWwRtt2oMTOTm3dd0G8cI+fsyKrKzVyH96ORwrVvDsBFFGMIJE9NhoNJaiKFxmMCYXkSYaCIcRDAZ1wBUDYpkgfTXNdiY8XUDIxggH0bD+rQlqKmSuixu64xv8JjUciyMaTbDhu8owksoIr0lh/G1u5vuIdi1BtYkaQdfpdKLxbKsGXp8urzcnZ6PO650Leu8MQTfvhiA03L0Pl2u/wDlrMdotRThTnI/qzz/D6W35aN5fhp7qE/C2tuJyTw/C/f2I+XxsBohYDMNDQxgbHeX7kUomoQ4PY3hoCPFYDNLAAK6cP49Lzc1wnziG5v1lqC8sYCUl9xfBf3InlM6Zh3Dg1BdoKNqG5C2WezgVxgrMMF0yJ2cjsrJWo2H9W1yfTKeC6QNmYo1XGgSRVEZ49atEKsnhYQzmBMJhPmBBHH5LXi0wvvpXpmXT4+nSAIO050/fh7bPiq2zGhJha/lV8nEz11Roz16DuBxFUhnBcCzOC9VEIhE+A8REecXX+x2N76PfIdNQ4YmWUY5yJBLRAZfkBpfLpavZu3btGj6gYiplkhu1OQXdEdc+hE6XwF1RjDPF+ajZshltFeU439iIy243pFBIB9LpMEWS4O/sROeRQ6jdugX2HfnwzXDNCNeXxeirrZ3W7zmXTLwQg8Eg1q5dg6ys1aiurob3o9cyeG6ZJkfU5+SS1sm63+nuLHVPMwXFMlXqmt0LlEGXBcrAB3PEkwldVbSkMoJRfxOXFSYfBKEfOHLm4WWa9g02L5wGcUVLRzMW2ZmoYtr1QNi4/mT1GYyesLFCmdfr1QHX6PVWWo/wARVzJcg269C90rgLPQeLYN+Rj1ObctH6z/24ePYsBi9fnu5duyaj6mi1WzfjfGXxjBRTH+neh5O5n0O+cmW2v/6MWSqVQnV1NbKyVuPVl19CIBzmnlsauuNhIg5f5V5uXNYFmJLKCJJxedwABrGojDHNayolghs3Ebr6zAuCbiKVBFSFD4Ig4E4mLxjr4iqKwqUEYyYHLc8EP2Me8rUct0y9hutNITPCmFLJRLmBGmU7iHLDbI9gmxXohs/shuuf21GbtwlnS3fhgsOBrwKB6d6VmzJ5YACu48fYSLLq6fd8L1QVo63in7P9tWfEVFXlc2fl5GxEIpXUpT2lgZu5wLbo5arhoC7VSZEVqOEgYl6fzrulItozIxPc3LEhSYEXORCKe6VSKYSaa+FYsYIDd6KAmZiPy9PDQr1aiUtkHKVnDNwZvdKJAHwtJh7fTNu8lgCbGFibCLw0oEKUG2azatmMQTdi3w33l9tRt3UTHLt34sLZs7fkLAtfBYNwlu1BS2kh5Na90wreM8UFGOjrm+2vPK0mSRJeffklZGWtxnFrFV8+cCgXTYuXGoqzTDz9d9PipXBb8pFKpfgoKgqOxbw+1q74EIlEEE8mAFzbyLDZBC6DHQwFeViBGVHbbVj/Fj9Wxh5AphKOJCv01VnS5SeBCYFrvDGJ9YMpx3aiymji+ya7mRE8rzZM2CgviJXJjLAlmUHM6a2oqODZDZXWI7p9mymbEehWf5aDpl070N/UhHg0Ot0fOSN2qbkZxzduRLD2i2mD7kB9CU7mfj7bX3XarKOjA2vXrhk3P1ZyKCIEzyauESBCxLFiBUb7vQBULiN4PMy7DYTDkCSJp1cBcwOqV7Nx0NUK9fC8Y7CSjRPP5JtJamBebtdHryM5FNGP0qPqYde4b0ad3AjNTACeDOQ3MjxYTCUjfZdg23L29DiPl0ay0fRAVDhnJm1GoDsUDk/3x8yKxfx+nN6ej/OVRdMGXvvOAkQuXpztrzrlRqOIcnI2IqilyJH3RrmmBFbjYyYv15/7KdRwkGcjxLw+ll+bEKtupcsdznXgkjFFQUU8FdWgC/6dkvEATxGbTFoQewvk5YaaawEVHIy82tp1SAQTgVP0gCeCr/g+WpZpsMT1gtjj8YyDLTWxdoM4Q0VFRYV2rGemaM6cmQ34VrVhWYazbA9cXxZOC3QvHtuBrqNfnyHCqqrywtSV1iPcs+KJ/qo6Lig0mU4ZuuMbvOYrjSCLeX28jKMxxco4imyuG9tHBSok9qhBV4WE4UabMPXO5L0Bymnmk0pqKXXicRclhuvZP9GLFSu4ZSpQPpGODu2zrzZYYiK5QUwj6+jo0EkLmSSHjo4OXPBdxLvvvK0bPmxC9xYy57498ByZevCOuPbhxGc5054qNxMWDAaRlbUaWVmrdXmTOm9Lq/8qliLUp4aNHwzRnr0GiR4HnwRRr3+mq4pRXdhbz1QAUjrDAABUGV0fvZ5xJgjxuBlzcsWqazSpZDyZ0AHzejzdTOl1Yk/CCF/R+71RiWEy8IppZBOB1yg3UGaDy+ViR3uasxtM6E6RjSoKznxRjIvHdkw5eNst22/52rstHW6eDhaJRNIXOfQR+rGW1nHem3GmA9GTo0pi4oizW0U6mMzS3h+4lsszFwAMN9quqYoY3azEFDGospb3iykvZpPpexi9X3FmDKP0QN7q9YLXKDV4+ronBa4RvFlZq7F27Rp+boo3kKk2E7pTaPFYDKc2b5rymY79p75A5+GK2f56N2zHqqq4fguwi1282NIsUSYcVZXJ0xXnPaPRWhOVVbxVjXuMSBcASsZleD96bVzGwkTyCwXPHCtWYMDTBUBJ5/xi5o6VGHgTZwQWRwAasxhuFLxXggO6+gxGiYF035azp+FyuVBdXY2HHnwQ27dty+jxT+XxMaE7xebv6ICjZNuUQjfevhent+XP9le7LqOTlIC7fds2vpwuvHHBFVXmgaHJCm4bZ4VIxgM67ZY+51YHr7jvXH4BMNbSqpvzbGLopmWG5vnzNC9X4YMgaHs0PHo69n8ij3GyzIebbbQdr9fLK5JNFFij5xd8F3ker8vl4vs3HeeRCd1psLaKcvQfLZ5S8NZt3YzELTKhJZ2gHR0dOuCKXo6otZLPJQ6IuJZZDniRcuij77QPtypwRT1UfE7znlHpxkzHSO/5LtD1CBI9DqgAh66o5U7n95goTUxcx1hNbCrAS5NbTuTxjh827MFTK57Eqy+/lHGY81SZCd1psKFIBDVbNk0pdNst2xHUhP65bHSCRqMJruHScjqRRa9UURSwpCiF55xeWx1YlvpE0gIFzjIFdm4lMwahqIoY5eom44HrujGRl+v96DVATWdzqFrZxlQqNW2ebqbvNdnrou57owA2Dq7weDxwuVyTgrfl7Gk+BxuVhhSDalN9bEzoTpO1/pNpsVMF3QtVxeg9NTcKdkxmdJJSWpiYEmbUJzlYVBXJ+PVVySLvTQ0HdfUIbkXQiqb3rFQOXhrYEbRbWZ7tNc15ls7LDdqtANK50IlUEuJ08nPFrub1GjMVJmqSlJ7K3eVycfBeLaPhnCvt7QKZR+ndrJnQnSYb8Hhwdtf2KYNuqK4E7Qfndi0GOjm9Xi8eevBB1NfXA6CgmZLOVoA4867KdMahCPy5n46rkpU5UMSm6WnPXsO9N0VRWIRuXMXcW8syQZcu/KQyMkma2MReLk1bZJQp6DNmE7qZuvA3kq97Ld4ujUabaPAEQZe0XUmS+P6Y0L1FrGbLZgx3T01VskFnKZp27ZztrzSp0Qn57jtvY+3aNQDSQ0tVlc1AoEI/MSRBN1N+7kTgpVQxNmMtZS3cWtNwT2Y66CKtf4963NcYQNMfp7C1nI8+YzcnRcj0mFvQpRtDNJqYkmCaLMsIBoPjvF2a4idTUK2+vl43RNgYK7hZM6E7jdb6zwMInS6ZEuiOdO9D7dYts/2VJjQ6GWPxKJ5a8ST3csVuf/rkpenPmXeaHIog0ePQVcq6GkzOPLwMw402Yf6z9GST17KvN6v5Gruc17OtTKCZKMgkerphazmXFq5F8+azaPSzilqst0E9Dn1xdOPnX9sxSnvLE30/cdsTfVfSlamnoigK4nIUcTnKChRpj7F4lKeZSZKEuBydELqKMqgrhiN6uxQ8E5tYq+F8dxfP22XHTRWmMLr5eIEJ3Wm0Cw4Heg4VT5nEUP35Z3N2ZBqdhJXWI8jKWs1qBajCDLxCgjy0Sz6eTCAuRzHg6YJafZID5VpyT888vAyJHgfiSTaqCgJ0MwPt2itfZYJGpu3q6izqMmknQ79+3Uz7NE7/VtnknFTQfbIh0UbosgAafdp4ScH43cTvO9GxnOi4Zjp2RujSoRHXoRVpe6TFEnjFJoI1LvkgSZLOK47LUcTiUQ5oal6vF+dcHng8Ph5UE3N1qbmbG+FubsS777zNYhJIBx/F/TShO0ct5vejaefU5ezWb8ubs+UwRWnh3Xfe1i6o9CwD4uAF8hwC4TAuXfFDDQd5EC2zF6evnStWFRO7yYCEzCA0AnEONyGFTvRyR/u9Qk9AX1dYDKqlj98CXpOCB+RUBYAy7jMz3UCMyzJBZkIQqwbQkqkGL5hr/OyPICwrwzpgEkTFlgnExv9JYqAC9ue7u3DO5cGApwvu5kZ47EfRVlfDG/3vsR+Fw5KH51c+gZazp9mu6wJq1E+4MTOhO402PDSE2q2bpwy6jUX5c7ZiG11cT614kmlhqoxkXAYr0qJAVlhpRagKFJlNBBkIh3nxFgqiZSpQniki3569hs2eAHCgUFGYyaGLSV6fWmjebOPFaKBArT7JMzPDoUMAACAASURBVDvSkDU2dnxoZgjHihXab6CCplPP/FlKxv3XhT3V8d6wsbt9tWXsJmKUH2jGYWpIDxdOJLicEIsziSEQDnPoquEg1HCQwzUuR5EcivDl1IZDvYgE3DjX3YBz3Q1oOXsavbZS3vrqLHAeKoDzUAGCditG/U0INdfi+ZVP4MtNG7RTRtEdR55udwNmQnea7cRnOVM2Bbx9Z8GcmcZINDr5IgFWX8FjP4qBHjtvox43hkO9SMoeDId6EfP6OHDjqShSY+n6uZmLt4yfJaJh/VsgGCSVEU3XZZAnL4q8YH7RI11rQDXsf6Yu8VWlB7GgDvTeXSaJYuIuetrEQSNDcVZLVxkJ8JsSyS+ZwasPoPlzPwX4d9b+1PQjQY8Aq/fk9N5d2jMV9U1RBiHfj45s2kMWA3ZcYlJZQE9VZaTGIgB/VJAa06QFTT6ISz4mG1zx8TYc6sVwqBcDni7EvD4MeLp4u9x5AkG7FUG7FQM9dnjsR9FXZ+HnZaLHgVBzLYeu25IP/+kyBO1WfLlpAxyWPPhPl+HVl18Shq6nb0wqTE93Tlv99gLEO6ZmVuGzu7Yj5vPN9lcaZwSOiooKZGWtxuXOE0j0OHTeRNBuRa+tFGFrOQY8XYgE3IgE3IhLPoz6mzh0KWWMPDrxOTUqws0vaM1BUwFAVXVwEAMgBF2xvi69l+AoQnnCJnhs7H/9+9h+GdbPuB3o1xMaz8gAEJd8uqLu8YXzMwbSxLrDaWlB24Y2fRE9N5Z01Gm8whBh2n/y8GiQBvOO0+Ckm56xxeUoFGUQybgMRRlMB8U0cIoAjQTciF1yYKDHjsudJ3Cuu4HfuM93dyHUXMs111BzLYJ2K0LNtbqbO513fXUWjPqbkOhxwHmogIO1z1qIPmsh7Ls+gMOSh1BzLfrqLLpzddTegLjkQ07OxnS+LqZuaLkJ3Wm2s3t3I9o0NQVwmksLEb5wYba/0jijk3D7tm1Y939+jr46C+y7PkDz5g8hNexF2FoOhyUPfXUW9FkLGXh77Ei4bUi4beizFqJ584fo+uh1tL72CNqz18Dx3EOsrVjBW9ey+Tjz8DKceXgZeve8h2Q8gORQBIpWrWo4FocaDrJlyqDWFCTjslaFTBGyHSjIxxqVTSRoU/d+okbrp1IpHbzSdwCxaMrEsydM5Anyz4nLCDXXCgMivqG7ARkb3bhovrjx+65AUQYB7TEZl3X6aDIua8dzkD+nrnxc0qY8Crg5LOnmeemKnz8f8HTxrrz4nF4jSLqbG9FrK4XHfhSXO09goMfOoZhw25DocWDU34RRj5vD0WM/yoHrP12GsLWce7TkvTosebobvVp9Er22Uny5aQPC1nL02krZvHLaeqP9Xoz2e9FrK0VbXQ0Dv6eLpz7qKrFpdyIzkDaHrWV/GcJndk0JdNv2FWFAq0M7V0w8+XJyNuLdd95GoscBqZWB1nmogHkjrRXwny6D25KP5s0fwr7rA7gt+ejd8x7clnz01VmQSvox6m9Cr60UUms5Rj1u5q24bZAa9mLgUC4GiosxcCgXfXUWBO1WJHocuouduo7nuhu41zTg6cKox83XE7uo9Npov5d3T8XtEVhIG6T3EdxpGQHJqCXGJR+SQxHd6/RIr4n7E5fYtmg/IwE33JZ8frMJLPoef25sjhUr+GPz5g/T3qM3DUv6jgQW0asMNdey30pYJxJg3iMBbKDHjnPdDfDYj3Jg0nqxSw7ELjnQ376fA/Jy5wl2s9V+r9glBxI9Dr5NOkdoufNQARyWPH6TJq/1y00b0GcthP90GXvNWojhRhvclnwuCTgsedyDDVvL2fml7WOvrZT/nrErPgz02HnQLNRcC4/9KNzNjWirq+HwXbt2DbKyVnMxQYTuzZgJ3Wm2ti/ZXGdTBt05NlGlCN1333kb+bl/4hcyXWx08bst+XBb8hFqrkV/+374T5ehefOHCNqt/ALzny7TeSt0Ubgt+RhutPF1ydNxW/IhtZbjcucJxC45+EXpaa/C2GAb86i0i4+6sVwP7LGjr84C/+ky7j2RFxS75GAXqAYDgkiihy0nz4vgJK4vdnsvd57g34HgxKGn6Y0DPXa+DXpfJODmxy3htvEbTthaDrX6JL/5DDfaeBu1N7DXDuWiz1qY/rweO79Bkb4ugjRot3Ldk34DEYwER4clj3ufQbsV9l0f8OPV376fH0/noQIMtFag11YK56ECSK3lkBr2cji6Lfmw7/oAX27awLr8Qvd+1N6AXlsp7Ls+4LAk3ZXem3Cz72vf9QHsuz5AX52Fg1O8uZNOS6+Tx02ZC+Rd0//0u4Waa5HocaBo3Qt4fuUT4JTlHu7NDSgxoTvN1nH44JRNXjmXoJtJ33r15ZdQtO4F9FkLMepvQlzyYXCwDy5vF+/+0ck/NtjGvSJRTwtby+E/XYajZbs5pB2WPDRv/hB91kIOCI/9KJcleve8xz1n+64P+Hp9dRZ+8RPEyXOiZQQeCp4QYMR9IggQYBI9Dq4LErRov5yHCvj3oPeKyynII3aF++osUMNBXO48waPo1KXmnqPW5RYhIjXs5dscaK3g4KRtUiSevlOftZDvGx0r2h59ZxFmdEybN3+I5s0f8hui81ABhhttCFvL+e/iPFTAj4n4G9DNkTxaOv6h5lq+H7RfJD/12kox1tLKz5mB1goMtFbw70DHmh/f9qq0l95jx6i/id9whkO9XIaizIaxllaMtbRi1N6A4cb0Dc2f+ym8H72GhvVvoT17DfKfXo7nVz6B4VgcAGnzCq/OdqNmQnearetoJfyndt420P3r4z/B4WcfR3v2GvhzP0XYWs5KCoaDgKrwrjN5YOe6GziICKRuSz6Cdisud57gIOy1laJ584cIW8sRu+TgunHYWs49YPJwCNxGkIhdVoIOfRZ9Bgehth/OQwUcLKP2Bn4ToK5t8+YP+XtoXYclj+uIxs+nbXbnFjEJQINXn7WQw4i2Yd/1AQOVdlMhyBLoCXIiTMkjDdqtvKtO6zZv/pB/bzqedFMY8HTpPNqg3YqB1gokehys16J17Z2HCtLdfu1zPe1VvGcjSkh9dRYM9Nh1N63LnSe4nBEJuPmNgoBJNzWu/WqPBFCSZ+KSD0nZg1TSn4ZqXOa9mFGPG2Mtrfz4ElT9uZ+iPXsNbyTJnHl4GQL33IPAPffwWTb23b8If338Jzjf3QUAaV3c9HTntnVX2eA7+fWGLnW5ita9gH33L+IZCKQ/Op57SAdhtfokRvu97GKJB5Aai7A0ISkdnBnt9/IuN12M5OF62qvgaa/iXX7yHOkCPnfwYx6QIXgSNAjOBBj7rg/gP13GAU+gpi453RBEb4ygTfAjL0tqLeeSSa+tlEkTbhv32KXWcgYyt42DjF5zW/K5xyVumx5JByeZQAQ+fT41+t7klRK4qctNASjR2zd+TzrGnvYq9Lfv5x6xp72KySLC6+e6G3hvhuQYAiVpyqSbD4d6MTjYh3hKC96lokgl/VBGAlpOMZsZIyl7WNM81NF+L9uG5p2KGr/RQyWYikA98/AyeO/9JgL33MNG6t37TZ4ZQ9kxFISkrBmCrtPpBEDxUdUMpM11ux2gS/bqyy/hzMPL0LR4KT+BqTUtXsqbY8UKfnF4P3qN6ZPFxSx45m/iQSqoMtgoMzaWnmUUsBQlZSQAZSSgS5KnAJVRuyUdkyLhBHNqiR6HDvAEDzHX+HLnCe6NJXocPG3pfHc6Os9vCvajaLZbebeXQEdwI1gRyOh1SmkKau8lD9KYd0paJAGYPEPuIWq5qqKnSN1uCk7GLqX1XfIixUAgBfdIIopLPiiyjKQyov0WErtRphg49SMDFf67gQ9YYdklqbEIlJEAhkO9bIJMt41rvmFrObsZ7HkP3o9e443OFSVriQ6mlM3StWw+upbNh/feb3Kw+uYtgPfeb+rSECn7g2ZGpta1bD7cq+7E0B++Be/vl8C96k5+rr64ZDHa6moApNPnbvthwKOJBKRQCJGLFxHq7YWvrQ39Z+rRd+o4uisPo+3L/Ti7dzfOlu5Cy4F96DhUge6qo+g9dRLnGhtx0emEr6MDl91ufOX3YyQen9L9+7pCN5MVrXsBf338J8yr+P0ShN5/AKH3H4B71Z3oWjafexh0MdAF0rR4KbqWzYdjxQocfvZx7hkTlP25n/IgEgWMCDY06IKyA4LBIB/tdumKn41g0gByJTjAc0SDwaBuuXEZNfLWxEYJ+fQ8LvlY3qscxXAsjmQ8gHgqKqStCalZWqI/T2sbCXAQ0WMyHuD/iz0BQAK0/FfKkdUPOEjfpNhIQPH/dOPb0p6nkv70Z6haiUxVAVRZ67YHdCO9Rvu9HOCJHodOHyVwDhzKRe+e93QA7frodX3XnlICtUcRoJHH7tQ99977TYwsWcjPH3pNBG7gnnv4a+L55/39Et06I0sW8ve5V92JcOFjSHpXIuldiTHHzzDm+BlCf/kO9t2/SAddMdf5toJuPBpFoLMTLtthnNlRiFObPod9Rz6cuwvQvm8bXP/chr7DhbhQVQz/yZ0YqC9BtGk3Yo49uNK4C5frSuA7uRMXj+3Aucoi9B4uRveXxejYXwzHF9tQs2UTTm3eBHvJDnQc+hKe07Xwd3Yi5vNBHRm57v29HaBLJ+CrL7+Erau/DenAI0h6V0I+thzSgUcAy38ART/WnfzxhWnPxHvvNzl4u5bNR9PipVxfI4+DvJrDzz7O06LIY25Y/xa+3LQBtiOlOH7MisPH9e34MSsqrUf4a8eqqnDcWoVK6xG2XHt+3FrF2+Hj7D3Hqqr4+setVfwz7Ls+wJ+znkXRuheQn/snnh0x6nFzb3LU35QO5Gij8YZDvRgbbENS9mBssE3XRv1N45ZlWudaG+VBkzdJqXfGNnAoV9eMsIzm/gLej15D29+f4I+trz2C1tceSedTa8296k44VqzgN1oCKUE08tidV31O/xNkR5Ys1L3uXnUnQu8/AOnAI5AOPIJQ3n3889yr7oR8bDnGHD8Dqn6F1OFf8P9D7z8A2zPz0LVsPqK5vwDsv8OY42cMuMp34Sl9AJ2fLIB8bDmS3pWoyr4bLy5ZjKNluwGADwyhEX43anMeul8FArjodKK94gDq8rfgdMFmdFjycen4DkjNpVMCM2MbdVsw6CzF5doSnK8sQteBQjhKClD92Wewf1EM93EbAt3diMdiV93/2wG6ZK++/BJs/2AnrKeUneC2Z+ahKvtuhD79EcYcP0P4je/zC0vJYl25quy70fLKXYhuWIjQ+w+g5ZW7+EVEF554QYpt3/2LULTuBYSaa3UDIWgEVDIuc12QvEvxfzGqzR9pG8oIq0ErK3ygAAVrita9gMPPPs5b/tPL0bD+LbT9/Qm0Z6/RPTpyVqHt70/wwR/0v/goPo/m/mLc67SMHidrBERq4Te+j9bXHoH390t4czz3EH/uXnUnf7xaizyWedlXT9/JwRh57E4MP7xEt9y4PkGVXgv87g6E3n+AnQN/+Y4Ool89nf7tQ+8/gDHHz/gNnYAqH1uOllfuQqx8KZLelej8ZAE//1peuQvhwsc4hFteuQtV2XfDtv7RNGSDP+Dvqcq+G+h8EbZ/LMeLSxbzocBfe+gGurrgKN2FxqJ8uCuKEKz9AonOqRlOezPtK+ceXDy2Ax2WQpwu2IK6/Dy0V5TD29ICJcPEkbcbdD/P+RWS3pVoeeUuVkD7je8j9OmPUJV9N6qy78bQgV8iWvJTDuLU4V9gtO2HSAZ/wJrWzZMOPMK1NfeqOxHKu497zZ7SB+B7k11Qh599nMkO2mi00X7vpI8UATcOYhDXMT4XW3IogqNlu5H/9HIcfvZx5tk99xAOP/s4tq7+Nvf2CBZ0Y/nq6XQjyBgfCXyB393BW8srd/HnStYSDP3hW7pG4BTfE/jdHRj6w7egZC3RfR591ldPs//FfTLuX8srd8H35jz++QRQem/oL99BdMNCDknanrgebcv35jzEypdCPrYco20/RLjwMQR+dweHqqf0AXYOaL99MvgDjLb9EPKx5czL/v0SVGXfDenAIxhz/AydnyxAVfbdcK+6E7Zn5qHzkwX8fcngDxDKuw+2Z+bxc6/1tUdge2Ye3KvuRLTkpzqnYN/9i9Dyyl2Qjy3H0IFfwvHcQ7A9M0/n6b77ztsAwIdHs0JLXxPoKoOD8NTXo3brFrSWFWKgfmpGck1nS3SW4XJtCbrKi1CzZRMce0rQb7dDvnIFwO0F3aJ1L2Dr6m9jtO2HkA6kT/Rw4WOIlvyUex7knRCIOz9ZwC+6zk8W8P/lY8vR+ckC7r2MOX6mA7R8bDkqc55GqLlWn39Jke6JGr0+0WOmdYVWtO4F7umKXWvbM/OYlqhBKBPYRGDFypeyY7NhIQdl4Hd3wPfmPP56rHwpohsWwvfmPPjenIfA7+6A+qd/ybg+NVpOnxf43R0Mjnn38W2JgBb3TwSk6EWG/vId3iORDjyC0bYf8tfoMbphIQd8+I3vI7VpGfMile+mm/DbtbxyF0J59yHpXYlY+VL0liyE1HIfksp3IbXcx9chb5T+tz0zD9GSnwJFP+bgJYkgqXwXLa/clY4raD0sAqztmXkI5d3H5QeSHKqy7+bn59CBX2LowC9he2beOOiyoeK4qVFpcwK60UuX0HHkEE7mfo6eQ8WQW/fOOkxvtEXsu9FzqBj12/LQuKMItVu3fq2hKwYUita9gBeXLEbra8wjafv7E6jKvhue0geQ9K5E29+f4Cc4eS0tr9yFffcv4t4KrdP5yYK09xv8AXpLFqIq+260/f0Jvixa8lN0ffQ6D6yN2hswam/QJb/T84karZNp3UzbopFKHLgUCHruIWxd/W3uzcXKl3LIpV7/Vw5HAha1pHclX5/gKbXcx709uskQ1Ai++PDfOJgDNffqbkZSC/tc8lZj5UvZaxr0Rtt+iEDNvfCUPoDQpz/ikA7l3cc/UzrwCHpL2PZpWecnCxCouRdJ70r0lrDti1AkHd/35jyE/vId3v2nz6bfsLdkId/PZPAH8JQ+oLv5jrb9ELZn5mHr6m+j7e9PYMzxM34T71o2H+HCxziAzzy8DC2v3MV6Ry338X2oyr5bd16Ntv0QKPqxriciHXgE6HwRqPoVwoWP6SQI96o7eSCtaN0L2hmerg19MyOBZxW6o4qCTuthnCkuwKXjOzDWNzUlEOdKG3SW4kJV8RRCt3DOQRfQB9L23b8I++5fBO/vl2DowC91wQqxu2h7Zh47ye2/43JD5ycLOHTpQiJQkFdMkebOTxZg6+pvsy6+JZ9Hz9Xqk3w47GTPb7SN2hsyermHn30cVdl3M/gp3+UXunTgEXR+soB7V6NtP0RvyULu0Xd+soDDJ1BzL38eK1+Kzk8WoLdkIXpLFnKo0fJY+VK+Lnl4Ust9DIoa0HpLFnIgi6+J8A3l3cehKcKf9q0q+25ENwiQVL6LQM29/Pei70c3StpPgjItF3XXquy7+baSynf554gwJY806V2JcOFjaHnlLrS+9gi/MRBYW165S7ft0PsP8HONvjv9Dt7fL4GStQTDDy9hleqWzefvCRc+htSmZTzmQAHeF5csxp+zntXOdDYi7WYzGGYNupd7elCXn4e+I8WzDsdbpc1V6JIRdCkljFJ3SKsUgyyU2hN6/wGg6lcYOvBLdH6yAK2vPcIvUgIU6YAtr9yF8Bvf5xdp62uP4ILlOVRs+SPC1vIpgerVGg0bFaG747//HVtXf5sHEQk6BC7RC6Rl5GmSpyh2wQM19/Kud6DmXr4t8lgJqARlApi4TNQ4CdTUe5BaGGjps8lLJi00lMe69rD8B9d1M/U6KIOAvGC6WZLkEKi5l/9WbX9/gmv7tB/iDYFgLHrOlHFAgT4U/Zgvp5saAZcCb13L5iP0l+8gXPgYy2x4/wGuH1O+LmXP0CAIMYOGBk3QYIl99y/Cn7Oe5TMDs6Lyt1jK2JiqwnXMhsaifETO7J51kN1KbS5CN5O8QMnpYhlCsSYuJagH7rlHlwIEy3+wi73qV5AOPIKq7Ls5zLpLVnG5Yuvqb3Pg2g/+Fjv++99RtO4FXh6SGuWGGp9fS8v0XvGR9Guxndn9c5zZ/XPY/rEcW1d/m+mE/2BaJHWhW165C4GaezHm+BmXC3RSigZP35vzOHQJai2v3MVvQnRDIkjRTUrnPWseLa1Hkg79L26r85MFCPzuDg5hAj+XA7wruScutdzHA5m07+RNUvaJuE8EX9s/lvPPJE+VPo8kBMqTlY8t57AUsyIIwKH3H0Aoj+0HZbZQnq4xj9d77zfThd6XLOTpiOIgCeNgHgLui0sW46+P/wRXggMA0rWIb5lA2pVz51BfWICeg8VInZt9iN1qba5B13i3/3PWs3hxyWLdUOCRbyxgBbeXLOTFt2kOL3pOF4oxFWnf/Ytw+NnHUZnzNG+UXlWZ8zQHnCNnFXb8978j/+nl4/JGJ2tV2Xdf1/rUKOWKdMcd//3vfP9s/1g+7tG2/lH43pwHT+kDXHckqInyAvdaBVCK+ifpxGKak+gJ0yPJCCIkjZIGyQlcgxW8VpIqQnn3cT1eF/gi7ViDpJg1EH7j+/z3873JJCSCKjXq6hNIfW/OQ+jTHyFc+BhCeczrpTSxkSULOSjF/G4RqnR+UTOeV5mG+mYaMSnmftNIuPynl+OpFU/C66UZldVbB7r9TU2o35aHgYa5n5EwV9tch+7atWvw56xn0Z69BmceXsb1XTqxaUQQeRlGENOFQo/77l+EypynUVv5N5zd+2uc2f1z2A/+Fmf3/pr/f2b3z9G97z/R9dHrqMq+G97fL4HvzXk8pUp8nun/oT98C6nX/3XS94iNsgaG/vAthN/4Pqqy70bXR6+j+3D2uH20H/wtuzFo0KVuO6XGiQG1WPlSnqsstaQDWuK68rHlugwEAjIBNpMmLMoHBGDaXm/JQp6q1vraIwj95Ts6HVjUQyltjGBKAxNI0xVTxsQ8XQIwBd2MUlOmJsJ2+OElGR/5ubToexzIRi+VHvfdv4jXX6BiTA3r39L1XhrWv4WB4mImH3m6eBW4onUv4KkVT6K+vh4AMBSHrjj9jdiMQPdS81k0Fm7FcNe+WQfXrdzmLnTZSfj8yifw6ssvIdRci7a6GoSt5XzoZyYIiyAmAHPPZtH30LVsPmzrH+XwIth2l6zSQbd3z3uozHma5QH/4VtQ//Qv41rq9X+d9P+Jlk30eur1f0X4je/Dtv5ROHJW6faNGu0jQYka6bOBmnt5Shi9RtkJlLZFnqyYuSCmfNG6gZp7eVqVMS2M0sXEz6PXM+Xp0nYp9U3MMxbzcMV8ZAKmuJ4I38na8MNLdI3AK2qtVM9DhCl5qEaoNqx/Cw3r30J3bhEGiouhVp9EqLmWzxAR8/oQ8/qQcNt4waOBQ7mw7/oACbcNnr5unOtuQJ+1EBVb/piebBXp6ZXmtKbra2vG6fzNiLffumlgc6XNXegyy8pajVdffgmj/V547EeRGmMjvK4EBzDa70VbXQ26c4v4KK6JQCxeTG1/f4J7kQSycZ7u4Ww4claxCPgb39cBMvX6v076/EZeI/CSp1ux5Y+6/RLB212yCrb1j8L7+yU6qGVqRm+acnLVP/2L7jVxGQ2YyARkGhxBnynm795oG354yTj4EiwpM+BqMBXrbWSC6b77F/HfnyQmagTU5s0fYqC4GF0fvY7mzR9i1N6gm35HDQcxHIvzJsnDiCQSiEYTGI7FMdrv5aUxpdZyhJprUbHljwzAWslRgu7zK5/go9J08+vdoE0rdIPd3ajZkgupZXqG695uba5BF9CDNytrNXJyNkKRZTTbrRgO9WoFWsDnFBvt9yJotyISYPVO3ZZ8Xlu2Yf1b/OKiC862/lF07/tP1gzQpWY/+FsO3dBfvqODZiaQ3kjLtA2CriNnFbr3/ec4b5z2mYbgiiCkR6N0IXrWmbx2Wpdgq/7pX/hzcdSakrWEv5ap0T4Y/yd4ElgJskaYit6oWDPD6JVmalTYiGpotGev4UAVixuFmmtZjjSVhYzFtWHZ6eHYVJoylfTzcp2j/ib2ugbcuORDLB5FLB6FIrNqZ7FLDl7ukqZscljy0LvnvfRswXveQ/PmD3XQVVVAVoYxJzXdAY8HJ3M/Q+zs1EzKaLa5BV1jacdUKoWsrNWoqKhAKpWCu7kR57obAEh8vDog8TKINJSSyiWKF4kaDiLR40DFlj9ix3//e9rT1eBrlBm6D2dzeSETdKcawARcqmlghK54cxChawTdtQLxWtanJgJTrHvgWLFiwvoVBMyJIGlsVEmOeirUrS9a94JOL6XuPRVYpwEmMa8Po/1ePnHpqL+J1/pNxgMYjsUxFAckeRiyIiEWZ9XbotEEJIn9nxyKYKDHDvuuDzAc6uXlIqkAvVgZLRKJcOjG5SiSygh/r/90GQY8XTjf3cVrIUsNe1mh9YMfw77rA96DAxh0FUW5qWDatEA3eukSjm/ciIjdTAn7OkI3Uy1dFUgHHFSZzwoASHzm3WQ8gGa7FQOeLj51NwUtknE2jTfVZ03GA2je/CE+z/kVug9nc6+RoCsCWJQXQn/5DlL/o4H3fzIAONOy62n/8x3eRE1Xtz/iPpasQviN78Px3EPXDLWpavlPLx/3SDUjxB6FGFyiJkKTPM+2uhpe11dq2ItzBz/m3uKovYEVBjIMk9VN7Q5WfjKVSiF2yQGHJQ+xSw4kZQ8Sbhtslg2srnE8ikgigUgioXsuycOQJAmRCIMpTf+TjAe0mYwDGGitgH3XB2y7GsBJWpAkia/nP10G+64PWH3jvm6c72Y1iO27PsDAoVwk3DZebW3d//k5srJW8++SBu4cgu7Z0l0I1EzNvGA30kZc+xCx74b/FCvheL6yCL2HitD9zyK0WwrReaAI7ooi9B0uQv/RYlw6vgOBU18gdLoEkTO7IbfuxVjv3BsdN1egKxqdiJIkIStrh9IVRgAAIABJREFUNRrPtgJQEZd8aLZbEZd8oCLWsUsONNutGBzsA9WDjV1h67GqYArzRlJRRAJu2Hd9gMqcp9PygtDO7v01LlieY/8Lnm74je+nwShCMtNz4+PV1jO00Pss95bAT1JH977/hP3gb3HB8hyiJT/l1b4o75c8Qpp7jOSVTO1o2W505xbxaXR697zHa9F2ffQ6n9K+r86ig2KouZZ7lgOernRNCmoeN/NC97yHcwc/ZsXjIY37bfkMuLrfW0XsEpu5N+G2ob99P5yHClhBea0oDNc+Vfa7siG0TBOFKrMZLez7ecnLpOzhUx6lkn7umcbiUUiSxHtB0WgCsixj1N/EAl89DiTjMqLRBBRZxthgW9rblT064LJax0yWoGmOYpcccLlccLlcGPB08emMpNZyfmzefedtPL/yCUjyMIA5mL3gbW1B856CGYVRxL4b5yqL0LavCKcL8nBq8yY4y/ag+6gVPSerca6hARedTvg7OnCpuRmB7m54W1txoakJntOn0VN9HF2VR9BeUY5my1407ihC9eefo27rZpzdtQ1d5UU4X8kqnX3l3IOkZ3aAPNegSwW0AcDr9eKpFU+io6MDgApFGYTHfhSRgBtULJtLDioruwiVlUxsOXsasSs+XoZRGQlgoMcOhyUPFVv+OA64BDbeRE/3/QcyAnI6Wuj9B2Bb/yi7MRzO5uliRk+39bVHEM39BZsNA8Cox83gMha57uNNc45JrWxetdgV33VvA1D58R31N/H52QCJB4lUVeU9j0QqiXgyAUVReNHzvjoLaiv/hlTSz0Hnaa8CVBmyMpwugaiyGy404MaTCS4DxC45AJVprJIkIdHjQPPmDxFqruXF3sVgGEE3LkfRayvFuYMfIyl7EI2mA2SppB/97fu5t0teciQSYVrwUIR7wzTdfLfHhW6PC+e7Wa/LkbOKzUenebo5ORvH5erOGU1XHR5GzZZNGHROf+BMbt0Lz5FC1G/PQ9OunfDU1yPU23tNNW6v1YZlGVGvF/7OTnhOn0bH4Qo0lRTh+MaNsO8ogOvLIviqd05bXd9bAbrk6bpcLmRlrcY5l4ctH4uwKWzaqwBIGA71otlu1SChzWqgMg/I3dyIgR4763qORTA42Idz3Q2oqdnEodtT+RudF9m97z91nu6Z3T+fUeiG3n8A+PDf0vLC4ewJ99G2/lGc3ftr1g1OJhCXfLBZNuBy5wlAm102HRFnFzQdW4KfrEhQw0E4LHnob9+PVNLPvUVlJKDdyBQ+hxc1XqBFW65CgTISQG3l39Dfvh/JeACxSw7YLBu0G6SqzQWWLmVI+xdPJgBVxuBgH2yWDTjX3cBnofC0V8FhyWPbUGUBurQjBCsJA60VzDOWfFBVIBplYByOxXlGwXCoF8mhCGRZ5sEvSZIgSew42Hd9gIHWCjavnghkbcJKmpqdgmjDsTiDruxh88DteY9ruQTdLk8fEj0ONommBtxzBz+GzbIBDz34IKqrq9kvxAdI3JhNKXR7jlnRU7F9WsETbdoNR0kBThdsRV/NKUih0FR+hWuyVDKJr4JBeFtb0XXUijM7i3HisxycLdkGz5FChM/sRnIaivfMNeiKVl9fj6ys1bjguwgASI1FEAm40axFlmkOMWj6Lp/zDODrARKUkQAPtjnt+1Gx5Y+wH/wtB1pP5W/QfTibd9+7D2frA2kaDPHhvyH1P9+56qPxudiMy43vFT3dnsrf8JsD3Qh6Kn+jh67sgardWAZaK2CzbGDyi3ZMVD5NDpsyhy1T2NQ/IwEE7VbYLBswONiHVNKPAU8X10EBFmASi7GkUikOPtoWIMFp34/ayr+xGSyGIkgqI2irq4HDkodU0g8RkiQTyMow0+WHWI/laNluJJURthyAqsps9mI7uyHEU1EdrFVt3jS6WfTVWaBqnjVBV5IkjHrcfAJOZSTANV16VJRBXO48AZtlA5uZQ/CC4zKTIpJxmeuzsUsOJIci3EOOXXJwICd6mLRAwPV4fHxOO0fOKng/ek0HXcrVJbnkRm3KoPtVIICaLblQey3TAtsRlwWuL4tQV7AVga6uqdrtKbOx0VFELl7EuYYGOMv24PjGjTi7qwCeI4VTFlCci9AlT7e6uhpZWat5F4w8Iqd9P4ZDvXyab4Cl3LATV9G6rYNM34sHEJd88NiPcq03P/dP6D6crfNqCb60rLf+RT7yi6BLcLxW+NK6Ysu0DeP/tvWP8lxhDlyt9VT+BoEj/4XOTxbAkbNKg64KVZURl3ysS24/Cl4yUBxiyqf7Vrj377DkaRkhTPsGFPTVWdJ6KlQOOoKvKBeoUDAc6uVedirph6wMI5FKInbFx71HFvwUvVNVu1EqXHtlPRjwABdJFnQTSCX9UFVZgC6bk420+tglB4duLB5l4I2w+dj66iywWTZgONTLQCnou/T5fXUWqOEg94LVcBBxyceCbfIwkkMRru0Oh3ohKxLiko8H0GiyznMuD4dul6cP57u7kHDb0PXR67CtfxQDh3LhtO/HUyueFNLG5oim22wpha96akoYGpv3xE6c2pyL3ppTSN6EWz+TlhwbQ+TiRdh3lXxtSzuKmm5FRQXWrl3DIsvaJInJeAAe+1H0t++Hx36UdSdBRUMUqNqfqP8Oh3rRVleDpDKCZruVyQuaNyt24Xsqf8O93u7D2Ti8+3+P83Snok0EZGpGeYEyLWj/Llie41PupKHL4EiQSsYDaUCqbDZdkgXiyQQ/jg5LHiCALJVKpWGpyTOid8phq3m5KiT02krTEf9kArLCAk0EO/uuD5CUPfy31X4h9nljEZ5lwPZZgqqynFmaBNN2pJQHyBRlULiJMA/fYz8K56ECdiw0mMel9CzEyXiAB7p6baW6HNtkPMC7/wM9dsRllndLM0LH5SiHbjyZ4N5uoscBZSSgC7KRtEDyQpenD+dcHpzv1mZPLi6Gbf2jOHfwY3jaqwxpYypmfbqeyMWLsO+cnuDZpWM7UL+9AIOXL1/3fkldJzBQm4vQiY9uqIUbi2762EztzBFzF7plZXv10NU8NJ6G02MHwSSRSnJPQYXKuts9dvS378flzhNwNzcCwITQFVv34WyEbOvgyGEjv0Kf/mhKoTtZC336Iw7d3voX0/skQDdw5L84dNVwENC8UVXL8HAeKkB/+/50nVYNTuQFxpMJHqkXj2G62pWE/vb9sFk2YGywTfd6PJngg1KgygbtVjLM+SWlA2L2o7rfim8rHuDSAKBokoGSlkSgYnCwT9hXiUMbUHial8d+FKr2+SRZkDxA4A3arWykmb8JccmHSIRN9+4/XYbePe+xST41nZfPsix4uiQz0Ci1scE2Pux3oMfO08TOuTw45/Jw6BJ4hxuZt3vu4McY6LEjK2s11q5dw25s2m91ozYl0O2qPIxLx3ZMOXAvVBWjoWg74tHoDe3XYGcVej/5v3EuP+u6mydvFfo+/flNH5vbBbo5ORvx6ssvaXVH2UUPSDy1iAdpoKUNId1tBRQWRa+zoK/OwiPyTvt+5Of+CQ01r42DLTX7wd8iZFuXlhc+/RFSm5YhtWnZ1Hi6hu2I/6c2LeNVzjLdEIye7nCoF2noMo2zv30/HJY8rRegco9S9C776ixcb1Vp2nUoPO81KXt4YIxBIT2JIvU6UmMR2I6Uoq/OgmQ8AAZNIeamAfxy5wk4LHmsa8+3waBJ0gT7HqRraulgIM1YhdPOUsiS8QBUDVKUMpiGPu0/m7qeMhWY9ypjtN8LhyUPbks+krIHkUQiDfTWCj7MNxKJ8PdLksQHUMQlH5JD6Zs+ZWmcO/gxYl4fuj0sTUwEr8vl4tAlieHcwY8x4OnCqy+/hOdXPsHPzVkNpKkjIziRk4NR99RquRdsxWjcUYjEV1/d8L4Ndlahv+j/RbD2/7vu5j/2hgndq5gI3XffeRvvvvM2i7IDGnTZhdZnLdRyc8Wubzp4pEJNe1HWQh7MoUDaRMAlT9dXr/d0CYyZHq/1+WTvpf/DhY9l9nQFAI/3dBXerSZtl7xHgi3pr6o2yEQMlqW7thSQZPCmbn86MJeWGlJjEXjaq+A8VMCzRyhDIl28hW1TGQnwQQfKSEDbDwXJIQZ/p32/lrFAmRIKv0HQ/6S7Bu1W9p1Uhd88amo2ATxzRYOxlotLAB2OxXXATLhtiKeiOoASdKPRBB9pFolEuJcbl3wsAyIegMOSh9rKv/H82wFPF1wul87bJQjTckodc1jyMODp4mljLR1uALMMXW9rKzr2F00pcBOdZTiRk3PDHi6ZCF1/1Z/h++efcbnq40nbJcs6E7rXaGLK2Ksvv8TqLijpbqmqebrkHVE03QhdAkNfnUXLcJABgEP3/Kk1HGL0/PypNTh/ag2H7tm9vx7n6d5IM4L3ao08XV/9uow3BZI+HDmrWPefA5W63So87VUcJnRjUlWF5cNaC+G07wcBl/USFF3Gg6xIiKeiHJapsUj6dTAI2iwb4LEfRTIuwwjcVCqFpDLC9VfK4SXQQ5W5l8uXGYJ99LsyqSGdPZCUPQAURAIsN5mlyWk3C00HjsWZFivLMmRZ5uldw6FeuC35fMAE3ZRp9mZJkjhkuZerbUcZCSB2hWnFo/4mVOY8zQN457obOFw9fd3sucfDn9OQYEfOKlZYx9OF7du24akVT+JYFQsgzip02w/+E8HaqR191nmgEOcaGm5218ZBt/fD/wsDJ/ImbL59b6G/8L/mMHS3z2nobt+2DaqqpHM6ofAx7iQv8IsTigZoJjdQMI1yV4G0pkteJEGWgEteZcD5Oq/mFfr0R0DRj28KvNfawoWPceiK+2iErlFe4NAjzVTLZPCfLhO0TpmnN0UCbsSTLK2KQ5ekGVXlgxGo+83ASGl5UjrDQfJx4EMoUcij8Vq2At0AKeCVGovAf7oMzkMFYDqtxG4YKsGb/sAkBlXhHiYNuhjosaO28m88mEjZKwRdAqYkD/NsBKgyP3+khr182G5yKMJ03gQLBGYCbyzOPF9ZG6V2du+v0WsrRczr08H1fHcX93C7PWnvV2rYy2pmfPQapNZyHLdW6TMYZjOQVpO3eUrr5IYbd6GhaNvN7haA8dDt2/j/TLq+1F1tQvc6zFjspqxsL/egqMDNQGsFKnOe1kAAAboUUYdOXqAUKoDl/lZs+SNCtnU8YCYCt7f+xXGebrTkp8xjzQBeWna9r2V6HUU/ZtPKGzxdoycuQpcCXSJ4adQXjZIaDvVC1UbwpYNWkjCsVqfE6rIVlJFAGpZDLBg36m/SDcQgD81YrIg2qygsL3hssI3rpyQXsN+QtjFeoiD0JpURpMYi/KZBen2vrRSAxEFPMggBk2cekMQQZ1p0n7WQTfWz5710loL2HrEmg26Z9jgUB0b9TajY8kcMHMrl0gIB9pwr7eESiAd67Ojd8x6fwn240QaP/SieWvEkn4591urpDl6+jDNFW6fUyz27axsu9/TczG6l98+E7rSZeNFKkqQv9Aw28ok8JNs/liPRw7wvMZBG0IHWBaaqT9BqAIieLkHM6O321r+IgPN1Dt1w4WNA0Y+nrRFwOXS1PF1ffeYbgigvME9XgggsCpaRZ+ixH2W1BzRZhgZUkDebDlxROli6t0CwJCkhlfSjpmYTamo26fJmxQiarniR5ulSXq3HfhRuSz4f8ssCY+ngpzgzLmnCpO/S96K82NrKvwnQlnWpbGIgjCSGSCQCSZKgKINIuG1w5KxiVciG2HBeyt8VYStCl4YGKwoL0rb9/QndKDRR0xWfn+/uQqLHwaHb+tojvMwkZTCQlzsrswFfdDrhnsIRaCOufTiZ+/nN7JLOTOhOr9FJF4lE8NCDD6Jk5w4A4BdlMh5gI3rWP4qE2wYOC+EZRc2HQ704u/fXPJCmgkH38O7/jd76Fzl4RQB3H85Gb/2LCNn0nu5EkLwRsGZaRtICLP+h83TFGwPts+jpMs02HUBSVQWKMsgDaJS3O+pvgvNQAQ9EpfVSWdNBVU2SUfijqsq8QhtpxFJreXqwwlgEVHyGF7FR08ONRa+V1YuVkJQ9OHfwY1TmPM08ZaE2MrTPo31jy9LSEnnwo/4mOHJWwb7rA1AKWWoswmfVVRQlPbBBS/8SsxCUkQBG/U3o+uh1SA17eXqZWAyHitmQpBCXo7wWA0GbpIJEj2OcZysCl6Db9dHrHLrkIb/68kvIylqNYDB4U9fNTUHXfdyGS8enLlUsUPMF2g9+eVNfSDQTutNjxtKOHo8HDz34oCHIoHLvrWjdC4JWy5p4cabGWNJ9Zc7TOHfwYy17YbynK4LNV78Ovvp16K1/EbLzjQmhO52N5IWze3+dEbrnT62B7HxjHHT5KC8oWuEfGaRvOg8VoHfPe7Dv+kCXd8u79Gra06XApKwV9SbQ0c2uMudp3nPg3iX0vRQgnTJGWi8LqrH9kVrLcXbvr7WsCLYNVgtZ0bRd8N6LGBil33dssI3XMABpwZS9AUDWvFaCrTjTgywzeeH/b+/cgtq6zj3+2J7pW186k0fP9AW/pDM9D8l0bE8fzkzmJNOYNm2naXPsdJrT+uRK6qQ502Yybh23budYGIzN1WCMkYyxI9uAwbZsMBcLEOIuDMI2CJDBCIIEkZ0N/M/D1rf22ltb9y0hnPWf+WZvxJbY6PLTf3/rW9/y919Ek+kVeVIHV9NLzphPL/DQXlqSa4sXrhTA+d53MPD5C/IaaKGZaHwul4C7cM+O+b429J34B3pMr2Lk6Ies0TlVMHQ7R9jnIBmlBN2+OjMWDVxGfehCOWaHh1M5JZUEdNMnvlzsxvVGrsOYUoK0sSrn9dz2a1xtp585Hfpwbm7M4tHwTVR+8CLGz/2VQbejowMN9XkY73ibQW2m4wDmmw+wrSq9cOSHMnTr/iMz4OWc7pzjQ9UXAbncOceHGugyj89KvwjAgMS+fJQ0izxgpcoJcFIa0cjHUSWIv19en479TW7qqnYKK59npxQD1RFTeoDloyXK3wahzetS1QX1agAkZRCLva5Bdi6bm5syNLnUgLb/7ebGLPydZjY7jKBLVQ7afC6Bl1IM6ysDmGt4nbXX9HeaZXfrngn1W1Dqc6lGlwbSZtstrKLm/ugILBYzdubkoKmxQfU5SBS+KUG3vbQYXw1ZDIPu7cICPFldTeWUVBLQTZ946FI5zajbBaXkSZmVtrkxy+o1qVCfd7tUYlRx4L9ULQ/77I0q6PJBwFU5XS1049nygKaf+dujbFfrf6qCLu/I+XPTOt3wySEKgJene9BjehVeeyP4QTc+wlwqzQ6TyLUG4LU3YuTohyFYKvlTvQb0SrUJ5Yop7x7E5OV/hrt0CaAvUAW6EhsA5J35+soAekyvosn0Sgi6fgZdSZIYJCmXyzctp+nJC1cK0PLWdzF+7q/YCLhVzlgbgUCAlZMtry3hyfw4Ro5+iP6859H88Q/YFGCCLEHX7XarUgy0uOpYXxe6evsxNDQEm82GPbt3oaxUGejPKHQ3NzZwM99kGHC/HqtDa9GJZE9HVwK66ZH2g3vos09ZsxtyPKzRSQi01I9Vdkvy5fTm5mYoHykPpC1P94R6rKrrdMnN6sE3otONBM549mPdh/u5x/QqrEW/R8BxMCztMdOhON3mIz9UwAUlBcPnVIEg/P0X0fnxn+DvNINNpIgAXJIyO00p+Vq4UoDOj//EnC7vpsPSC+RsQ9UkyuCYX5OT51MdyoAgy9GHcs7yMfJtX401R6jeAHO5gaCfQZKCysGkRS8e1v0cY6/+G5YKXmZNcCi0TplNCw5NDX4yP85Wi6am7wRdfjIEPxtt0uVGt3MEXb396HaOoNs5AufQGJxDY6wHA18FkqiShq705AlunygwDLqrA2Z0nS5L9nR09cxB15Jd0KU33vvvvqP0XYB6xVRVa0EABBeWm+RGsalYnj6UDvsF5nTnHB8y8NKlPP286PqEQXe1/qfhjjVNsXn1ZTQf+SHu1rykSi9o8809pleVCo7QNF0eogp0/exSeuFKARToBlWQ1r4W2nKyjYAb4+f+iv685xVYssE79WOwfVbCRdCVL+2pCbu//6LKxfLpBe3AKD8Bxt9pZit60LnQcQRJfkBseW2JDaoFA0F87R7DUsHL8Pz2OQx8/oK86OSqTwVeLXT5QTZp0YuFe3Z47Y14NHxTXvtstJO5XCoZ47dDQ0Po6u1n0KWt2+3G/v37kJu7F2uBJdVnIRElDd0ngQDuFBcZBt2l7hr0mmuSPR1dCeimR6qCesirAB/67FN2G42Q86VI6imn+v1IydXR49JAmh5wtdC1X36DQXfz6ssZg26T6RX0mn8RBl1teoGAoU0Z0PMiQZJ75F4pYCPmm+tKD4Z4obu57sP6ygAGPn8B/XnPY3nsCGgAi3e6qteSzobrbLa5MYuvZ7sx/3//Dud731HOR1Ia9tDVikQpJSitJWmAdPLyP1kVgOze5b/GO1QCpMrp+nwIBJ9g3dmPJtMrLD3waPgmgsEVtrKEntOlx6DBNFqHjyoVyNVqYet2K+kGZ287nL3tcDgcLNzuGRz67FPs2b0LbrebPX8Zg+6qz4fOcuNqdB/dqcbg5UvJno6uBHTTJ3K5VKNrMh1TO2CuBpT2AW6BQt0Pv3IxDSg5XYIuBQGXgne6cw2vY/Pqy8zxEoBT2Wpv00I3ktOdc3yodrqc06MBMh66GwE3PEfzVPlLKTRzL9JAGg9dmpBCdaktb30X880HwPc50AO39sqEluWh1IDnt8/J57M2xwbK+NeQoMsvLEqN18fP/RUtb30X/XnPY6KxHFQqp4UkTY6ghuUUT+bH4bU3YuFKAWbbLfLKv6GKB72cLtXpUni9XlUqQRs8hCm36xwaY9Cl6OjogNvtRnVVJXbm5LAKBiXdEr+Shu7Ko0eGtnP03KzE2I2WZE9H/xwFdNMi/tt90uVGbu5etpQJ68PKjVDzo+YKXLW5YYnlJnmn21z3LxVg5wffU/3MO90m0yvM6WYqKKe76PokLO0RCbrM7YeeIxq0okEnz2+f43o1BEHduyJBl9wwX7nQn/c8en6+U64aCDnmWNCl14K6oM33taH54x+g5a3vwlr0e3m2nMRP5VZDl9ISweAKA/CDwQtYuFLAFoEE5CnAVIcb4AHKVS1QmmHNP4Pg0zm2pPrGqk+pcogA3UAgwKoXRtwTrMcCOdkR94SqwQ3vdl0uF0svaJ2uy+VCR0eHahWJjDrdtaUldJadNAy6c61nMNx4NdnT0ZUWuu78n0Q9XkA3ftEbzWq1Ijd3LxwOBwD+MlXJ9SmOVzObSrkHtAM9QLjT1QKXd7qUXphreB1oeU0XkCz1EPp9qoBGy2vM6Wqhy38h9JhexcDnL6idrqSUgtGlOs286vn5TlXFgFwXGz4ABvb8BblLfrm2dvCtfRj4/AX0nfhHqOmMkhvWS1GERuHY6yJJEnxzY5i4U8dcJi3tw89CU5WLhc5FbmpOdb8BpXoFyrRfvjkNDaRRzS3V4RJ0WUWDTw3cSCVj9FjTj2fDZptR71xaF401vnEr7R0pj0tB0B0aGkLPkJNNB+av3hJRagNphcYNpC12nYXzgiXZ09GVCrrX8jBZ+NOoxwvoRhfvTPnKhffffQc+ny/hx1JL64wV6C6PHUHAcZBBVwtf3unONx8AWl5jYOW3fMR7m97veOjerXkJV2t+xqCr94WgdbpKCoXqdOXyq5WVCbjt1zBxpw4PBuVljmgtuWhOV/lSkycuSIteucl3KMJy7BGllHLxdb3RKif0zwOq+/OlaqxiQScXGwmeiRxPTW78fr9SDsZ1E+PTCKy7GLc/NDQEh8Ohgq3W7e7fvw/79+8L9Y5G5tILAGDLzzdsOfKVvlrYqytTOZ0wrQxew4PTv4G37c+YaXofk0W/iHq8gG5s8R9cv9+P3Ny9rPNS6lLSDoBSvbA8doTBloKANj/4HlamDzHoRoJmuuJuzUsqp6uN5bEjrAOaquwK4P5XKSzvqpTWhdfpRnruyK2q3DRLZ8QnLZzjg3XsxwFC7jnkVuOFaLxg5uEcCATg9XqVvK3brb/PTQfWQlcbHR0dcDgc8Hg8eP/dd0KDaTPsf01EKUH3TnERggZ1GAuOWNBeciqV0wnTck89Hpz+lQzdhvdwv/j1qMcL6MYWXypGxeI0QyeZmkW11NDlnS4Bdn7wPQY42vLQnW8+ANjfzAx07W+ix/Qqrtb8DCvTh1QunM4t4DgoQ1fldNUI5QElSRI21gLcVNz4oKsuPVOX5RmhRMGrB1ytezUSuqp8rs+ngms08GojmsuVKxjcKCstxc6cHJZSyyh07Wcq4O+rNQQoGxMXYDuen8rphMnXUY0HVTJ0PV/8AVNV/x31eAHdyNJzLjQXnS+fSU3RnS6Bd9H1iQq8EaGbCHzjPZY/zv4mSy/wXwy86+Wdrr//IliZFed2efDShC9JostWdcROy6jTAnzf12Qca7z31aaetJUpwWAwLF1gBHy1LpdPK0R1uZq0ArlccrTRoHu9pQU7c3JgtVrlVyCT6YW+ulpDey90V5VgeWYmlVNSaar6AKbr/xvetj9jyvwmHjX+M+rxArqRpf0wSZKE/fv34f1332G3GQFdGpgBZOg21/2LAU0LXQpd6PLgjedn7e8iBQ/eEHTv1rzEnK723CJCF+HuVB9c0Z2uHgzpsfkvMP74dEgvJUH7BNx0uVw+9FxuJODy0CWXGyso/bAzJ4dNB86o0x1uuAxvq3GrRrgbK+Bub0/llOA+vhcey4fwmN/DRP5/wnv7f+Ft+zMenP41lrrrot7XaOj65+fRXlr8zECX37pcLuzZvYu1c0w296eWeoSed7pamBHQCLqdrXlyTjcaKBOBrx6ENccFHAfDnG406C70W6Eu29IDajyh/9pob0v99UhcWoer50TTlVpQDZ6FnGs8qYVoudxIbpd66wYCgcxCd/z2LUwZuArwcs+5lAbT1teWce/vP8bTreNsAAATlUlEQVSU5U1Mnf8t5mx/kgF64yPc+/uPIQUWo97fSOgueTxoLTqBWYOAK0O3dMudLl1KWSxmVWex8LrcZBQO3bamwyq40pa/jXe6AcfB+ByrAUGNdnrNv4gO3fO/CnO6RkM303DVk9bh8nncdEcgEIDH42GgjZXP1d7GQ1Vbn8tHV28/3G43G0x77F1I+HlKCbozg4MYrjd2Ucq2kyfw1cpKUuezer8bkyd/ql7Vt+WPeFD2ayy2VcS8v1HQfXTvHm4cO4ZHd6oNfW62ErqA2u1SvwW5hV/6oNtQnwfvbIkKajx8F12fwDtbgvu396HJ9ApmOg4Aw29nHLr8FwEP3OWxI3hY93OV01UNnCEcmrGBrH5NooVRA2nxiP+7fEohE8D1+XxxwVZvn3e50QbReKdL4xlkOhJRStD9amUFbScLDQXLvcuVGG9tTep8fF01uHdkD+4X/xLT5w7gQfkbGPvbj/D4dnyNdPyjNoz97UcsJo69nPA5TPf1oe3kCSx1G5frzgbo8i7X4/GoSsX4gnuj0wvkdMnR8k6XbpPmD7P0QsBxEBh+W+14CcKJbmPF8NvoNf8C9stvsHPTyzffa/oN53SVdoixn69YZWLZoViVCnwYlU7gtz6fDx6PRxe48VQtJJJaoFpdq9WKnTk5bCZmIkp5Ycq7VeX4svecYWB56joP2/H8pJdflwKLWHvYh2XHF1h1d0HyJ27/k5Wr5Rq6z5RgbdBsOHC3Grr8HHMqFaM3nN4spyT/ii50vbMlDLDaWHR9AmkpH6NX38LVmp8x6DJ4JhPx3Nf+JjD5URh09VIhcw2vM6e7ue4DD91nQdqSN22u1eiaXL9fPQmCTyvoTXqI5IATzeWSE9YOpmU0pwsAE7Zm3G8yNsVwv6kCw41XUj21jGl1cRE9NWcweqk8LbDNBujyHyzqnys3YjFyRFw/vRAJuHpOd9H1SfKwTTQmP8Ldmpdgv/wGpPnDYWkP2r9/e5/sdDvNDLrZ7l4TEcE2GAyqFpX0+XxsPx2DZ5TH1atIiBV8mVgi0KXweDzYs3uXqrduvEoZur6pKfScMXZF4M3JerSXFGHxwYNUTy/t8vT3w1Zw3NC14rIRuqTH3gXs379PtRS1cQM5iTvdlelDkJby0dmapzjdyY/SDlz6O7zT1aY9KGY6DqD54x9gtt3yTEJXkqS0VynoQfexdyFqGkFvm0yZWKS8LvXWJfMRr1KGLgDcKjiOr8fqDAXM486zuFVYgJVHj4w4RcO1urgIZ/15OGrKDJsgks3QpW9zh8OBPbt3qQrDswG695p+w0q3MPmRAl69/Xh/p3eMZmu//AYa6vOY0+Xd7sr0IWDmLwy6z5rTJYerhayREyD0HkOvHjcSdOMdQEsGuibTMezMyUm4gsEQ6A58cQHeNuPqdSlmb1eho6w46WqGdMl56RJumkyGlsttF+hWV1Viz+5dbBnqeIAbP5QldjwQDl1p/jCDGw853ukuuj6JDNNkb4903MxfYL/8hpxeWMqPmPqYbz6A5iM/ZNCVtgF0w6spwn+fzkkP0SDMAzfWgFmkfb6xTbQSsYhlYxOjrLcuzciMV4ZA1zMwgME6Y/O6FA+bT6P7bBX8C5kbEIukaacTd0pOYbj+dNoGy7IVupubm/D7/axUjG7jfx8t1ZAqdAm4qgiBbv3pKYx3vK043Zm/xAfPFEOaPxwbukv5gP1NVXpB2gYDaXrQ5QfL0jVQFg22wWAwLocbc/rvxCgcDqWJTTxlYtrjaMowP6AcrwyBLgB0lJVgqce4KgY+PDcrcePYMUw7nUadbkKaHRpCZ0UZBs5XGFqpsZ2gCwBut1s1C41fnC950PLSh660lK+CLcGMttJSPoMuXdJHjcmP5ONCbpXfqm7XuR9/HEG3oT4P6/6jKnfLO3M+vbCxNgf1YpPZLW1lAg2WZdrhkquO1j8hnlRDomkFLWjdE6PweDwsdubkJNxlzzDozgwOwmlO3+h9oN+M3rOlGLx8KSOuN7CwgPHWVrSdLIKzthw+u/F1t9sNutTog1ILyqKS+n0DYg2yhd+ubuqi63QJwCHYktPt7j7KnK40fzg2eKNBNc7jqGrCfvkNrD89FQZd2g84DrLFJjfXfQASX+Il04rkbvlqhEymFPx+f8Ra3EQBrAWrtsnN0NAQK0F7ODOFhzNTcLnkVSOsVisOffYp9u/fhz27d2FnTg4bVI5XhkEXAO5WVeBx19m0gmeysQJ3iovgvGDBvMEACvr9mB0ehsNyDu0lRXA3bE0aIRuhK0mSKrUQ6Rj6gJIrigRmINxFqfvJSnDYL6CzNQ/rT0+pobuUL4M4tL/+9BTL6RLoCJB0P9rnocxSEdyxiUBaWspXnG4Iutqc87r/qC50t3rqrt6XYqTXhR/MMrofrt4gmV4lRDTgRsrt6gFZL4/L1/jS33E4HLBYzDCZjiE3dy8D7M6cHOzZvYstxlpdVQmXy5XQc28odL0uF3rPlmYEQN7WM+g9W4rOilKMXGvAzOAgAo8fJ3S+a8vLmBsZwei1RnRWlKLt5AkMni/HQoex03efBej6/XLD8p05OcjN3Yv3332HvekcDge8Xi8CgUDE+/Pg1XPGCnTVTre1tVAGq/8opPnDWPcfDQ8Ourq5X4MiDOKhATxyuuTC6bxof3nsiALdjVlkA3S10rs60QIx0y6Xcrha4MaVt9WBMt8Eh69g6OjoQHVVZZiDpaBuetVVlaz3gs/nS7hUjGQodAGgp+aM4T0HokWg34wZWxVGLlags/wUWosKcbeqAr3mGgxY6zHa3ISxGy0YuvIF+s7Xwn7mNNpLTsFWcBztxUUYulABz80qBPrT52gXOqrhM6AF5lZCNxAIsMYgVqsVJtMx5nzJCeTm7mUOoKy0FNdbWuByueD3+6M+tgLd8JKx1tZCBjRd4IagSzld/jiCHoGS39f7OdbtYb+LAF3+uPWnp7Do+kQD3expUkPSXqFEAq6RU3r1QB6tTaNefjbaxAfKu1I9r81mY+71/XffYSZCz8FaLGY2CYK+ACJdEWR8coRWC2437JXGrRKcaDwdPY9AvxlL3eew0FGN2VtV8NysxKM71fDZa+B31iI4ch7rE8YsMxQrxi+X45ZBkye2Or1AbzZqwE2DG4+9C3C5XGhqbIDFYmaOgWBMb+b3330HJtMxWK1WlTumNIQWQrzT5WHqnS3B+tNT8jYEXcrp0rF8/lfPJUd0zTrHqGCrAWtnax5LL2jPk84tG52uNrWgV2+bDkerBatebwa9fgp6Tcd5uPKQpfQAbw607pXej2WlpbDZbCr3GmnxTm2ajJ63jE8D1tPotQaMXkxPCdl2igfXTqPnXDWmHQ64LqWedtnqkjH+jae9XU+SJMHj8bABCN5h8M6YZrhVV1XCZrPB5XJh+fGMKqfLIgQybRB0CcgMvjog1KYAtAN0sWC87j/KHjdSeoE9jq7TzUzJWKTBTP42crXxNKaJt2ohXlDT3+a32pQCD1U+JdDV24/rLS2wWMwoKy1lC6TyX/TaL/vrLS1wOBxxXXlp3+96z592P16lBboA4Dh/zvCeDNspZmxV6KwoxZNAAL7paTjOFj8T0I1WHhZv1QIAzC0uYmhoiMGY+jlQ0AemrekwNjfMatjqgLe7+6g8Myw0sEbbaNCMB656qQx2/1Au2X75DWxumMPhHjomktPN1GulB5FIM71iTeWN1kuBhzYPcz5lobpa0qQzqJeCw+GAzWZjV05lpaW66SwerPTFTc7V5XLB5/NFfa9Gq7rRO94opQ26T1ZX0VFegjkDV5bYLvGw5TTay4rZwN6T1VVDWmBuR+jyH3Q916CWBAl+PJyZQnNDLY6bXkNrayE2N8wyeDnI8j9vbpjZQJp3toQBkO4XKbSPE1eEwEuP39map1RY8PlkrrKCoDt5+Z9R0wuJfGkl8lrxVQg8PPXytFo3y1eg6F3p0N/j97Ugpb9F3cCoTIucqsl0LOIX757du9iS5+RYLRYzGy+Qz0//OeDPh+DPn3804Br1WugpbdAFgC/n5nDTZMJS99ZNKMh0TFyVZ9AFNVOXW4sK8dSV2srJW12nG0ux3rR65WPRYNwz5FRB1ztbooru7qMsGurzcOizT1Fc8AcW1qLfo7jgD2ioz0Nz3b/QUJ+Htia5tpbup31MHuTxRHe3nNflnS7vtjc3zFgeO4LKD17EwpUCyBUa2aNoX6J8bS7lS/ncqvYy32Ixo7qqkjlTuuSnIJfKBw/UQ599CpPpGJoaG1RuNZH/g4BPA1+R3nfJmAijlFboAvIqCneKi/DVsGXLgZjO2Jysx8jFCjjrz2P966/Dnoeec9VYTnHG3naDbqTf8T/rgZkmavXZG1FdVYnW1kJVWCxmtLYW4sb1RjjsF9Bnb4TLMwJnbzuaG2pRXVWJ6qrKsA8+/6Hfs3sXfvnjF3Dgdy8hN3cvDvzupbA4bnqNBQ9zgndrayGKC/6AqzU/C3PQfFBO137275gc7VSVLY26wxtqa7fxBLlHbdhsNthsNlxvaUFTYwOsVmsYHHmnye9roclDkp5LfssHD1GT6RjKSkthsZhhs9nkmV3umYTLrqJdTWnfQ9GgqffezKTSDl0AeNjTgzunTqR94sRWxVL3OXSdLobrRkvE52C0uREzttTWSxuwlGQ1dFOXelkal2cEzQ21cNgvwNnbjsnRTkw/noXP58PaxldQptFGm1IrIRD0Y3ltCcuPZzDqdsHZ244b1xtx9UYjgxANxmghze8ToCl4YDfX/UvlnnkAzw++h+aPf4DKD17EH3N/EgYrfhsNZPGE3v3jeSwerhRaaFZXVcJiMcNqtcJqtbKBKZfLpSqtSna2XTrdZTYpI9AF5FKytpMn8ODa6S2HpJHx4Folbp8ohDfGrJQphwP3rGUCulGlXQssiLXNJUhSQKdfgbwvgXKO8mw2dUlPKlNtlccnaE8/nsXDmSmMupUuVT1DTjh72+UZTqESNwqCr3e2BJUfvAhr0e9x43ojrre0sGhqbFBtKXiHSvs2m03XzVJ09fZHbOJCTpqvXeVLpKgM0CjFSjPF61qfRWUMugAQXFlBX50Zg3UVkO4Z238307Hccw59teXov3QhLH+rp8X799F3LrX65WcfugAPXflDF4QkBRAMroQuRYOhD24wFCE4SvqLOBKQ1XlkZaoxJCp61wI90bMOQoIfwadzcHlG4LBfQHNDLdqaDqOt6TAqP3gR4821qT45W6J4Lue16+QlG98EZRS6pIm2NnSWndqWA2xrg2YMXzyN9tJizAwOxv0/f/Xll2gvPiGgG1N60NT2bZDCttFCe2wkWGsfK568oXaQhi6tJQSxvLYktxG0X8B4cy2Wp3uwsaaMovNwjzWgo/05EYAlmgvV3ifWz8meg/b/E9BNs7xjY7hVcByjl04j4MzMygupRHDkPCaunoYtPx/3795N6g1yq+B4Sg7/mwNdReHPc3TAxhtqKET+vR4M1akLbqYewjuvyfsBbKzNYWPVx13Gb4/WjkLGa8ugCwDS06d4YLej7VQRBusqUh7dT0f47DUYulAB2/HjGLt5A09WV5P+f7vPVuJLR/L/4zcDurGkTQEkt03tEjgSzNXQlUP+1cZaAJRzJuh+U5ydkFpbCl1e004nOspL4awtx+IWVzk8GT0Pz80q2KtKcPfMaUw7nbplYIlquPEKBsynMNlUkVR0lRUK6AoJbXNlDXRJs8PDsFdXorP8FFyXyvCo7QyejKY2qSCeWOmrxf2mCvScKcXtE4UYumrF4sOHhv5vD+x2THZ2pBQCukJC21tZB12Sf2EB0319GPiiTm7XWHESY1+UYb69GmuDqU20WBu0YL6jGvebKjBYV472kiJ0VZZj/PZt+KamtvpfFxISeoaVtdDVauXRI0z19qD/ogzhmyYT2k4Woqv8JHqrizFgKYXrUhncV8vRX3sKk40VuHe5HKMXyzF4vhx950rRfaYEtwqOo6OsGP2XLsDdfgePxsawGudUQyGhrdCOHTuiRm3t9ixF+6Zq20BXq82NDTxdW8Pq4iKWPR7MT0xgZnAQD+x2jN++hftdXZhyODA7PIz58XH4Hj7El3NzkJ482epTFxIKV5Ra71jQ3bFjBw4ePJjUYwtlXtsWukJCz5ReeEGOurqwX8UD3R07dmBCm++vq1MeVyhrJKArJJQt4iHJwTeamz148GB4miHC4whlhwR0hYSyTRpoRoPuxMQE+/3VffsEbLeBBHSFhLJVIfj2ffvb+J/vfS+i0/2f730Pfd/+Nh5///sCtttAArpCQlkugirBl5yt9vawnK5QVkpAV0goy6WFbP+3voX+b31LBeFjx45t9WkKxSkBXSGhLJcWugOhIOi2trZu9SkKJSABXSGhLBfB9uFzz6lztqJKYVtKQFdIKFsVx0Aaf5yA7/aQgK6QULYpgZKxaPcTyk4J6AoJZYuSmByRyOMIZYcEdIWEskFxTAOOG7okMQ04KyWgKySUDUpnUxrR8CarJKArJCQklEEJ6AoJCQllUAK6QkJCQhmUgK6QkJBQBiWgKyQkJJRBCegKCQkJZVACukJCQkIZlICukJCQUAYloCskJCSUQQnoCgkJCWVQArpCQkJCGZSArpCQkFAGJaArJCQklEEJ6AoJCQllUAK6QkJCQhmUgK6QkJBQBiWgKyQkJJRBCegKCQkJZVD/D8dCYWBeub9Z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data:image/png;base64,iVBORw0KGgoAAAANSUhEUgAAAV0AAAC+CAYAAACWL9wvAAAgAElEQVR4nOy9e3AU17X/+6uKc8DlE4pycEyBy1U5qXJVbOKyHZLY5w/j4qbOTerGNii/OK5zbmJI6qcklF/Hjo2Tc8vlsp3ED2xkCxASSAILEGJAsXiMGAECSUhiNIze0oykAQHzYsQ8rG7NtKTWzPf+sXvt2d0aiZdemF6qXTPq6enp6en+9Nrftfba/wummWaaaabNmP2v2d4B00wzzbTbyUzommaaaabNoJnQNc0000ybQTOha5ppppk2g2ZC1zTTTDNtBs2ErmmmmWbaDJoJXdNMM820GTQTuqaZZpppM2gmdE0zzTTTZtBM6JpmmmmmzaCZ0DXNNNNMm0EzoWuaaaaZNoNmQtc000wzbQbNhK5ppplm2gyaCV3TTDPNtBk0E7qmmTYLlkqlkEql+HPTbh8zoWuaaTNsBFyxGU1VVciyDEmSEIlE4PV6M7ZgMIgrwQFEIhHIsgxVVaGq6ix8K9Ou1UzommbaDFom0KqqCkmS4PV64XQ6UWk9gpycjXj3nbfx6ssvIStrNZ5a8aSuicuyslZj7do1ePedt/HuO29j+7ZtqK6uRkdHB7xeLyRJMr3pOWQmdE0zbZotE2hTqRQikQjq6+uxfdu2jHBdu3aNDqY5ORuRk7MR27dt48/ptVdffglr164Zt42srNV49eWXOIhdLhdkWZ7W7zhZM82ErmmmzajF5Sgaz7Zi+7ZtOkgSXMvK9qKiogLV1dWor6/Xterq6nGNlovrHauqQlnZ3owwFyHceLZ1SgFsQvfazISuaabNgLlcLh1oRfhVWo+g8WwrB2al9QgqrUdQUVFxQ63SegTHqqpwrKqKg7jSegQlO3fg3XfeHgfh7du2wePxzPYhum3MhK5ppk2TqaqKY1VV3Nsk0ObkbESl9Qiqq6s5ZG8UsATZawUxecikG69du4YD+NWXX0JZ2V4oijLbh+5rbSZ0TTNtio1gS16tKB2I0JtqyF5tuShddHR0wOVyoaOjQwfghx58EFlZq1Gyc8e0wNeUGEzommbalJmiKKioqNAFwEp27uBd/WNVVTfl0V6Phyu+RrCtr6+Hx+PBleAAvF4vPH3dcLlcHL5OpxNlZXvx6ssv4aEHH8RTK55k8J1i3fd2NxO6ppl2kxaJRJCTsxFZWavx7jtvo6KiIqM2a4Tk9Xq7tD1632TvLyvbi7KyvThWVQWn0wmv1wtFUZBKpaCqKhRF4XnAwWCQQ9jT1w2n04mKigodfLdv2wZJkgCA5wKbAL0xM6Frmmk3aB6Ph+u1777zNlwuFxRFYQMblGF4vV50dHSMkxPI85yuVl1dzUEry7Iue4BgKf6vKIOIy1FEIhHE5ShiV3wcwsePWcfBNxKJADDhe6NmQtc0067TXC4XXn35JTy14knk5GyEx+Pho8AIZMYmSRKuBAfgcrngdDp5qteNBtIoKFZfXw+n0wmXywWv14tIJDIOrLRfmXKFqSmKAkWWGXTjUcRlrUk+xK740FZXw+H7/MonULJzB9Rw0EwJuwEzoWva186mAwKqqsLj8eDdd97GUyuexLvvvI0LvouTfpboWYr7Rc8VReHDfMWhvh6PR9cyDfmVJIkP+80E0uvxQlOpFFQAUAEVCiKJxDjwjvZ7oVafhGPFCry4ZDFeXLIYf338JzhatlsHetOubiZ0TTNtEkulUnC5XBy2r778EoLBIH+N5ITJvMjJuvdTBSpx+8bPn2hdDmcAiVQS8WQCAPs+kUQCkUQCijKIUY8b3o9eQ9PipWiePw+BRd9DYNH3sO/+RXhxyWI8v/IJHC3bjSvBgSn5Ll93M6FrmmkZLJVKwdPXjZycjXzEWEdHB3+NglGZIDoRSK91qOyNtOv9brTf5BEnUknEU1GokCArEhKpJFQVUKtPoj17DZoWL4Vv3gKMfIM13zzWmufP457vn7OexdGy3QgGg6bXO4mZ0DXNNINFIhGUle3F8yufwPMrn0Cl9Qh/TYTtRNop2UR6aqblUwHciZYZbdz7VSCpjACqgngyARUKhmNxDBQX48zDy9A8fx6a589D6I5vIL5wPka+8Q3+3DdvAQKLvgffvAU62cF2pBRqODiFv8rXx0zommaaYNXV1fhz1rN46MEH8e47b/MuswhZFTeXb3qt7zWuNxFAr/b/RBA2QpekCTUchD/3Uy4nxBfOR+iOb2heLgOuCGDWmAfctHipzvO1HSk1S00azISuaaYBuBIcwLvvvK3TKJNxGYCKpDJyVe9xrtpEUDYG3JLKCAAVox43lxOa58/joCWoiuAVoUtgbp4/D/vuX4SidS/wIcZr165BdXX1LHz7uWkmdE277e1o2W78OetZvLhkMYrWvQCP/SigqkjG5YzAvdWhq/Paqei5KkOtPonDzz6O5vnzNP32G4a2QICwvhFwzzy8DP7cTzHqcSMZl1FdXc2HF4u6+O1sXxvoqsPDUCQJQ+EwvgoGEbl4EQMeDwLd3fC2tuKCwwFPfT367XZcammBv7MTl3t6cOX8eUS9XkihEOLRKNTh4dn+KqbNkHV0dKBo3Qv46+M/4cANNddCkRUklREossL0W4A3YHymwly2q6WysddVhK3lcKxYwbXbiSCbfi39evP8eWhavBTt2WsQtpZjtN+L4VgciqwAUPnw6Kys1Vy2oQyQ29FuKeiOJBKI+f3wd3air64ObRX/ROOOIpz4LAenNueiLn8LGovy0fTFNjj3bEfbvkJ0HiiCu6IIfYeLcL6yCJ4jReg5WITufxah3VKElr2FOLtrO+w7C9BQuBUnN32Ouvw8OMtK4TpWhYtOJ66cP49ELDbbX980TE3XXg0H8e47b3PY7rt/ERrWv4VRjxuEV9I49cGpNH4nC2SJz28kw+Bq28607mTbgso06XgywUeeRSIRqOEg1HAQYWs5D5hl8mIzebUEXaN3OxyL8/xjSZJYvm8yARUqAuEwtm/bhqdWPImHHnyQDbC4DfXeOQtdRZIQ6OpC19EjcOwpQU3eZtRs3gTHF9vQVV6E/qPFCJ0ugdxaimTffuD8gSlrStc+ROy74T2xAz0Hi9FSWojTBXmo/uwztBzYh0vNzRjShkKaNrN2s9A95/JwKaFp8VLsu38R2rPXYNTjhhoOIi5HIcuybr4xBgYVqso8N9HvpX26EchO9j7x/4kyJTKtJ9ZUiEQiuBIcwJXgAC5d8eOC7yKvs+D1ejHqccOf+ykH7vjg2PjGXl/A5QTHihVQq09iKK6BXRtQQcAVWzyZQCqVgtfrRU7ORj60+FhV1S3Tc5gKmzPQHVUUhPr64D5xDI07ClGTtwkdlkL4qnci5tiDEde+KQXrjTS114LQ6RJ0f1mE0wVb0FC8HT0nT+DK+fNIJZOzfQhNm8RUVcWXmzZwz5aA27D+LYz2s3nEaAhsLB7l0CKPjUCsKINsyOwkaWPAjXu6RvBmGtEmAlYc0SYCVWyXrvhx6YofgXAYkjyMK8EBqOEgBoqLdfm3FAxLw3e8fkv5uSQnjHrcgLaPSWVE5+VKkoRolI1uiyQSfBkdOxpOfbvpvbMK3a/8fnjqauHY/QWqP/8MLaXbcaGqGIPNpbMO2GtpUksp+m3FcO7ejpO5n6O3tgaJr76azUNqmsFUVUVbXQ3+nPUs9t2/CGceXoamxUvRtHgpGta/peWSsgI1BFNZkXgRGPLayHuMRhM6qBCMjd7xRHm7k4F4Mg9WVVUO1yvBgQkBm3mosAxVTQ/kSCoj44ArQjWTnivm5TYtXgp/7qdIyh7EU1HIyjASqSRIypCVYciyzI+VeMzoONHQYUmScKyqiuu9OTkbeUGdr6vNOHSHIhGcb2xE445CNBZtxTlrEaJNu2cdoDfbEp1l6D1cjJO5n6PrqBWDt3GgYK6YJEnjvFsK+qSBq0BVZW1wAKCqBD8VKhTQsFjyLBmUhzmECSAiiGk5dfWv5hUD4wvl0HYn82CDwSBfx1iHwegtM2lEQTIu6wY9jJcTFowDLskKpN8OFBcjORRBPMU8WFkZ1okuqqYhS/IwA648zJoBvOJxuuC7qJMcKioqvrZ674xBN9zfj7YvD6Bu62b0HCzCV2f3zDoop6ON9VpwwVaM0wV5aC3fjyvnz8/UITZNs1QqhY6ODu7dNi1eykdNEXBH+72AqgCqzPJxVQV6DTet304ESaMnKsLEKE+InqcIYVGHNQLWWPDGKHdkKjKTyZumIFpqLMKBKw7pvRYdl/TbsLUcUNO1GlTxuEEEr4qhONjxEIBL8gIdE/HmJMsyOjo6dJKD0+n82sF32qE7ePky6gryYd9ZAP/JnbMOxZls/lNfoLEoH922Soya807NiEUiEXy5aQP++vhPMgL38LOPa8BVtW53emCACoXVHICorY7PVriaRCBqrry+bgYgB8JhPovDRF7sZIAVP894AxBHzyVSSQCSIUth4pxbEcLGgFkynr5pQAswMtc28/6IgT1RpiH4Gl+jamtlZXt5lsO777wNr9c7refNTNqMQNe+I3/WATibre/wDtTmbUGgq2u6D/dtbU6nk2cmUDUsCvz45i2AY8UKjLW06nJw48mEBloGXfLYxgNO58ddN4DFjALRkxVBeyU4gEA4zGF7tYI6RtgaPzeVSmnABUbtDRnycPWjyYz/ix5u0G6FogyOh65Kz+kYgR8f0FE1BNeMWngmvZcdHx8vOGSUHG7lbAcTujPUYo49aPqiAO2HvoQyODjdh/22MlkZ5t7ti0sWI7Doe4gvnI/4wvkI3HMP93LD1nIAElSVZSEMxdPdZNZVVo3ZYIJdHbpkopdnrJXr9XpxwXeRB7uMsoOo5RqBZBxJNs7Dhcq79lqSG1KpFEY9bg5cSvcSIWssZOO995u8ktiZh5dBrT4J0r5FOSEtyaQHjhgb/cnKeOgaQSx6wJFIhMsr9fX1fFTbqy+/pJsu/laErwndGW7nK4twMvdzDAgnjmk3bsFgEEXrXuDBssCi7/Fusxht784t4on7qhAcYyUM03rkRN6q8f9Myykan6koOXmyBNmJPFhR451IH86oDUNBPBXlnjv33sNBQ2nGTLqtvp6CGDQLW8v5UGjKVxa/M//uGX4b8RiJwcGrQVfUfT0eDzo6OuDxeFCycwf3esvK9uqO+61kJnRnoYXP7MapzbnwtbdP9+H/+pqWCkbebdPipdyrJW+ORky1Z69hMx8IeqcxmwCYHLoTSQgiaPkEjx4PLvguctAaddlrhbio0WbqokuShOFYnAFaYXVw40ktm0BVkYwHdNXCJtJwRfiG7vgG93AHiouRVEbG6dzX412K64oyy2TQJTjTOp6+bjSebeVerxhoI633Vpq5woTuLDW5pRQNhVtxvrFhun+Cr42JXpOYCjZRBSzSI8daWpFIJfmoKV3ACRODD8gMGtFr49OZC/osgXaiKXMmA9dkUBa3R97wcCyO4VicD0CIRhNQFAXJoYguNUwszTgZdKk8Y3duEQDWE4gkEjcEXaP2TM+v5uVmgjIBt6OjAx0dHbyWA00Tb/zMuWwzBN2tsw65udhGXPtwdtc2uI/ZpvtnuOWNupDnXB4uJ5B3mymnlGSFgeJiQGWDH8gDFNOaxK7xZEARPdpMGQfG4Fem7U0G90yvTxasM3rBssJyYQnCYuDsWuop0MAIGvigKINcqhBvVjcDXfHmcTXoZgq6ieB1uVwTer1zHbwmdOdA67BsR7ftyNUP5m1o4kVOcgKlglFWAgWFjFH3hvVvIRln3XpFTkfZxWCTMShlHGBA3XpROjCC1igbXA1O19s9zwRueq4irUsPxQFFUTDa70V79ppJSjSOb957v8mlmOFYnOf2prM7pg5m5O0aNeurSQ4EXqfTCafTyeErppfdCnV7TejOkebctQ39dvt0/xy3lJEHOhyLIydn4zjgZkp7Igg7VqzAqL0B1EWm7ATybCfyImkdMXXJOCLM6NFiku3drF1NbkhnXrADRiPO6BhdbeADNZJiRj1uDnNACzpOMEDkZr6TMbB2NdiKkBansXc6nXB0tMDpdHKv99133oYkSVOyr9NhtwV0k56prUI2HU3p2ofTBVtw2e2e7p/kljCCo6evm8sJVDdBrBdgTOQXu8ij/V4dnHh9AGSetyyeTOi8WlGjjUQiUBRlQrjONHRJWqCyiZQ3K8oKRuAa83NF4FKmAgChjoI65dA1yiPXCl1jVkNHR4fO43U6nTzDgYYSO53Om97f6bBbErqJjjKEG3fh4rEdcFUUo32/UBd3RwEatm9F7dbNOJn7OY5v3Ijqzz/DiZwcnNqUi7qtm1G/PQ9nireipXQbeg4W4dLxHQg37kK8vWxWwRtt2oMTOTm3dd0G8cI+fsyKrKzVyH96ORwrVvDsBFFGMIJE9NhoNJaiKFxmMCYXkSYaCIcRDAZ1wBUDYpkgfTXNdiY8XUDIxggH0bD+rQlqKmSuixu64xv8JjUciyMaTbDhu8owksoIr0lh/G1u5vuIdi1BtYkaQdfpdKLxbKsGXp8urzcnZ6PO650Leu8MQTfvhiA03L0Pl2u/wDlrMdotRThTnI/qzz/D6W35aN5fhp7qE/C2tuJyTw/C/f2I+XxsBohYDMNDQxgbHeX7kUomoQ4PY3hoCPFYDNLAAK6cP49Lzc1wnziG5v1lqC8sYCUl9xfBf3InlM6Zh3Dg1BdoKNqG5C2WezgVxgrMMF0yJ2cjsrJWo2H9W1yfTKeC6QNmYo1XGgSRVEZ49atEKsnhYQzmBMJhPmBBHH5LXi0wvvpXpmXT4+nSAIO050/fh7bPiq2zGhJha/lV8nEz11Roz16DuBxFUhnBcCzOC9VEIhE+A8REecXX+x2N76PfIdNQ4YmWUY5yJBLRAZfkBpfLpavZu3btGj6gYiplkhu1OQXdEdc+hE6XwF1RjDPF+ajZshltFeU439iIy243pFBIB9LpMEWS4O/sROeRQ6jdugX2HfnwzXDNCNeXxeirrZ3W7zmXTLwQg8Eg1q5dg6ys1aiurob3o9cyeG6ZJkfU5+SS1sm63+nuLHVPMwXFMlXqmt0LlEGXBcrAB3PEkwldVbSkMoJRfxOXFSYfBKEfOHLm4WWa9g02L5wGcUVLRzMW2ZmoYtr1QNi4/mT1GYyesLFCmdfr1QHX6PVWWo/wARVzJcg269C90rgLPQeLYN+Rj1ObctH6z/24ePYsBi9fnu5duyaj6mi1WzfjfGXxjBRTH+neh5O5n0O+cmW2v/6MWSqVQnV1NbKyVuPVl19CIBzmnlsauuNhIg5f5V5uXNYFmJLKCJJxedwABrGojDHNayolghs3Ebr6zAuCbiKVBFSFD4Ig4E4mLxjr4iqKwqUEYyYHLc8EP2Me8rUct0y9hutNITPCmFLJRLmBGmU7iHLDbI9gmxXohs/shuuf21GbtwlnS3fhgsOBrwKB6d6VmzJ5YACu48fYSLLq6fd8L1QVo63in7P9tWfEVFXlc2fl5GxEIpXUpT2lgZu5wLbo5arhoC7VSZEVqOEgYl6fzrulItozIxPc3LEhSYEXORCKe6VSKYSaa+FYsYIDd6KAmZiPy9PDQr1aiUtkHKVnDNwZvdKJAHwtJh7fTNu8lgCbGFibCLw0oEKUG2azatmMQTdi3w33l9tRt3UTHLt34sLZs7fkLAtfBYNwlu1BS2kh5Na90wreM8UFGOjrm+2vPK0mSRJeffklZGWtxnFrFV8+cCgXTYuXGoqzTDz9d9PipXBb8pFKpfgoKgqOxbw+1q74EIlEEE8mAFzbyLDZBC6DHQwFeViBGVHbbVj/Fj9Wxh5AphKOJCv01VnS5SeBCYFrvDGJ9YMpx3aiymji+ya7mRE8rzZM2CgviJXJjLAlmUHM6a2oqODZDZXWI7p9mymbEehWf5aDpl070N/UhHg0Ot0fOSN2qbkZxzduRLD2i2mD7kB9CU7mfj7bX3XarKOjA2vXrhk3P1ZyKCIEzyauESBCxLFiBUb7vQBULiN4PMy7DYTDkCSJp1cBcwOqV7Nx0NUK9fC8Y7CSjRPP5JtJamBebtdHryM5FNGP0qPqYde4b0ad3AjNTACeDOQ3MjxYTCUjfZdg23L29DiPl0ay0fRAVDhnJm1GoDsUDk/3x8yKxfx+nN6ej/OVRdMGXvvOAkQuXpztrzrlRqOIcnI2IqilyJH3RrmmBFbjYyYv15/7KdRwkGcjxLw+ll+bEKtupcsdznXgkjFFQUU8FdWgC/6dkvEATxGbTFoQewvk5YaaawEVHIy82tp1SAQTgVP0gCeCr/g+WpZpsMT1gtjj8YyDLTWxdoM4Q0VFRYV2rGemaM6cmQ34VrVhWYazbA9cXxZOC3QvHtuBrqNfnyHCqqrywtSV1iPcs+KJ/qo6Lig0mU4ZuuMbvOYrjSCLeX28jKMxxco4imyuG9tHBSok9qhBV4WE4UabMPXO5L0Bymnmk0pqKXXicRclhuvZP9GLFSu4ZSpQPpGODu2zrzZYYiK5QUwj6+jo0EkLmSSHjo4OXPBdxLvvvK0bPmxC9xYy57498ByZevCOuPbhxGc5054qNxMWDAaRlbUaWVmrdXmTOm9Lq/8qliLUp4aNHwzRnr0GiR4HnwRRr3+mq4pRXdhbz1QAUjrDAABUGV0fvZ5xJgjxuBlzcsWqazSpZDyZ0AHzejzdTOl1Yk/CCF/R+71RiWEy8IppZBOB1yg3UGaDy+ViR3uasxtM6E6RjSoKznxRjIvHdkw5eNst22/52rstHW6eDhaJRNIXOfQR+rGW1nHem3GmA9GTo0pi4oizW0U6mMzS3h+4lsszFwAMN9quqYoY3azEFDGospb3iykvZpPpexi9X3FmDKP0QN7q9YLXKDV4+ronBa4RvFlZq7F27Rp+boo3kKk2E7pTaPFYDKc2b5rymY79p75A5+GK2f56N2zHqqq4fguwi1282NIsUSYcVZXJ0xXnPaPRWhOVVbxVjXuMSBcASsZleD96bVzGwkTyCwXPHCtWYMDTBUBJ5/xi5o6VGHgTZwQWRwAasxhuFLxXggO6+gxGiYF035azp+FyuVBdXY2HHnwQ27dty+jxT+XxMaE7xebv6ICjZNuUQjfevhent+XP9le7LqOTlIC7fds2vpwuvHHBFVXmgaHJCm4bZ4VIxgM67ZY+51YHr7jvXH4BMNbSqpvzbGLopmWG5vnzNC9X4YMgaHs0PHo69n8ij3GyzIebbbQdr9fLK5JNFFij5xd8F3ker8vl4vs3HeeRCd1psLaKcvQfLZ5S8NZt3YzELTKhJZ2gHR0dOuCKXo6otZLPJQ6IuJZZDniRcuij77QPtypwRT1UfE7znlHpxkzHSO/5LtD1CBI9DqgAh66o5U7n95goTUxcx1hNbCrAS5NbTuTxjh827MFTK57Eqy+/lHGY81SZCd1psKFIBDVbNk0pdNst2xHUhP65bHSCRqMJruHScjqRRa9UURSwpCiF55xeWx1YlvpE0gIFzjIFdm4lMwahqIoY5eom44HrujGRl+v96DVATWdzqFrZxlQqNW2ebqbvNdnrou57owA2Dq7weDxwuVyTgrfl7Gk+BxuVhhSDalN9bEzoTpO1/pNpsVMF3QtVxeg9NTcKdkxmdJJSWpiYEmbUJzlYVBXJ+PVVySLvTQ0HdfUIbkXQiqb3rFQOXhrYEbRbWZ7tNc15ls7LDdqtANK50IlUEuJ08nPFrub1GjMVJmqSlJ7K3eVycfBeLaPhnCvt7QKZR+ndrJnQnSYb8Hhwdtf2KYNuqK4E7Qfndi0GOjm9Xi8eevBB1NfXA6CgmZLOVoA4867KdMahCPy5n46rkpU5UMSm6WnPXsO9N0VRWIRuXMXcW8syQZcu/KQyMkma2MReLk1bZJQp6DNmE7qZuvA3kq97Ld4ujUabaPAEQZe0XUmS+P6Y0L1FrGbLZgx3T01VskFnKZp27ZztrzSp0Qn57jtvY+3aNQDSQ0tVlc1AoEI/MSRBN1N+7kTgpVQxNmMtZS3cWtNwT2Y66CKtf4963NcYQNMfp7C1nI8+YzcnRcj0mFvQpRtDNJqYkmCaLMsIBoPjvF2a4idTUK2+vl43RNgYK7hZM6E7jdb6zwMInS6ZEuiOdO9D7dYts/2VJjQ6GWPxKJ5a8ST3csVuf/rkpenPmXeaHIog0ePQVcq6GkzOPLwMw402Yf6z9GST17KvN6v5Gruc17OtTKCZKMgkerphazmXFq5F8+azaPSzilqst0E9Dn1xdOPnX9sxSnvLE30/cdsTfVfSlamnoigK4nIUcTnKChRpj7F4lKeZSZKEuBydELqKMqgrhiN6uxQ8E5tYq+F8dxfP22XHTRWmMLr5eIEJ3Wm0Cw4Heg4VT5nEUP35Z3N2ZBqdhJXWI8jKWs1qBajCDLxCgjy0Sz6eTCAuRzHg6YJafZID5VpyT888vAyJHgfiSTaqCgJ0MwPt2itfZYJGpu3q6izqMmknQ79+3Uz7NE7/VtnknFTQfbIh0UbosgAafdp4ScH43cTvO9GxnOi4Zjp2RujSoRHXoRVpe6TFEnjFJoI1LvkgSZLOK47LUcTiUQ5oal6vF+dcHng8Ph5UE3N1qbmbG+FubsS777zNYhJIBx/F/TShO0ct5vejaefU5ezWb8ubs+UwRWnh3Xfe1i6o9CwD4uAF8hwC4TAuXfFDDQd5EC2zF6evnStWFRO7yYCEzCA0AnEONyGFTvRyR/u9Qk9AX1dYDKqlj98CXpOCB+RUBYAy7jMz3UCMyzJBZkIQqwbQkqkGL5hr/OyPICwrwzpgEkTFlgnExv9JYqAC9ue7u3DO5cGApwvu5kZ47EfRVlfDG/3vsR+Fw5KH51c+gZazp9mu6wJq1E+4MTOhO402PDSE2q2bpwy6jUX5c7ZiG11cT614kmlhqoxkXAYr0qJAVlhpRagKFJlNBBkIh3nxFgqiZSpQniki3569hs2eAHCgUFGYyaGLSV6fWmjebOPFaKBArT7JMzPDoUMAACAASURBVDvSkDU2dnxoZgjHihXab6CCplPP/FlKxv3XhT3V8d6wsbt9tWXsJmKUH2jGYWpIDxdOJLicEIsziSEQDnPoquEg1HCQwzUuR5EcivDl1IZDvYgE3DjX3YBz3Q1oOXsavbZS3vrqLHAeKoDzUAGCditG/U0INdfi+ZVP4MtNG7RTRtEdR55udwNmQnea7cRnOVM2Bbx9Z8GcmcZINDr5IgFWX8FjP4qBHjtvox43hkO9SMoeDId6EfP6OHDjqShSY+n6uZmLt4yfJaJh/VsgGCSVEU3XZZAnL4q8YH7RI11rQDXsf6Yu8VWlB7GgDvTeXSaJYuIuetrEQSNDcVZLVxkJ8JsSyS+ZwasPoPlzPwX4d9b+1PQjQY8Aq/fk9N5d2jMV9U1RBiHfj45s2kMWA3ZcYlJZQE9VZaTGIgB/VJAa06QFTT6ISz4mG1zx8TYc6sVwqBcDni7EvD4MeLp4u9x5AkG7FUG7FQM9dnjsR9FXZ+HnZaLHgVBzLYeu25IP/+kyBO1WfLlpAxyWPPhPl+HVl18Shq6nb0wqTE93Tlv99gLEO6ZmVuGzu7Yj5vPN9lcaZwSOiooKZGWtxuXOE0j0OHTeRNBuRa+tFGFrOQY8XYgE3IgE3IhLPoz6mzh0KWWMPDrxOTUqws0vaM1BUwFAVXVwEAMgBF2xvi69l+AoQnnCJnhs7H/9+9h+GdbPuB3o1xMaz8gAEJd8uqLu8YXzMwbSxLrDaWlB24Y2fRE9N5Z01Gm8whBh2n/y8GiQBvOO0+Ckm56xxeUoFGUQybgMRRlMB8U0cIoAjQTciF1yYKDHjsudJ3Cuu4HfuM93dyHUXMs111BzLYJ2K0LNtbqbO513fXUWjPqbkOhxwHmogIO1z1qIPmsh7Ls+gMOSh1BzLfrqLLpzddTegLjkQ07OxnS+LqZuaLkJ3Wm2s3t3I9o0NQVwmksLEb5wYba/0jijk3D7tm1Y939+jr46C+y7PkDz5g8hNexF2FoOhyUPfXUW9FkLGXh77Ei4bUi4beizFqJ584fo+uh1tL72CNqz18Dx3EOsrVjBW9ey+Tjz8DKceXgZeve8h2Q8gORQBIpWrWo4FocaDrJlyqDWFCTjslaFTBGyHSjIxxqVTSRoU/d+okbrp1IpHbzSdwCxaMrEsydM5Anyz4nLCDXXCgMivqG7ARkb3bhovrjx+65AUQYB7TEZl3X6aDIua8dzkD+nrnxc0qY8Crg5LOnmeemKnz8f8HTxrrz4nF4jSLqbG9FrK4XHfhSXO09goMfOoZhw25DocWDU34RRj5vD0WM/yoHrP12GsLWce7TkvTosebobvVp9Er22Uny5aQPC1nL02krZvHLaeqP9Xoz2e9FrK0VbXQ0Dv6eLpz7qKrFpdyIzkDaHrWV/GcJndk0JdNv2FWFAq0M7V0w8+XJyNuLdd95GoscBqZWB1nmogHkjrRXwny6D25KP5s0fwr7rA7gt+ejd8x7clnz01VmQSvox6m9Cr60UUms5Rj1u5q24bZAa9mLgUC4GiosxcCgXfXUWBO1WJHocuouduo7nuhu41zTg6cKox83XE7uo9Npov5d3T8XtEVhIG6T3EdxpGQHJqCXGJR+SQxHd6/RIr4n7E5fYtmg/IwE33JZ8frMJLPoef25sjhUr+GPz5g/T3qM3DUv6jgQW0asMNdey30pYJxJg3iMBbKDHjnPdDfDYj3Jg0nqxSw7ELjnQ376fA/Jy5wl2s9V+r9glBxI9Dr5NOkdoufNQARyWPH6TJq/1y00b0GcthP90GXvNWojhRhvclnwuCTgsedyDDVvL2fml7WOvrZT/nrErPgz02HnQLNRcC4/9KNzNjWirq+HwXbt2DbKyVnMxQYTuzZgJ3Wm2ti/ZXGdTBt05NlGlCN1333kb+bl/4hcyXWx08bst+XBb8hFqrkV/+374T5ehefOHCNqt/ALzny7TeSt0Ubgt+RhutPF1ydNxW/IhtZbjcucJxC45+EXpaa/C2GAb86i0i4+6sVwP7LGjr84C/+ky7j2RFxS75GAXqAYDgkiihy0nz4vgJK4vdnsvd57g34HgxKGn6Y0DPXa+DXpfJODmxy3htvEbTthaDrX6JL/5DDfaeBu1N7DXDuWiz1qY/rweO79Bkb4ugjRot3Ldk34DEYwER4clj3ufQbsV9l0f8OPV376fH0/noQIMtFag11YK56ECSK3lkBr2cji6Lfmw7/oAX27awLr8Qvd+1N6AXlsp7Ls+4LAk3ZXem3Cz72vf9QHsuz5AX52Fg1O8uZNOS6+Tx02ZC+Rd0//0u4Waa5HocaBo3Qt4fuUT4JTlHu7NDSgxoTvN1nH44JRNXjmXoJtJ33r15ZdQtO4F9FkLMepvQlzyYXCwDy5vF+/+0ck/NtjGvSJRTwtby+E/XYajZbs5pB2WPDRv/hB91kIOCI/9KJcleve8xz1n+64P+Hp9dRZ+8RPEyXOiZQQeCp4QYMR9IggQYBI9Dq4LErRov5yHCvj3oPeKyynII3aF++osUMNBXO48waPo1KXmnqPW5RYhIjXs5dscaK3g4KRtUiSevlOftZDvGx0r2h59ZxFmdEybN3+I5s0f8hui81ABhhttCFvL+e/iPFTAj4n4G9DNkTxaOv6h5lq+H7RfJD/12kox1tLKz5mB1goMtFbw70DHmh/f9qq0l95jx6i/id9whkO9XIaizIaxllaMtbRi1N6A4cb0Dc2f+ym8H72GhvVvoT17DfKfXo7nVz6B4VgcAGnzCq/OdqNmQnearetoJfyndt420P3r4z/B4WcfR3v2GvhzP0XYWs5KCoaDgKrwrjN5YOe6GziICKRuSz6Cdisud57gIOy1laJ584cIW8sRu+TgunHYWs49YPJwCNxGkIhdVoIOfRZ9Bgehth/OQwUcLKP2Bn4ToK5t8+YP+XtoXYclj+uIxs+nbXbnFjEJQINXn7WQw4i2Yd/1AQOVdlMhyBLoCXIiTMkjDdqtvKtO6zZv/pB/bzqedFMY8HTpPNqg3YqB1gokehys16J17Z2HCtLdfu1zPe1VvGcjSkh9dRYM9Nh1N63LnSe4nBEJuPmNgoBJNzWu/WqPBFCSZ+KSD0nZg1TSn4ZqXOa9mFGPG2Mtrfz4ElT9uZ+iPXsNbyTJnHl4GQL33IPAPffwWTb23b8If338Jzjf3QUAaV3c9HTntnVX2eA7+fWGLnW5ita9gH33L+IZCKQ/Op57SAdhtfokRvu97GKJB5Aai7A0ISkdnBnt9/IuN12M5OF62qvgaa/iXX7yHOkCPnfwYx6QIXgSNAjOBBj7rg/gP13GAU+gpi453RBEb4ygTfAjL0tqLeeSSa+tlEkTbhv32KXWcgYyt42DjF5zW/K5xyVumx5JByeZQAQ+fT41+t7klRK4qctNASjR2zd+TzrGnvYq9Lfv5x6xp72KySLC6+e6G3hvhuQYAiVpyqSbD4d6MTjYh3hKC96lokgl/VBGAlpOMZsZIyl7WNM81NF+L9uG5p2KGr/RQyWYikA98/AyeO/9JgL33MNG6t37TZ4ZQ9kxFISkrBmCrtPpBEDxUdUMpM11ux2gS/bqyy/hzMPL0LR4KT+BqTUtXsqbY8UKfnF4P3qN6ZPFxSx45m/iQSqoMtgoMzaWnmUUsBQlZSQAZSSgS5KnAJVRuyUdkyLhBHNqiR6HDvAEDzHX+HLnCe6NJXocPG3pfHc6Os9vCvajaLZbebeXQEdwI1gRyOh1SmkKau8lD9KYd0paJAGYPEPuIWq5qqKnSN1uCk7GLqX1XfIixUAgBfdIIopLPiiyjKQyov0WErtRphg49SMDFf67gQ9YYdklqbEIlJEAhkO9bIJMt41rvmFrObsZ7HkP3o9e443OFSVriQ6mlM3StWw+upbNh/feb3Kw+uYtgPfeb+rSECn7g2ZGpta1bD7cq+7E0B++Be/vl8C96k5+rr64ZDHa6moApNPnbvthwKOJBKRQCJGLFxHq7YWvrQ39Z+rRd+o4uisPo+3L/Ti7dzfOlu5Cy4F96DhUge6qo+g9dRLnGhtx0emEr6MDl91ufOX3YyQen9L9+7pCN5MVrXsBf338J8yr+P0ShN5/AKH3H4B71Z3oWjafexh0MdAF0rR4KbqWzYdjxQocfvZx7hkTlP25n/IgEgWMCDY06IKyA4LBIB/tdumKn41g0gByJTjAc0SDwaBuuXEZNfLWxEYJ+fQ8LvlY3qscxXAsjmQ8gHgqKqStCalZWqI/T2sbCXAQ0WMyHuD/iz0BQAK0/FfKkdUPOEjfpNhIQPH/dOPb0p6nkv70Z6haiUxVAVRZ67YHdCO9Rvu9HOCJHodOHyVwDhzKRe+e93QA7frodX3XnlICtUcRoJHH7tQ99977TYwsWcjPH3pNBG7gnnv4a+L55/39Et06I0sW8ve5V92JcOFjSHpXIuldiTHHzzDm+BlCf/kO9t2/SAddMdf5toJuPBpFoLMTLtthnNlRiFObPod9Rz6cuwvQvm8bXP/chr7DhbhQVQz/yZ0YqC9BtGk3Yo49uNK4C5frSuA7uRMXj+3Aucoi9B4uRveXxejYXwzHF9tQs2UTTm3eBHvJDnQc+hKe07Xwd3Yi5vNBHRm57v29HaBLJ+CrL7+Erau/DenAI0h6V0I+thzSgUcAy38ART/WnfzxhWnPxHvvNzl4u5bNR9PipVxfI4+DvJrDzz7O06LIY25Y/xa+3LQBtiOlOH7MisPH9e34MSsqrUf4a8eqqnDcWoVK6xG2XHt+3FrF2+Hj7D3Hqqr4+setVfwz7Ls+wJ+znkXRuheQn/snnh0x6nFzb3LU35QO5Gij8YZDvRgbbENS9mBssE3XRv1N45ZlWudaG+VBkzdJqXfGNnAoV9eMsIzm/gLej15D29+f4I+trz2C1tceSedTa8296k44VqzgN1oCKUE08tidV31O/xNkR5Ys1L3uXnUnQu8/AOnAI5AOPIJQ3n3889yr7oR8bDnGHD8Dqn6F1OFf8P9D7z8A2zPz0LVsPqK5vwDsv8OY42cMuMp34Sl9AJ2fLIB8bDmS3pWoyr4bLy5ZjKNluwGADwyhEX43anMeul8FArjodKK94gDq8rfgdMFmdFjycen4DkjNpVMCM2MbdVsw6CzF5doSnK8sQteBQjhKClD92Wewf1EM93EbAt3diMdiV93/2wG6ZK++/BJs/2AnrKeUneC2Z+ahKvtuhD79EcYcP0P4je/zC0vJYl25quy70fLKXYhuWIjQ+w+g5ZW7+EVEF554QYpt3/2LULTuBYSaa3UDIWgEVDIuc12QvEvxfzGqzR9pG8oIq0ErK3ygAAVrita9gMPPPs5b/tPL0bD+LbT9/Qm0Z6/RPTpyVqHt70/wwR/0v/goPo/m/mLc67SMHidrBERq4Te+j9bXHoH390t4czz3EH/uXnUnf7xaizyWedlXT9/JwRh57E4MP7xEt9y4PkGVXgv87g6E3n+AnQN/+Y4Ool89nf7tQ+8/gDHHz/gNnYAqH1uOllfuQqx8KZLelej8ZAE//1peuQvhwsc4hFteuQtV2XfDtv7RNGSDP+Dvqcq+G+h8EbZ/LMeLSxbzocBfe+gGurrgKN2FxqJ8uCuKEKz9AonOqRlOezPtK+ceXDy2Ax2WQpwu2IK6/Dy0V5TD29ICJcPEkbcbdD/P+RWS3pVoeeUuVkD7je8j9OmPUJV9N6qy78bQgV8iWvJTDuLU4V9gtO2HSAZ/wJrWzZMOPMK1NfeqOxHKu497zZ7SB+B7k11Qh599nMkO2mi00X7vpI8UATcOYhDXMT4XW3IogqNlu5H/9HIcfvZx5tk99xAOP/s4tq7+Nvf2CBZ0Y/nq6XQjyBgfCXyB393BW8srd/HnStYSDP3hW7pG4BTfE/jdHRj6w7egZC3RfR591ldPs//FfTLuX8srd8H35jz++QRQem/oL99BdMNCDknanrgebcv35jzEypdCPrYco20/RLjwMQR+dweHqqf0AXYOaL99MvgDjLb9EPKx5czL/v0SVGXfDenAIxhz/AydnyxAVfbdcK+6E7Zn5qHzkwX8fcngDxDKuw+2Z+bxc6/1tUdge2Ye3KvuRLTkpzqnYN/9i9Dyyl2Qjy3H0IFfwvHcQ7A9M0/n6b77ztsAwIdHs0JLXxPoKoOD8NTXo3brFrSWFWKgfmpGck1nS3SW4XJtCbrKi1CzZRMce0rQb7dDvnIFwO0F3aJ1L2Dr6m9jtO2HkA6kT/Rw4WOIlvyUex7knRCIOz9ZwC+6zk8W8P/lY8vR+ckC7r2MOX6mA7R8bDkqc55GqLlWn39Jke6JGr0+0WOmdYVWtO4F7umKXWvbM/OYlqhBKBPYRGDFypeyY7NhIQdl4Hd3wPfmPP56rHwpohsWwvfmPPjenIfA7+6A+qd/ybg+NVpOnxf43R0Mjnn38W2JgBb3TwSk6EWG/vId3iORDjyC0bYf8tfoMbphIQd8+I3vI7VpGfMile+mm/DbtbxyF0J59yHpXYlY+VL0liyE1HIfksp3IbXcx9chb5T+tz0zD9GSnwJFP+bgJYkgqXwXLa/clY4raD0sAqztmXkI5d3H5QeSHKqy7+bn59CBX2LowC9he2beOOiyoeK4qVFpcwK60UuX0HHkEE7mfo6eQ8WQW/fOOkxvtEXsu9FzqBj12/LQuKMItVu3fq2hKwYUita9gBeXLEbra8wjafv7E6jKvhue0geQ9K5E29+f4Cc4eS0tr9yFffcv4t4KrdP5yYK09xv8AXpLFqIq+260/f0Jvixa8lN0ffQ6D6yN2hswam/QJb/T84karZNp3UzbopFKHLgUCHruIWxd/W3uzcXKl3LIpV7/Vw5HAha1pHclX5/gKbXcx709uskQ1Ai++PDfOJgDNffqbkZSC/tc8lZj5UvZaxr0Rtt+iEDNvfCUPoDQpz/ikA7l3cc/UzrwCHpL2PZpWecnCxCouRdJ70r0lrDti1AkHd/35jyE/vId3v2nz6bfsLdkId/PZPAH8JQ+oLv5jrb9ELZn5mHr6m+j7e9PYMzxM34T71o2H+HCxziAzzy8DC2v3MV6Ry338X2oyr5bd16Ntv0QKPqxriciHXgE6HwRqPoVwoWP6SQI96o7eSCtaN0L2hmerg19MyOBZxW6o4qCTuthnCkuwKXjOzDWNzUlEOdKG3SW4kJV8RRCt3DOQRfQB9L23b8I++5fBO/vl2DowC91wQqxu2h7Zh47ye2/43JD5ycLOHTpQiJQkFdMkebOTxZg6+pvsy6+JZ9Hz9Xqk3w47GTPb7SN2hsyermHn30cVdl3M/gp3+UXunTgEXR+soB7V6NtP0RvyULu0Xd+soDDJ1BzL38eK1+Kzk8WoLdkIXpLFnKo0fJY+VK+Lnl4Ust9DIoa0HpLFnIgi6+J8A3l3cehKcKf9q0q+25ENwiQVL6LQM29/Pei70c3StpPgjItF3XXquy7+baSynf554gwJY806V2JcOFjaHnlLrS+9gi/MRBYW165S7ft0PsP8HONvjv9Dt7fL4GStQTDDy9hleqWzefvCRc+htSmZTzmQAHeF5csxp+zntXOdDYi7WYzGGYNupd7elCXn4e+I8WzDsdbpc1V6JIRdCkljFJ3SKsUgyyU2hN6/wGg6lcYOvBLdH6yAK2vPcIvUgIU6YAtr9yF8Bvf5xdp62uP4ILlOVRs+SPC1vIpgerVGg0bFaG747//HVtXf5sHEQk6BC7RC6Rl5GmSpyh2wQM19/Kud6DmXr4t8lgJqARlApi4TNQ4CdTUe5BaGGjps8lLJi00lMe69rD8B9d1M/U6KIOAvGC6WZLkEKi5l/9WbX9/gmv7tB/iDYFgLHrOlHFAgT4U/Zgvp5saAZcCb13L5iP0l+8gXPgYy2x4/wGuH1O+LmXP0CAIMYOGBk3QYIl99y/Cn7Oe5TMDs6Lyt1jK2JiqwnXMhsaifETO7J51kN1KbS5CN5O8QMnpYhlCsSYuJagH7rlHlwIEy3+wi73qV5AOPIKq7Ls5zLpLVnG5Yuvqb3Pg2g/+Fjv++99RtO4FXh6SGuWGGp9fS8v0XvGR9Guxndn9c5zZ/XPY/rEcW1d/m+mE/2BaJHWhW165C4GaezHm+BmXC3RSigZP35vzOHQJai2v3MVvQnRDIkjRTUrnPWseLa1Hkg79L26r85MFCPzuDg5hAj+XA7wruScutdzHA5m07+RNUvaJuE8EX9s/lvPPJE+VPo8kBMqTlY8t57AUsyIIwKH3H0Aoj+0HZbZQnq4xj9d77zfThd6XLOTpiOIgCeNgHgLui0sW46+P/wRXggMA0rWIb5lA2pVz51BfWICeg8VInZt9iN1qba5B13i3/3PWs3hxyWLdUOCRbyxgBbeXLOTFt2kOL3pOF4oxFWnf/Ytw+NnHUZnzNG+UXlWZ8zQHnCNnFXb8978j/+nl4/JGJ2tV2Xdf1/rUKOWKdMcd//3vfP9s/1g+7tG2/lH43pwHT+kDXHckqInyAvdaBVCK+ifpxGKak+gJ0yPJCCIkjZIGyQlcgxW8VpIqQnn3cT1eF/gi7ViDpJg1EH7j+/z3873JJCSCKjXq6hNIfW/OQ+jTHyFc+BhCeczrpTSxkSULOSjF/G4RqnR+UTOeV5mG+mYaMSnmftNIuPynl+OpFU/C66UZldVbB7r9TU2o35aHgYa5n5EwV9tch+7atWvw56xn0Z69BmceXsb1XTqxaUQQeRlGENOFQo/77l+EypynUVv5N5zd+2uc2f1z2A/+Fmf3/pr/f2b3z9G97z/R9dHrqMq+G97fL4HvzXk8pUp8nun/oT98C6nX/3XS94iNsgaG/vAthN/4Pqqy70bXR6+j+3D2uH20H/wtuzFo0KVuO6XGiQG1WPlSnqsstaQDWuK68rHlugwEAjIBNpMmLMoHBGDaXm/JQp6q1vraIwj95Ts6HVjUQyltjGBKAxNI0xVTxsQ8XQIwBd2MUlOmJsJ2+OElGR/5ubToexzIRi+VHvfdv4jXX6BiTA3r39L1XhrWv4WB4mImH3m6eBW4onUv4KkVT6K+vh4AMBSHrjj9jdiMQPdS81k0Fm7FcNe+WQfXrdzmLnTZSfj8yifw6ssvIdRci7a6GoSt5XzoZyYIiyAmAHPPZtH30LVsPmzrH+XwIth2l6zSQbd3z3uozHma5QH/4VtQ//Qv41rq9X+d9P+Jlk30eur1f0X4je/Dtv5ROHJW6faNGu0jQYka6bOBmnt5Shi9RtkJlLZFnqyYuSCmfNG6gZp7eVqVMS2M0sXEz6PXM+Xp0nYp9U3MMxbzcMV8ZAKmuJ4I38na8MNLdI3AK2qtVM9DhCl5qEaoNqx/Cw3r30J3bhEGiouhVp9EqLmWzxAR8/oQ8/qQcNt4waOBQ7mw7/oACbcNnr5unOtuQJ+1EBVb/piebBXp6ZXmtKbra2vG6fzNiLffumlgc6XNXegyy8pajVdffgmj/V547EeRGmMjvK4EBzDa70VbXQ26c4v4KK6JQCxeTG1/f4J7kQSycZ7u4Ww4claxCPgb39cBMvX6v076/EZeI/CSp1ux5Y+6/RLB212yCrb1j8L7+yU6qGVqRm+acnLVP/2L7jVxGQ2YyARkGhxBnynm795oG354yTj4EiwpM+BqMBXrbWSC6b77F/HfnyQmagTU5s0fYqC4GF0fvY7mzR9i1N6gm35HDQcxHIvzJsnDiCQSiEYTGI7FMdrv5aUxpdZyhJprUbHljwzAWslRgu7zK5/go9J08+vdoE0rdIPd3ajZkgupZXqG695uba5BF9CDNytrNXJyNkKRZTTbrRgO9WoFWsDnFBvt9yJotyISYPVO3ZZ8Xlu2Yf1b/OKiC862/lF07/tP1gzQpWY/+FsO3dBfvqODZiaQ3kjLtA2CriNnFbr3/ec4b5z2mYbgiiCkR6N0IXrWmbx2Wpdgq/7pX/hzcdSakrWEv5ap0T4Y/yd4ElgJskaYit6oWDPD6JVmalTYiGpotGev4UAVixuFmmtZjjSVhYzFtWHZ6eHYVJoylfTzcp2j/ib2ugbcuORDLB5FLB6FIrNqZ7FLDl7ukqZscljy0LvnvfRswXveQ/PmD3XQVVVAVoYxJzXdAY8HJ3M/Q+zs1EzKaLa5BV1jacdUKoWsrNWoqKhAKpWCu7kR57obAEh8vDog8TKINJSSyiWKF4kaDiLR40DFlj9ix3//e9rT1eBrlBm6D2dzeSETdKcawARcqmlghK54cxChawTdtQLxWtanJgJTrHvgWLFiwvoVBMyJIGlsVEmOeirUrS9a94JOL6XuPRVYpwEmMa8Po/1ePnHpqL+J1/pNxgMYjsUxFAckeRiyIiEWZ9XbotEEJIn9nxyKYKDHDvuuDzAc6uXlIqkAvVgZLRKJcOjG5SiSygh/r/90GQY8XTjf3cVrIUsNe1mh9YMfw77rA96DAxh0FUW5qWDatEA3eukSjm/ciIjdTAn7OkI3Uy1dFUgHHFSZzwoASHzm3WQ8gGa7FQOeLj51NwUtknE2jTfVZ03GA2je/CE+z/kVug9nc6+RoCsCWJQXQn/5DlL/o4H3fzIAONOy62n/8x3eRE1Xtz/iPpasQviN78Px3EPXDLWpavlPLx/3SDUjxB6FGFyiJkKTPM+2uhpe11dq2ItzBz/m3uKovYEVBjIMk9VN7Q5WfjKVSiF2yQGHJQ+xSw4kZQ8Sbhtslg2srnE8ikgigUgioXsuycOQJAmRCIMpTf+TjAe0mYwDGGitgH3XB2y7GsBJWpAkia/nP10G+64PWH3jvm6c72Y1iO27PsDAoVwk3DZebW3d//k5srJW8++SBu4cgu7Z0l0I1EzNvGA30kZc+xCx74b/FCvheL6yCL2HitD9zyK0WwrReaAI7ooi9B0uQv/RYlw6vgOBU18gdLoEkTO7IbfuxVjv3BsdN1egKxqdiJIkIStrh9IVRgAAIABJREFUNRrPtgJQEZd8aLZbEZd8oCLWsUsONNutGBzsA9WDjV1h67GqYArzRlJRRAJu2Hd9gMqcp9PygtDO7v01LlieY/8Lnm74je+nwShCMtNz4+PV1jO00Pss95bAT1JH977/hP3gb3HB8hyiJT/l1b4o75c8Qpp7jOSVTO1o2W505xbxaXR697zHa9F2ffQ6n9K+r86ig2KouZZ7lgOernRNCmoeN/NC97yHcwc/ZsXjIY37bfkMuLrfW0XsEpu5N+G2ob99P5yHClhBea0oDNc+Vfa7siG0TBOFKrMZLez7ecnLpOzhUx6lkn7umcbiUUiSxHtB0WgCsixj1N/EAl89DiTjMqLRBBRZxthgW9rblT064LJax0yWoGmOYpcccLlccLlcGPB08emMpNZyfmzefedtPL/yCUjyMIA5mL3gbW1B856CGYVRxL4b5yqL0LavCKcL8nBq8yY4y/ag+6gVPSerca6hARedTvg7OnCpuRmB7m54W1txoakJntOn0VN9HF2VR9BeUY5my1407ihC9eefo27rZpzdtQ1d5UU4X8kqnX3l3IOkZ3aAPNegSwW0AcDr9eKpFU+io6MDgApFGYTHfhSRgBtULJtLDioruwiVlUxsOXsasSs+XoZRGQlgoMcOhyUPFVv+OA64BDbeRE/3/QcyAnI6Wuj9B2Bb/yi7MRzO5uliRk+39bVHEM39BZsNA8Cox83gMha57uNNc45JrWxetdgV33VvA1D58R31N/H52QCJB4lUVeU9j0QqiXgyAUVReNHzvjoLaiv/hlTSz0Hnaa8CVBmyMpwugaiyGy404MaTCS4DxC45AJVprJIkIdHjQPPmDxFqruXF3sVgGEE3LkfRayvFuYMfIyl7EI2mA2SppB/97fu5t0teciQSYVrwUIR7wzTdfLfHhW6PC+e7Wa/LkbOKzUenebo5ORvH5erOGU1XHR5GzZZNGHROf+BMbt0Lz5FC1G/PQ9OunfDU1yPU23tNNW6v1YZlGVGvF/7OTnhOn0bH4Qo0lRTh+MaNsO8ogOvLIviqd05bXd9bAbrk6bpcLmRlrcY5l4ctH4uwKWzaqwBIGA71otlu1SChzWqgMg/I3dyIgR4763qORTA42Idz3Q2oqdnEodtT+RudF9m97z91nu6Z3T+fUeiG3n8A+PDf0vLC4ewJ99G2/lGc3ftr1g1OJhCXfLBZNuBy5wlAm102HRFnFzQdW4KfrEhQw0E4LHnob9+PVNLPvUVlJKDdyBQ+hxc1XqBFW65CgTISQG3l39Dfvh/JeACxSw7YLBu0G6SqzQWWLmVI+xdPJgBVxuBgH2yWDTjX3cBnofC0V8FhyWPbUGUBurQjBCsJA60VzDOWfFBVIBplYByOxXlGwXCoF8mhCGRZ5sEvSZIgSew42Hd9gIHWCjavnghkbcJKmpqdgmjDsTiDruxh88DteY9ruQTdLk8fEj0ONommBtxzBz+GzbIBDz34IKqrq9kvxAdI3JhNKXR7jlnRU7F9WsETbdoNR0kBThdsRV/NKUih0FR+hWuyVDKJr4JBeFtb0XXUijM7i3HisxycLdkGz5FChM/sRnIaivfMNeiKVl9fj6ys1bjguwgASI1FEAm40axFlmkOMWj6Lp/zDODrARKUkQAPtjnt+1Gx5Y+wH/wtB1pP5W/QfTibd9+7D2frA2kaDPHhvyH1P9+56qPxudiMy43vFT3dnsrf8JsD3Qh6Kn+jh67sgardWAZaK2CzbGDyi3ZMVD5NDpsyhy1T2NQ/IwEE7VbYLBswONiHVNKPAU8X10EBFmASi7GkUikOPtoWIMFp34/ayr+xGSyGIkgqI2irq4HDkodU0g8RkiQTyMow0+WHWI/laNluJJURthyAqsps9mI7uyHEU1EdrFVt3jS6WfTVWaBqnjVBV5IkjHrcfAJOZSTANV16VJRBXO48AZtlA5uZQ/CC4zKTIpJxmeuzsUsOJIci3EOOXXJwICd6mLRAwPV4fHxOO0fOKng/ek0HXcrVJbnkRm3KoPtVIICaLblQey3TAtsRlwWuL4tQV7AVga6uqdrtKbOx0VFELl7EuYYGOMv24PjGjTi7qwCeI4VTFlCci9AlT7e6uhpZWat5F4w8Iqd9P4ZDvXyab4Cl3LATV9G6rYNM34sHEJd88NiPcq03P/dP6D6crfNqCb60rLf+RT7yi6BLcLxW+NK6Ysu0DeP/tvWP8lxhDlyt9VT+BoEj/4XOTxbAkbNKg64KVZURl3ysS24/Cl4yUBxiyqf7Vrj377DkaRkhTPsGFPTVWdJ6KlQOOoKvKBeoUDAc6uVedirph6wMI5FKInbFx71HFvwUvVNVu1EqXHtlPRjwABdJFnQTSCX9UFVZgC6bk420+tglB4duLB5l4I2w+dj66iywWTZgONTLQCnou/T5fXUWqOEg94LVcBBxyceCbfIwkkMRru0Oh3ohKxLiko8H0GiyznMuD4dul6cP57u7kHDb0PXR67CtfxQDh3LhtO/HUyueFNLG5oim22wpha96akoYGpv3xE6c2pyL3ppTSN6EWz+TlhwbQ+TiRdh3lXxtSzuKmm5FRQXWrl3DIsvaJInJeAAe+1H0t++Hx36UdSdBRUMUqNqfqP8Oh3rRVleDpDKCZruVyQuaNyt24Xsqf8O93u7D2Ti8+3+P83Snok0EZGpGeYEyLWj/Llie41PupKHL4EiQSsYDaUCqbDZdkgXiyQQ/jg5LHiCALJVKpWGpyTOid8phq3m5KiT02krTEf9kArLCAk0EO/uuD5CUPfy31X4h9nljEZ5lwPZZgqqynFmaBNN2pJQHyBRlULiJMA/fYz8K56ECdiw0mMel9CzEyXiAB7p6baW6HNtkPMC7/wM9dsRllndLM0LH5SiHbjyZ4N5uoscBZSSgC7KRtEDyQpenD+dcHpzv1mZPLi6Gbf2jOHfwY3jaqwxpYypmfbqeyMWLsO+cnuDZpWM7UL+9AIOXL1/3fkldJzBQm4vQiY9uqIUbi2762EztzBFzF7plZXv10NU8NJ6G02MHwSSRSnJPQYXKuts9dvS378flzhNwNzcCwITQFVv34WyEbOvgyGEjv0Kf/mhKoTtZC336Iw7d3voX0/skQDdw5L84dNVwENC8UVXL8HAeKkB/+/50nVYNTuQFxpMJHqkXj2G62pWE/vb9sFk2YGywTfd6PJngg1KgygbtVjLM+SWlA2L2o7rfim8rHuDSAKBokoGSlkSgYnCwT9hXiUMbUHial8d+FKr2+SRZkDxA4A3arWykmb8JccmHSIRN9+4/XYbePe+xST41nZfPsix4uiQz0Ci1scE2Pux3oMfO08TOuTw45/Jw6BJ4hxuZt3vu4McY6LEjK2s11q5dw25s2m91ozYl0O2qPIxLx3ZMOXAvVBWjoWg74tHoDe3XYGcVej/5v3EuP+u6mydvFfo+/flNH5vbBbo5ORvx6ssvaXVH2UUPSDy1iAdpoKUNId1tBRQWRa+zoK/OwiPyTvt+5Of+CQ01r42DLTX7wd8iZFuXlhc+/RFSm5YhtWnZ1Hi6hu2I/6c2LeNVzjLdEIye7nCoF2noMo2zv30/HJY8rRegco9S9C776ixcb1Vp2nUoPO81KXt4YIxBIT2JIvU6UmMR2I6Uoq/OgmQ8AAZNIeamAfxy5wk4LHmsa8+3waBJ0gT7HqRraulgIM1YhdPOUsiS8QBUDVKUMpiGPu0/m7qeMhWY9ypjtN8LhyUPbks+krIHkUQiDfTWCj7MNxKJ8PdLksQHUMQlH5JD6Zs+ZWmcO/gxYl4fuj0sTUwEr8vl4tAlieHcwY8x4OnCqy+/hOdXPsHPzVkNpKkjIziRk4NR99RquRdsxWjcUYjEV1/d8L4Ndlahv+j/RbD2/7vu5j/2hgndq5gI3XffeRvvvvM2i7IDGnTZhdZnLdRyc8Wubzp4pEJNe1HWQh7MoUDaRMAlT9dXr/d0CYyZHq/1+WTvpf/DhY9l9nQFAI/3dBXerSZtl7xHgi3pr6o2yEQMlqW7thSQZPCmbn86MJeWGlJjEXjaq+A8VMCzRyhDIl28hW1TGQnwQQfKSEDbDwXJIQZ/p32/lrFAmRIKv0HQ/6S7Bu1W9p1Uhd88amo2ATxzRYOxlotLAB2OxXXATLhtiKeiOoASdKPRBB9pFolEuJcbl3wsAyIegMOSh9rKv/H82wFPF1wul87bJQjTckodc1jyMODp4mljLR1uALMMXW9rKzr2F00pcBOdZTiRk3PDHi6ZCF1/1Z/h++efcbnq40nbJcs6E7rXaGLK2Ksvv8TqLijpbqmqebrkHVE03QhdAkNfnUXLcJABgEP3/Kk1HGL0/PypNTh/ag2H7tm9vx7n6d5IM4L3ao08XV/9uow3BZI+HDmrWPefA5W63So87VUcJnRjUlWF5cNaC+G07wcBl/USFF3Gg6xIiKeiHJapsUj6dTAI2iwb4LEfRTIuwwjcVCqFpDLC9VfK4SXQQ5W5l8uXGYJ99LsyqSGdPZCUPQAURAIsN5mlyWk3C00HjsWZFivLMmRZ5uldw6FeuC35fMAE3ZRp9mZJkjhkuZerbUcZCSB2hWnFo/4mVOY8zQN457obOFw9fd3sucfDn9OQYEfOKlZYx9OF7du24akVT+JYFQsgzip02w/+E8HaqR191nmgEOcaGm5218ZBt/fD/wsDJ/ImbL59b6G/8L/mMHS3z2nobt+2DaqqpHM6ofAx7iQv8IsTigZoJjdQMI1yV4G0pkteJEGWgEteZcD5Oq/mFfr0R0DRj28KvNfawoWPceiK+2iErlFe4NAjzVTLZPCfLhO0TpmnN0UCbsSTLK2KQ5ekGVXlgxGo+83ASGl5UjrDQfJx4EMoUcij8Vq2At0AKeCVGovAf7oMzkMFYDqtxG4YKsGb/sAkBlXhHiYNuhjosaO28m88mEjZKwRdAqYkD/NsBKgyP3+khr182G5yKMJ03gQLBGYCbyzOPF9ZG6V2du+v0WsrRczr08H1fHcX93C7PWnvV2rYy2pmfPQapNZyHLdW6TMYZjOQVpO3eUrr5IYbd6GhaNvN7haA8dDt2/j/TLq+1F1tQvc6zFjspqxsL/egqMDNQGsFKnOe1kAAAboUUYdOXqAUKoDl/lZs+SNCtnU8YCYCt7f+xXGebrTkp8xjzQBeWna9r2V6HUU/ZtPKGzxdoycuQpcCXSJ4adQXjZIaDvVC1UbwpYNWkjCsVqfE6rIVlJFAGpZDLBg36m/SDcQgD81YrIg2qygsL3hssI3rpyQXsN+QtjFeoiD0JpURpMYi/KZBen2vrRSAxEFPMggBk2cekMQQZ1p0n7WQTfWz5710loL2HrEmg26Z9jgUB0b9TajY8kcMHMrl0gIB9pwr7eESiAd67Ojd8x6fwn240QaP/SieWvEkn4591urpDl6+jDNFW6fUyz27axsu9/TczG6l98+E7rSZeNFKkqQv9Aw28ok8JNs/liPRw7wvMZBG0IHWBaaqT9BqAIieLkHM6O321r+IgPN1Dt1w4WNA0Y+nrRFwOXS1PF1ffeYbgigvME9XgggsCpaRZ+ixH2W1BzRZhgZUkDebDlxROli6t0CwJCkhlfSjpmYTamo26fJmxQiarniR5ulSXq3HfhRuSz4f8ssCY+ngpzgzLmnCpO/S96K82NrKvwnQlnWpbGIgjCSGSCQCSZKgKINIuG1w5KxiVciG2HBeyt8VYStCl4YGKwoL0rb9/QndKDRR0xWfn+/uQqLHwaHb+tojvMwkZTCQlzsrswFfdDrhnsIRaCOufTiZ+/nN7JLOTOhOr9FJF4lE8NCDD6Jk5w4A4BdlMh5gI3rWP4qE2wYOC+EZRc2HQ704u/fXPJCmgkH38O7/jd76Fzl4RQB3H85Gb/2LCNn0nu5EkLwRsGZaRtICLP+h83TFGwPts+jpMs02HUBSVQWKMsgDaJS3O+pvgvNQAQ9EpfVSWdNBVU2SUfijqsq8QhtpxFJreXqwwlgEVHyGF7FR08ONRa+V1YuVkJQ9OHfwY1TmPM08ZaE2MrTPo31jy9LSEnnwo/4mOHJWwb7rA1AKWWoswmfVVRQlPbBBS/8SsxCUkQBG/U3o+uh1SA17eXqZWAyHitmQpBCXo7wWA0GbpIJEj2OcZysCl6Db9dHrHLrkIb/68kvIylqNYDB4U9fNTUHXfdyGS8enLlUsUPMF2g9+eVNfSDQTutNjxtKOHo8HDz34oCHIoHLvrWjdC4JWy5p4cabGWNJ9Zc7TOHfwYy17YbynK4LNV78Ovvp16K1/EbLzjQmhO52N5IWze3+dEbrnT62B7HxjHHT5KC8oWuEfGaRvOg8VoHfPe7Dv+kCXd8u79Gra06XApKwV9SbQ0c2uMudp3nPg3iX0vRQgnTJGWi8LqrH9kVrLcXbvr7WsCLYNVgtZ0bRd8N6LGBil33dssI3XMABpwZS9AUDWvFaCrTjTgywzeeH/b+/cgtq6zj3+2J7pW186k0fP9AW/pDM9D8l0bE8fzkzmJNOYNm2naXPsdJrT+uRK6qQ502Yybh23budYGIzN1WCMkYyxI9uAwbZsMBcLEOIuDMI2CJDBCIIEkZ0N/M/D1rf22ltb9y0hnPWf+WZvxJbY6PLTf3/rW9/y919Ek+kVeVIHV9NLzphPL/DQXlqSa4sXrhTA+d53MPD5C/IaaKGZaHwul4C7cM+O+b429J34B3pMr2Lk6Ies0TlVMHQ7R9jnIBmlBN2+OjMWDVxGfehCOWaHh1M5JZUEdNMnvlzsxvVGrsOYUoK0sSrn9dz2a1xtp585Hfpwbm7M4tHwTVR+8CLGz/2VQbejowMN9XkY73ibQW2m4wDmmw+wrSq9cOSHMnTr/iMz4OWc7pzjQ9UXAbncOceHGugyj89KvwjAgMS+fJQ0izxgpcoJcFIa0cjHUSWIv19en479TW7qqnYKK59npxQD1RFTeoDloyXK3wahzetS1QX1agAkZRCLva5Bdi6bm5syNLnUgLb/7ebGLPydZjY7jKBLVQ7afC6Bl1IM6ysDmGt4nbXX9HeaZXfrngn1W1Dqc6lGlwbSZtstrKLm/ugILBYzdubkoKmxQfU5SBS+KUG3vbQYXw1ZDIPu7cICPFldTeWUVBLQTZ946FI5zajbBaXkSZmVtrkxy+o1qVCfd7tUYlRx4L9ULQ/77I0q6PJBwFU5XS1049nygKaf+dujbFfrf6qCLu/I+XPTOt3wySEKgJene9BjehVeeyP4QTc+wlwqzQ6TyLUG4LU3YuTohyFYKvlTvQb0SrUJ5Yop7x7E5OV/hrt0CaAvUAW6EhsA5J35+soAekyvosn0Sgi6fgZdSZIYJCmXyzctp+nJC1cK0PLWdzF+7q/YCLhVzlgbgUCAlZMtry3hyfw4Ro5+iP6859H88Q/YFGCCLEHX7XarUgy0uOpYXxe6evsxNDQEm82GPbt3oaxUGejPKHQ3NzZwM99kGHC/HqtDa9GJZE9HVwK66ZH2g3vos09ZsxtyPKzRSQi01I9Vdkvy5fTm5mYoHykPpC1P94R6rKrrdMnN6sE3otONBM549mPdh/u5x/QqrEW/R8BxMCztMdOhON3mIz9UwAUlBcPnVIEg/P0X0fnxn+DvNINNpIgAXJIyO00p+Vq4UoDOj//EnC7vpsPSC+RsQ9UkyuCYX5OT51MdyoAgy9GHcs7yMfJtX401R6jeAHO5gaCfQZKCysGkRS8e1v0cY6/+G5YKXmZNcCi0TplNCw5NDX4yP85Wi6am7wRdfjIEPxtt0uVGt3MEXb396HaOoNs5AufQGJxDY6wHA18FkqiShq705AlunygwDLqrA2Z0nS5L9nR09cxB15Jd0KU33vvvvqP0XYB6xVRVa0EABBeWm+RGsalYnj6UDvsF5nTnHB8y8NKlPP286PqEQXe1/qfhjjVNsXn1ZTQf+SHu1rykSi9o8809pleVCo7QNF0eogp0/exSeuFKARToBlWQ1r4W2nKyjYAb4+f+iv685xVYssE79WOwfVbCRdCVL+2pCbu//6LKxfLpBe3AKD8Bxt9pZit60LnQcQRJfkBseW2JDaoFA0F87R7DUsHL8Pz2OQx8/oK86OSqTwVeLXT5QTZp0YuFe3Z47Y14NHxTXvtstJO5XCoZ47dDQ0Po6u1n0KWt2+3G/v37kJu7F2uBJdVnIRElDd0ngQDuFBcZBt2l7hr0mmuSPR1dCeimR6qCesirAB/67FN2G42Q86VI6imn+v1IydXR49JAmh5wtdC1X36DQXfz6ssZg26T6RX0mn8RBl1teoGAoU0Z0PMiQZJ75F4pYCPmm+tKD4Z4obu57sP6ygAGPn8B/XnPY3nsCGgAi3e6qteSzobrbLa5MYuvZ7sx/3//Dud731HOR1Ia9tDVikQpJSitJWmAdPLyP1kVgOze5b/GO1QCpMrp+nwIBJ9g3dmPJtMrLD3waPgmgsEVtrKEntOlx6DBNFqHjyoVyNVqYet2K+kGZ287nL3tcDgcLNzuGRz67FPs2b0LbrebPX8Zg+6qz4fOcuNqdB/dqcbg5UvJno6uBHTTJ3K5VKNrMh1TO2CuBpT2AW6BQt0Pv3IxDSg5XYIuBQGXgne6cw2vY/Pqy8zxEoBT2Wpv00I3ktOdc3yodrqc06MBMh66GwE3PEfzVPlLKTRzL9JAGg9dmpBCdaktb30X880HwPc50AO39sqEluWh1IDnt8/J57M2xwbK+NeQoMsvLEqN18fP/RUtb30X/XnPY6KxHFQqp4UkTY6ghuUUT+bH4bU3YuFKAWbbLfLKv6GKB72cLtXpUni9XlUqQRs8hCm36xwaY9Cl6OjogNvtRnVVJXbm5LAKBiXdEr+Shu7Ko0eGtnP03KzE2I2WZE9H/xwFdNMi/tt90uVGbu5etpQJ68PKjVDzo+YKXLW5YYnlJnmn21z3LxVg5wffU/3MO90m0yvM6WYqKKe76PokLO0RCbrM7YeeIxq0okEnz2+f43o1BEHduyJBl9wwX7nQn/c8en6+U64aCDnmWNCl14K6oM33taH54x+g5a3vwlr0e3m2nMRP5VZDl9ISweAKA/CDwQtYuFLAFoEE5CnAVIcb4AHKVS1QmmHNP4Pg0zm2pPrGqk+pcogA3UAgwKoXRtwTrMcCOdkR94SqwQ3vdl0uF0svaJ2uy+VCR0eHahWJjDrdtaUldJadNAy6c61nMNx4NdnT0ZUWuu78n0Q9XkA3ftEbzWq1Ijd3LxwOBwD+MlXJ9SmOVzObSrkHtAM9QLjT1QKXd7qUXphreB1oeU0XkCz1EPp9qoBGy2vM6Wqhy38h9JhexcDnL6idrqSUgtGlOs286vn5TlXFgFwXGz4ABvb8BblLfrm2dvCtfRj4/AX0nfhHqOmMkhvWS1GERuHY6yJJEnxzY5i4U8dcJi3tw89CU5WLhc5FbmpOdb8BpXoFyrRfvjkNDaRRzS3V4RJ0WUWDTw3cSCVj9FjTj2fDZptR71xaF401vnEr7R0pj0tB0B0aGkLPkJNNB+av3hJRagNphcYNpC12nYXzgiXZ09GVCrrX8jBZ+NOoxwvoRhfvTPnKhffffQc+ny/hx1JL64wV6C6PHUHAcZBBVwtf3unONx8AWl5jYOW3fMR7m97veOjerXkJV2t+xqCr94WgdbpKCoXqdOXyq5WVCbjt1zBxpw4PBuVljmgtuWhOV/lSkycuSIteucl3KMJy7BGllHLxdb3RKif0zwOq+/OlaqxiQScXGwmeiRxPTW78fr9SDsZ1E+PTCKy7GLc/NDQEh8Ohgq3W7e7fvw/79+8L9Y5G5tILAGDLzzdsOfKVvlrYqytTOZ0wrQxew4PTv4G37c+YaXofk0W/iHq8gG5s8R9cv9+P3Ny9rPNS6lLSDoBSvbA8doTBloKANj/4HlamDzHoRoJmuuJuzUsqp6uN5bEjrAOaquwK4P5XKSzvqpTWhdfpRnruyK2q3DRLZ8QnLZzjg3XsxwFC7jnkVuOFaLxg5uEcCATg9XqVvK3brb/PTQfWQlcbHR0dcDgc8Hg8eP/dd0KDaTPsf01EKUH3TnERggZ1GAuOWNBeciqV0wnTck89Hpz+lQzdhvdwv/j1qMcL6MYWXypGxeI0QyeZmkW11NDlnS4Bdn7wPQY42vLQnW8+ANjfzAx07W+ix/Qqrtb8DCvTh1QunM4t4DgoQ1fldNUI5QElSRI21gLcVNz4oKsuPVOX5RmhRMGrB1ytezUSuqp8rs+ngms08GojmsuVKxjcKCstxc6cHJZSyyh07Wcq4O+rNQQoGxMXYDuen8rphMnXUY0HVTJ0PV/8AVNV/x31eAHdyNJzLjQXnS+fSU3RnS6Bd9H1iQq8EaGbCHzjPZY/zv4mSy/wXwy86+Wdrr//IliZFed2efDShC9JostWdcROy6jTAnzf12Qca7z31aaetJUpwWAwLF1gBHy1LpdPK0R1uZq0ArlccrTRoHu9pQU7c3JgtVrlVyCT6YW+ulpDey90V5VgeWYmlVNSaar6AKbr/xvetj9jyvwmHjX+M+rxArqRpf0wSZKE/fv34f1332G3GQFdGpgBZOg21/2LAU0LXQpd6PLgjedn7e8iBQ/eEHTv1rzEnK723CJCF+HuVB9c0Z2uHgzpsfkvMP74dEgvJUH7BNx0uVw+9FxuJODy0CWXGyso/bAzJ4dNB86o0x1uuAxvq3GrRrgbK+Bub0/llOA+vhcey4fwmN/DRP5/wnv7f+Ft+zMenP41lrrrot7XaOj65+fRXlr8zECX37pcLuzZvYu1c0w296eWeoSed7pamBHQCLqdrXlyTjcaKBOBrx6ENccFHAfDnG406C70W6Eu29IDajyh/9pob0v99UhcWoer50TTlVpQDZ6FnGs8qYVoudxIbpd66wYCgcxCd/z2LUwZuArwcs+5lAbT1teWce/vP8bTreNsAAATlUlEQVSU5U1Mnf8t5mx/kgF64yPc+/uPIQUWo97fSOgueTxoLTqBWYOAK0O3dMudLl1KWSxmVWex8LrcZBQO3bamwyq40pa/jXe6AcfB+ByrAUGNdnrNv4gO3fO/CnO6RkM303DVk9bh8nncdEcgEIDH42GgjZXP1d7GQ1Vbn8tHV28/3G43G0x77F1I+HlKCbozg4MYrjd2Ucq2kyfw1cpKUuezer8bkyd/ql7Vt+WPeFD2ayy2VcS8v1HQfXTvHm4cO4ZHd6oNfW62ErqA2u1SvwW5hV/6oNtQnwfvbIkKajx8F12fwDtbgvu396HJ9ApmOg4Aw29nHLr8FwEP3OWxI3hY93OV01UNnCEcmrGBrH5NooVRA2nxiP+7fEohE8D1+XxxwVZvn3e50QbReKdL4xlkOhJRStD9amUFbScLDQXLvcuVGG9tTep8fF01uHdkD+4X/xLT5w7gQfkbGPvbj/D4dnyNdPyjNoz97UcsJo69nPA5TPf1oe3kCSx1G5frzgbo8i7X4/GoSsX4gnuj0wvkdMnR8k6XbpPmD7P0QsBxEBh+W+14CcKJbmPF8NvoNf8C9stvsHPTyzffa/oN53SVdoixn69YZWLZoViVCnwYlU7gtz6fDx6PRxe48VQtJJJaoFpdq9WKnTk5bCZmIkp5Ycq7VeX4svecYWB56joP2/H8pJdflwKLWHvYh2XHF1h1d0HyJ27/k5Wr5Rq6z5RgbdBsOHC3Grr8HHMqFaM3nN4spyT/ii50vbMlDLDaWHR9AmkpH6NX38LVmp8x6DJ4JhPx3Nf+JjD5URh09VIhcw2vM6e7ue4DD91nQdqSN22u1eiaXL9fPQmCTyvoTXqI5IATzeWSE9YOpmU0pwsAE7Zm3G8yNsVwv6kCw41XUj21jGl1cRE9NWcweqk8LbDNBujyHyzqnys3YjFyRFw/vRAJuHpOd9H1SfKwTTQmP8Ldmpdgv/wGpPnDYWkP2r9/e5/sdDvNDLrZ7l4TEcE2GAyqFpX0+XxsPx2DZ5TH1atIiBV8mVgi0KXweDzYs3uXqrduvEoZur6pKfScMXZF4M3JerSXFGHxwYNUTy/t8vT3w1Zw3NC14rIRuqTH3gXs379PtRS1cQM5iTvdlelDkJby0dmapzjdyY/SDlz6O7zT1aY9KGY6DqD54x9gtt3yTEJXkqS0VynoQfexdyFqGkFvm0yZWKS8LvXWJfMRr1KGLgDcKjiOr8fqDAXM486zuFVYgJVHj4w4RcO1urgIZ/15OGrKDJsgks3QpW9zh8OBPbt3qQrDswG695p+w0q3MPmRAl69/Xh/p3eMZmu//AYa6vOY0+Xd7sr0IWDmLwy6z5rTJYerhayREyD0HkOvHjcSdOMdQEsGuibTMezMyUm4gsEQ6A58cQHeNuPqdSlmb1eho6w46WqGdMl56RJumkyGlsttF+hWV1Viz+5dbBnqeIAbP5QldjwQDl1p/jCDGw853ukuuj6JDNNkb4903MxfYL/8hpxeWMqPmPqYbz6A5iM/ZNCVtgF0w6spwn+fzkkP0SDMAzfWgFmkfb6xTbQSsYhlYxOjrLcuzciMV4ZA1zMwgME6Y/O6FA+bT6P7bBX8C5kbEIukaacTd0pOYbj+dNoGy7IVupubm/D7/axUjG7jfx8t1ZAqdAm4qgiBbv3pKYx3vK043Zm/xAfPFEOaPxwbukv5gP1NVXpB2gYDaXrQ5QfL0jVQFg22wWAwLocbc/rvxCgcDqWJTTxlYtrjaMowP6AcrwyBLgB0lJVgqce4KgY+PDcrcePYMUw7nUadbkKaHRpCZ0UZBs5XGFqpsZ2gCwBut1s1C41fnC950PLSh660lK+CLcGMttJSPoMuXdJHjcmP5ONCbpXfqm7XuR9/HEG3oT4P6/6jKnfLO3M+vbCxNgf1YpPZLW1lAg2WZdrhkquO1j8hnlRDomkFLWjdE6PweDwsdubkJNxlzzDozgwOwmlO3+h9oN+M3rOlGLx8KSOuN7CwgPHWVrSdLIKzthw+u/F1t9sNutTog1ILyqKS+n0DYg2yhd+ubuqi63QJwCHYktPt7j7KnK40fzg2eKNBNc7jqGrCfvkNrD89FQZd2g84DrLFJjfXfQASX+Il04rkbvlqhEymFPx+f8Ra3EQBrAWrtsnN0NAQK0F7ODOFhzNTcLnkVSOsVisOffYp9u/fhz27d2FnTg4bVI5XhkEXAO5WVeBx19m0gmeysQJ3iovgvGDBvMEACvr9mB0ehsNyDu0lRXA3bE0aIRuhK0mSKrUQ6Rj6gJIrigRmINxFqfvJSnDYL6CzNQ/rT0+pobuUL4M4tL/+9BTL6RLoCJB0P9rnocxSEdyxiUBaWspXnG4Iutqc87r/qC50t3rqrt6XYqTXhR/MMrofrt4gmV4lRDTgRsrt6gFZL4/L1/jS33E4HLBYzDCZjiE3dy8D7M6cHOzZvYstxlpdVQmXy5XQc28odL0uF3rPlmYEQN7WM+g9W4rOilKMXGvAzOAgAo8fJ3S+a8vLmBsZwei1RnRWlKLt5AkMni/HQoex03efBej6/XLD8p05OcjN3Yv3332HvekcDge8Xi8CgUDE+/Pg1XPGCnTVTre1tVAGq/8opPnDWPcfDQ8Ourq5X4MiDOKhATxyuuTC6bxof3nsiALdjVlkA3S10rs60QIx0y6Xcrha4MaVt9WBMt8Eh69g6OjoQHVVZZiDpaBuetVVlaz3gs/nS7hUjGQodAGgp+aM4T0HokWg34wZWxVGLlags/wUWosKcbeqAr3mGgxY6zHa3ISxGy0YuvIF+s7Xwn7mNNpLTsFWcBztxUUYulABz80qBPrT52gXOqrhM6AF5lZCNxAIsMYgVqsVJtMx5nzJCeTm7mUOoKy0FNdbWuByueD3+6M+tgLd8JKx1tZCBjRd4IagSzld/jiCHoGS39f7OdbtYb+LAF3+uPWnp7Do+kQD3expUkPSXqFEAq6RU3r1QB6tTaNefjbaxAfKu1I9r81mY+71/XffYSZCz8FaLGY2CYK+ACJdEWR8coRWC2437JXGrRKcaDwdPY9AvxlL3eew0FGN2VtV8NysxKM71fDZa+B31iI4ch7rE8YsMxQrxi+X45ZBkye2Or1AbzZqwE2DG4+9C3C5XGhqbIDFYmaOgWBMb+b3330HJtMxWK1WlTumNIQWQrzT5WHqnS3B+tNT8jYEXcrp0rF8/lfPJUd0zTrHqGCrAWtnax5LL2jPk84tG52uNrWgV2+bDkerBatebwa9fgp6Tcd5uPKQpfQAbw607pXej2WlpbDZbCr3GmnxTm2ajJ63jE8D1tPotQaMXkxPCdl2igfXTqPnXDWmHQ64LqWedtnqkjH+jae9XU+SJMHj8bABCN5h8M6YZrhVV1XCZrPB5XJh+fGMKqfLIgQybRB0CcgMvjog1KYAtAN0sWC87j/KHjdSeoE9jq7TzUzJWKTBTP42crXxNKaJt2ohXlDT3+a32pQCD1U+JdDV24/rLS2wWMwoKy1lC6TyX/TaL/vrLS1wOBxxXXlp3+96z592P16lBboA4Dh/zvCeDNspZmxV6KwoxZNAAL7paTjOFj8T0I1WHhZv1QIAzC0uYmhoiMGY+jlQ0AemrekwNjfMatjqgLe7+6g8Myw0sEbbaNCMB656qQx2/1Au2X75DWxumMPhHjomktPN1GulB5FIM71iTeWN1kuBhzYPcz5lobpa0qQzqJeCw+GAzWZjV05lpaW66SwerPTFTc7V5XLB5/NFfa9Gq7rRO94opQ26T1ZX0VFegjkDV5bYLvGw5TTay4rZwN6T1VVDWmBuR+jyH3Q916CWBAl+PJyZQnNDLY6bXkNrayE2N8wyeDnI8j9vbpjZQJp3toQBkO4XKbSPE1eEwEuP39map1RY8PlkrrKCoDt5+Z9R0wuJfGkl8lrxVQg8PPXytFo3y1eg6F3p0N/j97Ugpb9F3cCoTIucqsl0LOIX757du9iS5+RYLRYzGy+Qz0//OeDPh+DPn3804Br1WugpbdAFgC/n5nDTZMJS99ZNKMh0TFyVZ9AFNVOXW4sK8dSV2srJW12nG0ux3rR65WPRYNwz5FRB1ztbooru7qMsGurzcOizT1Fc8AcW1qLfo7jgD2ioz0Nz3b/QUJ+Htia5tpbup31MHuTxRHe3nNflnS7vtjc3zFgeO4LKD17EwpUCyBUa2aNoX6J8bS7lS/ncqvYy32Ixo7qqkjlTuuSnIJfKBw/UQ599CpPpGJoaG1RuNZH/g4BPA1+R3nfJmAijlFboAvIqCneKi/DVsGXLgZjO2Jysx8jFCjjrz2P966/Dnoeec9VYTnHG3naDbqTf8T/rgZkmavXZG1FdVYnW1kJVWCxmtLYW4sb1RjjsF9Bnb4TLMwJnbzuaG2pRXVWJ6qrKsA8+/6Hfs3sXfvnjF3Dgdy8hN3cvDvzupbA4bnqNBQ9zgndrayGKC/6AqzU/C3PQfFBO137275gc7VSVLY26wxtqa7fxBLlHbdhsNthsNlxvaUFTYwOsVmsYHHmnye9roclDkp5LfssHD1GT6RjKSkthsZhhs9nkmV3umYTLrqJdTWnfQ9GgqffezKTSDl0AeNjTgzunTqR94sRWxVL3OXSdLobrRkvE52C0uREzttTWSxuwlGQ1dFOXelkal2cEzQ21cNgvwNnbjsnRTkw/noXP58PaxldQptFGm1IrIRD0Y3ltCcuPZzDqdsHZ244b1xtx9UYjgxANxmghze8ToCl4YDfX/UvlnnkAzw++h+aPf4DKD17EH3N/EgYrfhsNZPGE3v3jeSwerhRaaFZXVcJiMcNqtcJqtbKBKZfLpSqtSna2XTrdZTYpI9AF5FKytpMn8ODa6S2HpJHx4Folbp8ohDfGrJQphwP3rGUCulGlXQssiLXNJUhSQKdfgbwvgXKO8mw2dUlPKlNtlccnaE8/nsXDmSmMupUuVT1DTjh72+UZTqESNwqCr3e2BJUfvAhr0e9x43ojrre0sGhqbFBtKXiHSvs2m03XzVJ09fZHbOJCTpqvXeVLpKgM0CjFSjPF61qfRWUMugAQXFlBX50Zg3UVkO4Z238307Hccw59teXov3QhLH+rp8X799F3LrX65WcfugAPXflDF4QkBRAMroQuRYOhD24wFCE4SvqLOBKQ1XlkZaoxJCp61wI90bMOQoIfwadzcHlG4LBfQHNDLdqaDqOt6TAqP3gR4821qT45W6J4Lue16+QlG98EZRS6pIm2NnSWndqWA2xrg2YMXzyN9tJizAwOxv0/f/Xll2gvPiGgG1N60NT2bZDCttFCe2wkWGsfK568oXaQhi6tJQSxvLYktxG0X8B4cy2Wp3uwsaaMovNwjzWgo/05EYAlmgvV3ifWz8meg/b/E9BNs7xjY7hVcByjl04j4MzMygupRHDkPCaunoYtPx/3795N6g1yq+B4Sg7/mwNdReHPc3TAxhtqKET+vR4M1akLbqYewjuvyfsBbKzNYWPVx13Gb4/WjkLGa8ugCwDS06d4YLej7VQRBusqUh7dT0f47DUYulAB2/HjGLt5A09WV5P+f7vPVuJLR/L/4zcDurGkTQEkt03tEjgSzNXQlUP+1cZaAJRzJuh+U5ydkFpbCl1e004nOspL4awtx+IWVzk8GT0Pz80q2KtKcPfMaUw7nbplYIlquPEKBsynMNlUkVR0lRUK6AoJbXNlDXRJs8PDsFdXorP8FFyXyvCo7QyejKY2qSCeWOmrxf2mCvScKcXtE4UYumrF4sOHhv5vD+x2THZ2pBQCukJC21tZB12Sf2EB0319GPiiTm7XWHESY1+UYb69GmuDqU20WBu0YL6jGvebKjBYV472kiJ0VZZj/PZt+KamtvpfFxISeoaVtdDVauXRI0z19qD/ogzhmyYT2k4Woqv8JHqrizFgKYXrUhncV8vRX3sKk40VuHe5HKMXyzF4vhx950rRfaYEtwqOo6OsGP2XLsDdfgePxsawGudUQyGhrdCOHTuiRm3t9ixF+6Zq20BXq82NDTxdW8Pq4iKWPR7MT0xgZnAQD+x2jN++hftdXZhyODA7PIz58XH4Hj7El3NzkJ482epTFxIKV5Ra71jQ3bFjBw4ePJjUYwtlXtsWukJCz5ReeEGOurqwX8UD3R07dmBCm++vq1MeVyhrJKArJJQt4iHJwTeamz148GB4miHC4whlhwR0hYSyTRpoRoPuxMQE+/3VffsEbLeBBHSFhLJVIfj2ffvb+J/vfS+i0/2f730Pfd/+Nh5///sCtttAArpCQlkugirBl5yt9vawnK5QVkpAV0goy6WFbP+3voX+b31LBeFjx45t9WkKxSkBXSGhLJcWugOhIOi2trZu9SkKJSABXSGhLBfB9uFzz6lztqJKYVtKQFdIKFsVx0Aaf5yA7/aQgK6QULYpgZKxaPcTyk4J6AoJZYuSmByRyOMIZYcEdIWEskFxTAOOG7okMQ04KyWgKySUDUpnUxrR8CarJKArJCQklEEJ6AoJCQllUAK6QkJCQhmUgK6QkJBQBiWgKyQkJJRBCegKCQkJZVACukJCQkIZlICukJCQUAYloCskJCSUQQnoCgkJCWVQArpCQkJCGZSArpCQkFAGJaArJCQklEEJ6AoJCQllUAK6QkJCQhmUgK6QkJBQBiWgKyQkJJRBCegKCQkJZVD/D8dCYWBeub9ZAAAAAElFTkSuQmCC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908720"/>
            <a:ext cx="7010168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02384" y="476672"/>
            <a:ext cx="835824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Способность эффективно управлять своими финансами, ответственное отношение к своим деньгам и финансовому будущему  - это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83568" y="5150006"/>
            <a:ext cx="69294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Финансовая грамотность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634256"/>
            <a:ext cx="735811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Регулярная плата человеку за работу в той организации, которая его наняла по трудовому договору для выполнения определённых обязанностей.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5301208"/>
            <a:ext cx="468269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Заработная плата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897897" y="5150006"/>
            <a:ext cx="24929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Ипотека </a:t>
            </a:r>
            <a:endParaRPr lang="ru-RU" sz="8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4570" y="692696"/>
            <a:ext cx="730650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Comic Sans MS" panose="030F0702030302020204" pitchFamily="66" charset="0"/>
              </a:rPr>
              <a:t>Долгосрочный кредит на покупку жилья, которое становится залогом по этому кредиту.</a:t>
            </a:r>
            <a:endParaRPr lang="ru-RU" sz="4000" b="1" dirty="0">
              <a:latin typeface="Comic Sans MS" panose="030F0702030302020204" pitchFamily="66" charset="0"/>
            </a:endParaRPr>
          </a:p>
        </p:txBody>
      </p:sp>
      <p:pic>
        <p:nvPicPr>
          <p:cNvPr id="29708" name="Picture 12" descr="Признаки подлинности банкнот и элементы защиты банкнот Банка Росси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501008"/>
            <a:ext cx="4255016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02269" y="282620"/>
            <a:ext cx="871543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Особый вид экономических отношений для финансовой защиты жизни, здоровья, имущества или ответственности перед другими гражданами при наступлении негативного события предусмотренного договором.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828600" y="5486859"/>
            <a:ext cx="79209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Страхование 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0080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976160" y="4509120"/>
            <a:ext cx="73106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Бережливость </a:t>
            </a:r>
            <a:endParaRPr lang="ru-RU" sz="36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30727" name="Picture 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2" r="2331"/>
          <a:stretch/>
        </p:blipFill>
        <p:spPr bwMode="auto">
          <a:xfrm>
            <a:off x="258079" y="1772816"/>
            <a:ext cx="7724595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12891" y="692696"/>
            <a:ext cx="800105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Цифровая виртуальная валюта, представляющая собой зашифрованную информацию, защищенную от копирования.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70081" y="4869160"/>
            <a:ext cx="76438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Криптовалюта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71454" y="908720"/>
            <a:ext cx="850112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Что лишнее?</a:t>
            </a:r>
          </a:p>
          <a:p>
            <a:pPr marL="742950" indent="-742950">
              <a:buAutoNum type="arabicParenR"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Заработная плата</a:t>
            </a:r>
          </a:p>
          <a:p>
            <a:pPr marL="742950" indent="-742950">
              <a:buAutoNum type="arabicParenR"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Квартплата </a:t>
            </a:r>
          </a:p>
          <a:p>
            <a:pPr marL="742950" indent="-742950">
              <a:buAutoNum type="arabicParenR"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Социальные пособия 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4624695"/>
            <a:ext cx="61782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Квартплата – вид расхода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95536" y="620688"/>
            <a:ext cx="85347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Что лишнее?</a:t>
            </a:r>
          </a:p>
          <a:p>
            <a:pPr marL="742950" indent="-742950">
              <a:buAutoNum type="arabicParenR"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Микроперфорация </a:t>
            </a:r>
          </a:p>
          <a:p>
            <a:pPr marL="742950" indent="-742950">
              <a:buAutoNum type="arabicParenR"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Водяные знаки </a:t>
            </a:r>
          </a:p>
          <a:p>
            <a:pPr marL="742950" indent="-742950">
              <a:buAutoNum type="arabicParenR"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Магнитная лента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3140968"/>
            <a:ext cx="7076121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Comic Sans MS" panose="030F0702030302020204" pitchFamily="66" charset="0"/>
              </a:rPr>
              <a:t>Магнитная полоса – элемент защиты банковской карты. 1 и 2 элементы защиты банкноты.</a:t>
            </a:r>
            <a:endParaRPr lang="ru-RU" sz="40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0080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19672" y="5150006"/>
            <a:ext cx="167706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Долг </a:t>
            </a:r>
            <a:endParaRPr lang="ru-RU" sz="40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5" r="3729"/>
          <a:stretch/>
        </p:blipFill>
        <p:spPr bwMode="auto">
          <a:xfrm>
            <a:off x="408991" y="1700808"/>
            <a:ext cx="7047340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05588" y="476672"/>
            <a:ext cx="842968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Что лишнее?</a:t>
            </a:r>
          </a:p>
          <a:p>
            <a:pPr marL="742950" indent="-742950">
              <a:buAutoNum type="arabicParenR"/>
            </a:pP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Ужин в ресторане</a:t>
            </a:r>
          </a:p>
          <a:p>
            <a:pPr marL="742950" indent="-742950">
              <a:buAutoNum type="arabicParenR"/>
            </a:pP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Коммунальные платежи</a:t>
            </a:r>
          </a:p>
          <a:p>
            <a:pPr marL="742950" indent="-742950">
              <a:buAutoNum type="arabicParenR"/>
            </a:pP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Плата за детский сад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0852" y="3745142"/>
            <a:ext cx="83941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ru-RU" sz="4000" b="1" dirty="0" smtClean="0">
                <a:latin typeface="Comic Sans MS" panose="030F0702030302020204" pitchFamily="66" charset="0"/>
              </a:rPr>
              <a:t>Ужин в ресторане – дополнительные расходы.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ru-RU" sz="4000" b="1" dirty="0" smtClean="0">
                <a:latin typeface="Comic Sans MS" panose="030F0702030302020204" pitchFamily="66" charset="0"/>
              </a:rPr>
              <a:t>2 </a:t>
            </a:r>
            <a:r>
              <a:rPr lang="ru-RU" sz="4000" b="1" dirty="0" smtClean="0">
                <a:latin typeface="Comic Sans MS" panose="030F0702030302020204" pitchFamily="66" charset="0"/>
              </a:rPr>
              <a:t>и </a:t>
            </a:r>
            <a:r>
              <a:rPr lang="ru-RU" sz="4000" b="1" dirty="0" smtClean="0">
                <a:latin typeface="Comic Sans MS" panose="030F0702030302020204" pitchFamily="66" charset="0"/>
              </a:rPr>
              <a:t>3 </a:t>
            </a:r>
            <a:r>
              <a:rPr lang="ru-RU" sz="4000" b="1" dirty="0" smtClean="0">
                <a:latin typeface="Comic Sans MS" panose="030F0702030302020204" pitchFamily="66" charset="0"/>
              </a:rPr>
              <a:t>– обязательные расходы.</a:t>
            </a:r>
            <a:endParaRPr lang="ru-RU" sz="40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33399" y="571480"/>
            <a:ext cx="796096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Показатель, дающий представление о том, с какой вероятностью мы можем потерять либо часть денег, либо потерять их полностью. Обычно измеряется в процентах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87624" y="5295111"/>
            <a:ext cx="40238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Уровень риска 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TextBox 43"/>
          <p:cNvSpPr txBox="1"/>
          <p:nvPr/>
        </p:nvSpPr>
        <p:spPr>
          <a:xfrm>
            <a:off x="262944" y="980728"/>
            <a:ext cx="853418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Какой рекомендуемый экспертами минимальный размер финансовой подушки безопасности?</a:t>
            </a:r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83568" y="4544040"/>
            <a:ext cx="734887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размера </a:t>
            </a:r>
            <a:endParaRPr lang="ru-RU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среднемесячного 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заработка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07436" y="199434"/>
            <a:ext cx="821537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Долговая бумага, закрепляющая право её владельца на получение от выпустившего её государства или компании первоначальной её стоимости, а также, как правило, право на получение установленных в ней процентов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1783" y="5789701"/>
            <a:ext cx="31742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Comic Sans MS" pitchFamily="66" charset="0"/>
              </a:rPr>
              <a:t>Облигация </a:t>
            </a:r>
            <a:endParaRPr lang="ru-RU" sz="5400" b="1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0080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4793704"/>
            <a:ext cx="65208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Купюра </a:t>
            </a:r>
            <a:endParaRPr lang="ru-RU" sz="36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8"/>
          <a:stretch/>
        </p:blipFill>
        <p:spPr bwMode="auto">
          <a:xfrm>
            <a:off x="611560" y="1772816"/>
            <a:ext cx="7078120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00865" y="548680"/>
            <a:ext cx="84296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Этот показатель показывает, как растёт (или снижается) рынок акций в целом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7584" y="5301208"/>
            <a:ext cx="45640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Биржевой индекс</a:t>
            </a:r>
          </a:p>
        </p:txBody>
      </p:sp>
      <p:pic>
        <p:nvPicPr>
          <p:cNvPr id="34818" name="Picture 2" descr="Что такое фондовые (биржевые) индексы и как в них вложитьс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491" y="2662846"/>
            <a:ext cx="3888432" cy="263836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95536" y="548680"/>
            <a:ext cx="437885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Со скольких лет наступает пенсионный возраст для женщин?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62935" y="5136082"/>
            <a:ext cx="75289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 60 лет (мужчин – с 65)</a:t>
            </a:r>
          </a:p>
        </p:txBody>
      </p:sp>
      <p:pic>
        <p:nvPicPr>
          <p:cNvPr id="35842" name="Picture 2" descr="Картинка пенсионеры - блог RybolovMaster.r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47344" y1="91404" x2="47344" y2="91404"/>
                        <a14:foregroundMark x1="33594" y1="94995" x2="33594" y2="94995"/>
                        <a14:foregroundMark x1="24479" y1="92002" x2="24479" y2="92002"/>
                        <a14:foregroundMark x1="79635" y1="90207" x2="79635" y2="902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645568"/>
            <a:ext cx="3758010" cy="3597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66498" y="368039"/>
            <a:ext cx="807249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Соотношение текущей стоимости потребительской корзины к стоимости потребительской корзины в базовом периоде в процентах - это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3528" y="5013176"/>
            <a:ext cx="76630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Индекс потребительских цен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0080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259632" y="5085184"/>
            <a:ext cx="359585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Потребность 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0" r="4873"/>
          <a:stretch/>
        </p:blipFill>
        <p:spPr bwMode="auto">
          <a:xfrm>
            <a:off x="285935" y="1628800"/>
            <a:ext cx="7569018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979712" y="628482"/>
            <a:ext cx="467788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Холодно</a:t>
            </a:r>
            <a:endParaRPr lang="ru-RU" sz="115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9458" name="Picture 2" descr="http://2.bp.blogspot.com/-XDdjKPf60do/VVLPkV4-OjI/AAAAAAABM38/P-de6Qvx1uM/s1600/rain-cloud-rain-drops-falling-animated-gif-clr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490530"/>
            <a:ext cx="3467100" cy="3562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95536" y="1628800"/>
            <a:ext cx="85725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Деньги, которые вы передаёте банку на определённый срок за вознаграждение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83768" y="4842229"/>
            <a:ext cx="42879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Вклад (депозит)</a:t>
            </a:r>
            <a:endParaRPr lang="ru-RU" sz="6000" b="1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0080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2483768" y="5013176"/>
            <a:ext cx="25266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Банкомат</a:t>
            </a:r>
            <a:endParaRPr lang="ru-RU" sz="36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2" r="2996"/>
          <a:stretch/>
        </p:blipFill>
        <p:spPr bwMode="auto">
          <a:xfrm>
            <a:off x="107504" y="1412776"/>
            <a:ext cx="7815834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1679633" y="5405890"/>
            <a:ext cx="2584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Процент 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9560" y="1484784"/>
            <a:ext cx="705678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atin typeface="Comic Sans MS" pitchFamily="66" charset="0"/>
              </a:rPr>
              <a:t>Вознаграждение, которое выплачивает банк за то, что пользуется вашими деньгами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67544" y="1052736"/>
            <a:ext cx="75608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Часть дохода, которая не потребляется в настоящий момент - это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-684584" y="5112433"/>
            <a:ext cx="75608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Сбережения 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122" name="Picture 2" descr="Копилка на прозрачном фоне — 3mu.r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1" y="2624320"/>
            <a:ext cx="3019069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70e52ea09c149af76c595c2cd04749e795e219bd"/>
</p:tagLst>
</file>

<file path=ppt/theme/theme1.xml><?xml version="1.0" encoding="utf-8"?>
<a:theme xmlns:a="http://schemas.openxmlformats.org/drawingml/2006/main" name="Техническ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2410</TotalTime>
  <Words>765</Words>
  <Application>Microsoft Office PowerPoint</Application>
  <PresentationFormat>Экран (4:3)</PresentationFormat>
  <Paragraphs>181</Paragraphs>
  <Slides>56</Slides>
  <Notes>54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56</vt:i4>
      </vt:variant>
    </vt:vector>
  </HeadingPairs>
  <TitlesOfParts>
    <vt:vector size="57" baseType="lpstr">
      <vt:lpstr>Техническая</vt:lpstr>
      <vt:lpstr>Морской бой  (игра по финансовой грамотности)</vt:lpstr>
      <vt:lpstr>Конкурс капитанов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Денис</dc:creator>
  <cp:lastModifiedBy>admin</cp:lastModifiedBy>
  <cp:revision>225</cp:revision>
  <dcterms:created xsi:type="dcterms:W3CDTF">2009-02-06T07:30:11Z</dcterms:created>
  <dcterms:modified xsi:type="dcterms:W3CDTF">2024-11-23T18:50:04Z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1436324</vt:lpwstr>
  </property>
  <property fmtid="{D5CDD505-2E9C-101B-9397-08002B2CF9AE}" pid="3" name="NXPowerLiteSettings">
    <vt:lpwstr>F7200358026400</vt:lpwstr>
  </property>
  <property fmtid="{D5CDD505-2E9C-101B-9397-08002B2CF9AE}" pid="4" name="NXPowerLiteVersion">
    <vt:lpwstr>D5.0.6</vt:lpwstr>
  </property>
</Properties>
</file>