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7" r:id="rId3"/>
    <p:sldId id="258" r:id="rId4"/>
    <p:sldId id="262" r:id="rId5"/>
    <p:sldId id="257" r:id="rId6"/>
    <p:sldId id="259" r:id="rId7"/>
    <p:sldId id="260" r:id="rId8"/>
    <p:sldId id="263" r:id="rId9"/>
    <p:sldId id="264" r:id="rId10"/>
    <p:sldId id="265" r:id="rId11"/>
    <p:sldId id="266" r:id="rId12"/>
    <p:sldId id="261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65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0F044824-8232-4DBB-9DC6-3FF520A5A96D}" type="datetimeFigureOut">
              <a:rPr lang="ru-RU" smtClean="0"/>
              <a:t>03.03.2021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EDECC763-B043-4225-B3D6-FF9962676343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94295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44824-8232-4DBB-9DC6-3FF520A5A96D}" type="datetimeFigureOut">
              <a:rPr lang="ru-RU" smtClean="0"/>
              <a:t>03.03.2021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CC763-B043-4225-B3D6-FF99626763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69855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44824-8232-4DBB-9DC6-3FF520A5A96D}" type="datetimeFigureOut">
              <a:rPr lang="ru-RU" smtClean="0"/>
              <a:t>03.03.2021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CC763-B043-4225-B3D6-FF9962676343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875152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44824-8232-4DBB-9DC6-3FF520A5A96D}" type="datetimeFigureOut">
              <a:rPr lang="ru-RU" smtClean="0"/>
              <a:t>03.03.2021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CC763-B043-4225-B3D6-FF9962676343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005489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44824-8232-4DBB-9DC6-3FF520A5A96D}" type="datetimeFigureOut">
              <a:rPr lang="ru-RU" smtClean="0"/>
              <a:t>03.03.2021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CC763-B043-4225-B3D6-FF99626763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81835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44824-8232-4DBB-9DC6-3FF520A5A96D}" type="datetimeFigureOut">
              <a:rPr lang="ru-RU" smtClean="0"/>
              <a:t>03.03.2021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CC763-B043-4225-B3D6-FF9962676343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80756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44824-8232-4DBB-9DC6-3FF520A5A96D}" type="datetimeFigureOut">
              <a:rPr lang="ru-RU" smtClean="0"/>
              <a:t>03.03.2021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CC763-B043-4225-B3D6-FF9962676343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905033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44824-8232-4DBB-9DC6-3FF520A5A96D}" type="datetimeFigureOut">
              <a:rPr lang="ru-RU" smtClean="0"/>
              <a:t>03.03.2021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CC763-B043-4225-B3D6-FF9962676343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88829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44824-8232-4DBB-9DC6-3FF520A5A96D}" type="datetimeFigureOut">
              <a:rPr lang="ru-RU" smtClean="0"/>
              <a:t>03.03.2021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CC763-B043-4225-B3D6-FF9962676343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013965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44824-8232-4DBB-9DC6-3FF520A5A96D}" type="datetimeFigureOut">
              <a:rPr lang="ru-RU" smtClean="0"/>
              <a:t>03.03.2021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CC763-B043-4225-B3D6-FF99626763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10813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44824-8232-4DBB-9DC6-3FF520A5A96D}" type="datetimeFigureOut">
              <a:rPr lang="ru-RU" smtClean="0"/>
              <a:t>03.03.2021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CC763-B043-4225-B3D6-FF9962676343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615173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44824-8232-4DBB-9DC6-3FF520A5A96D}" type="datetimeFigureOut">
              <a:rPr lang="ru-RU" smtClean="0"/>
              <a:t>03.03.2021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CC763-B043-4225-B3D6-FF99626763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74972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44824-8232-4DBB-9DC6-3FF520A5A96D}" type="datetimeFigureOut">
              <a:rPr lang="ru-RU" smtClean="0"/>
              <a:t>03.03.2021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CC763-B043-4225-B3D6-FF9962676343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130105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44824-8232-4DBB-9DC6-3FF520A5A96D}" type="datetimeFigureOut">
              <a:rPr lang="ru-RU" smtClean="0"/>
              <a:t>03.03.2021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CC763-B043-4225-B3D6-FF9962676343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996885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44824-8232-4DBB-9DC6-3FF520A5A96D}" type="datetimeFigureOut">
              <a:rPr lang="ru-RU" smtClean="0"/>
              <a:t>03.03.2021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CC763-B043-4225-B3D6-FF99626763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32497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44824-8232-4DBB-9DC6-3FF520A5A96D}" type="datetimeFigureOut">
              <a:rPr lang="ru-RU" smtClean="0"/>
              <a:t>03.03.2021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CC763-B043-4225-B3D6-FF9962676343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6161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44824-8232-4DBB-9DC6-3FF520A5A96D}" type="datetimeFigureOut">
              <a:rPr lang="ru-RU" smtClean="0"/>
              <a:t>03.03.2021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CC763-B043-4225-B3D6-FF99626763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55673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0F044824-8232-4DBB-9DC6-3FF520A5A96D}" type="datetimeFigureOut">
              <a:rPr lang="ru-RU" smtClean="0"/>
              <a:t>03.03.2021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EDECC763-B043-4225-B3D6-FF99626763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34812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497322" y="1790067"/>
            <a:ext cx="6815669" cy="1515533"/>
          </a:xfrm>
        </p:spPr>
        <p:txBody>
          <a:bodyPr/>
          <a:lstStyle/>
          <a:p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5400" b="1" dirty="0" smtClean="0">
                <a:solidFill>
                  <a:schemeClr val="accent4">
                    <a:lumMod val="75000"/>
                  </a:schemeClr>
                </a:solidFill>
              </a:rPr>
              <a:t>  </a:t>
            </a:r>
            <a:endParaRPr lang="ru-RU" sz="54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305763" y="2193890"/>
            <a:ext cx="758893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 dirty="0">
                <a:solidFill>
                  <a:schemeClr val="accent5">
                    <a:lumMod val="50000"/>
                  </a:schemeClr>
                </a:solidFill>
              </a:rPr>
              <a:t>SIGHTSEEINGS  OF LONDON</a:t>
            </a:r>
            <a:endParaRPr lang="ru-RU" sz="40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846700" y="4191272"/>
            <a:ext cx="6096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800" b="1" dirty="0">
                <a:solidFill>
                  <a:schemeClr val="accent5">
                    <a:lumMod val="50000"/>
                  </a:schemeClr>
                </a:solidFill>
              </a:rPr>
              <a:t>Shestukhina Olga</a:t>
            </a:r>
          </a:p>
          <a:p>
            <a:r>
              <a:rPr lang="en-US" sz="2800" b="1" dirty="0" err="1">
                <a:solidFill>
                  <a:schemeClr val="accent5">
                    <a:lumMod val="50000"/>
                  </a:schemeClr>
                </a:solidFill>
              </a:rPr>
              <a:t>Karasuk</a:t>
            </a:r>
            <a:r>
              <a:rPr lang="en-US" sz="2800" b="1" dirty="0">
                <a:solidFill>
                  <a:schemeClr val="accent5">
                    <a:lumMod val="50000"/>
                  </a:schemeClr>
                </a:solidFill>
              </a:rPr>
              <a:t>, Russia</a:t>
            </a:r>
          </a:p>
        </p:txBody>
      </p:sp>
    </p:spTree>
    <p:extLst>
      <p:ext uri="{BB962C8B-B14F-4D97-AF65-F5344CB8AC3E}">
        <p14:creationId xmlns:p14="http://schemas.microsoft.com/office/powerpoint/2010/main" val="2768013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1294410"/>
            <a:ext cx="9601196" cy="458145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4400" b="1" dirty="0">
                <a:solidFill>
                  <a:schemeClr val="accent4">
                    <a:lumMod val="75000"/>
                  </a:schemeClr>
                </a:solidFill>
              </a:rPr>
              <a:t>8. Where can you make a speech in Hyde </a:t>
            </a:r>
            <a:r>
              <a:rPr lang="en-US" sz="4400" b="1" dirty="0" smtClean="0">
                <a:solidFill>
                  <a:schemeClr val="accent4">
                    <a:lumMod val="75000"/>
                  </a:schemeClr>
                </a:solidFill>
              </a:rPr>
              <a:t>Park</a:t>
            </a:r>
            <a:r>
              <a:rPr lang="en-US" sz="4400" b="1" dirty="0">
                <a:solidFill>
                  <a:schemeClr val="accent4">
                    <a:lumMod val="75000"/>
                  </a:schemeClr>
                </a:solidFill>
              </a:rPr>
              <a:t>?</a:t>
            </a:r>
          </a:p>
          <a:p>
            <a:pPr marL="0" indent="0">
              <a:buNone/>
            </a:pPr>
            <a:r>
              <a:rPr lang="en-US" sz="4400" b="1" dirty="0" smtClean="0">
                <a:solidFill>
                  <a:schemeClr val="accent4">
                    <a:lumMod val="75000"/>
                  </a:schemeClr>
                </a:solidFill>
              </a:rPr>
              <a:t>    a</a:t>
            </a:r>
            <a:r>
              <a:rPr lang="en-US" sz="4400" b="1" dirty="0">
                <a:solidFill>
                  <a:schemeClr val="accent4">
                    <a:lumMod val="75000"/>
                  </a:schemeClr>
                </a:solidFill>
              </a:rPr>
              <a:t>) Revolutionary Corner </a:t>
            </a:r>
          </a:p>
          <a:p>
            <a:pPr marL="0" indent="0">
              <a:buNone/>
            </a:pPr>
            <a:r>
              <a:rPr lang="en-US" sz="4400" b="1" dirty="0" smtClean="0">
                <a:solidFill>
                  <a:schemeClr val="accent4">
                    <a:lumMod val="75000"/>
                  </a:schemeClr>
                </a:solidFill>
              </a:rPr>
              <a:t>    b</a:t>
            </a:r>
            <a:r>
              <a:rPr lang="en-US" sz="4400" b="1" dirty="0">
                <a:solidFill>
                  <a:schemeClr val="accent4">
                    <a:lumMod val="75000"/>
                  </a:schemeClr>
                </a:solidFill>
              </a:rPr>
              <a:t>) Speaker’s Corner</a:t>
            </a:r>
          </a:p>
          <a:p>
            <a:pPr marL="0" indent="0">
              <a:buNone/>
            </a:pPr>
            <a:r>
              <a:rPr lang="en-US" sz="4400" b="1" dirty="0" smtClean="0">
                <a:solidFill>
                  <a:schemeClr val="accent4">
                    <a:lumMod val="75000"/>
                  </a:schemeClr>
                </a:solidFill>
              </a:rPr>
              <a:t>    c</a:t>
            </a:r>
            <a:r>
              <a:rPr lang="en-US" sz="4400" b="1" dirty="0">
                <a:solidFill>
                  <a:schemeClr val="accent4">
                    <a:lumMod val="75000"/>
                  </a:schemeClr>
                </a:solidFill>
              </a:rPr>
              <a:t>) Poet’s Corner</a:t>
            </a:r>
          </a:p>
          <a:p>
            <a:pPr marL="0" indent="0">
              <a:buNone/>
            </a:pPr>
            <a:r>
              <a:rPr lang="en-US" sz="4400" b="1" dirty="0" smtClean="0">
                <a:solidFill>
                  <a:schemeClr val="accent4">
                    <a:lumMod val="75000"/>
                  </a:schemeClr>
                </a:solidFill>
              </a:rPr>
              <a:t>    d</a:t>
            </a:r>
            <a:r>
              <a:rPr lang="en-US" sz="4400" b="1" dirty="0">
                <a:solidFill>
                  <a:schemeClr val="accent4">
                    <a:lumMod val="75000"/>
                  </a:schemeClr>
                </a:solidFill>
              </a:rPr>
              <a:t>) Democratic Corner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9764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1472540"/>
            <a:ext cx="9601196" cy="440332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400" b="1" dirty="0">
                <a:solidFill>
                  <a:schemeClr val="accent4">
                    <a:lumMod val="75000"/>
                  </a:schemeClr>
                </a:solidFill>
              </a:rPr>
              <a:t>9. What </a:t>
            </a:r>
            <a:r>
              <a:rPr lang="en-US" sz="4400" b="1">
                <a:solidFill>
                  <a:schemeClr val="accent4">
                    <a:lumMod val="75000"/>
                  </a:schemeClr>
                </a:solidFill>
              </a:rPr>
              <a:t>is </a:t>
            </a:r>
            <a:r>
              <a:rPr lang="en-US" sz="4400" b="1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4400" b="1" dirty="0">
                <a:solidFill>
                  <a:schemeClr val="accent4">
                    <a:lumMod val="75000"/>
                  </a:schemeClr>
                </a:solidFill>
              </a:rPr>
              <a:t>Piccadilly Circus?</a:t>
            </a:r>
          </a:p>
          <a:p>
            <a:pPr marL="0" indent="0">
              <a:buNone/>
            </a:pPr>
            <a:r>
              <a:rPr lang="en-US" sz="4400" b="1" dirty="0" smtClean="0">
                <a:solidFill>
                  <a:schemeClr val="accent4">
                    <a:lumMod val="75000"/>
                  </a:schemeClr>
                </a:solidFill>
              </a:rPr>
              <a:t>    a</a:t>
            </a:r>
            <a:r>
              <a:rPr lang="en-US" sz="4400" b="1" dirty="0">
                <a:solidFill>
                  <a:schemeClr val="accent4">
                    <a:lumMod val="75000"/>
                  </a:schemeClr>
                </a:solidFill>
              </a:rPr>
              <a:t>) a circus</a:t>
            </a:r>
          </a:p>
          <a:p>
            <a:pPr marL="0" indent="0">
              <a:buNone/>
            </a:pPr>
            <a:r>
              <a:rPr lang="en-US" sz="4400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4400" b="1" dirty="0" smtClean="0">
                <a:solidFill>
                  <a:schemeClr val="accent4">
                    <a:lumMod val="75000"/>
                  </a:schemeClr>
                </a:solidFill>
              </a:rPr>
              <a:t>   b</a:t>
            </a:r>
            <a:r>
              <a:rPr lang="en-US" sz="4400" b="1" dirty="0">
                <a:solidFill>
                  <a:schemeClr val="accent4">
                    <a:lumMod val="75000"/>
                  </a:schemeClr>
                </a:solidFill>
              </a:rPr>
              <a:t>) a square</a:t>
            </a:r>
          </a:p>
          <a:p>
            <a:pPr marL="0" indent="0">
              <a:buNone/>
            </a:pPr>
            <a:r>
              <a:rPr lang="en-US" sz="4400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4400" b="1" dirty="0" smtClean="0">
                <a:solidFill>
                  <a:schemeClr val="accent4">
                    <a:lumMod val="75000"/>
                  </a:schemeClr>
                </a:solidFill>
              </a:rPr>
              <a:t>   c</a:t>
            </a:r>
            <a:r>
              <a:rPr lang="en-US" sz="4400" b="1" dirty="0">
                <a:solidFill>
                  <a:schemeClr val="accent4">
                    <a:lumMod val="75000"/>
                  </a:schemeClr>
                </a:solidFill>
              </a:rPr>
              <a:t>) a street</a:t>
            </a:r>
          </a:p>
          <a:p>
            <a:pPr marL="0" indent="0">
              <a:buNone/>
            </a:pPr>
            <a:r>
              <a:rPr lang="en-US" sz="4400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4400" b="1" dirty="0" smtClean="0">
                <a:solidFill>
                  <a:schemeClr val="accent4">
                    <a:lumMod val="75000"/>
                  </a:schemeClr>
                </a:solidFill>
              </a:rPr>
              <a:t>   d</a:t>
            </a:r>
            <a:r>
              <a:rPr lang="en-US" sz="4400" b="1" dirty="0">
                <a:solidFill>
                  <a:schemeClr val="accent4">
                    <a:lumMod val="75000"/>
                  </a:schemeClr>
                </a:solidFill>
              </a:rPr>
              <a:t>) a house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35301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1140031"/>
            <a:ext cx="9601196" cy="4735837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4800" b="1" dirty="0">
                <a:solidFill>
                  <a:schemeClr val="accent4">
                    <a:lumMod val="75000"/>
                  </a:schemeClr>
                </a:solidFill>
              </a:rPr>
              <a:t>10. What did the Great Fire save London from?</a:t>
            </a:r>
          </a:p>
          <a:p>
            <a:pPr marL="0" indent="0">
              <a:buNone/>
            </a:pPr>
            <a:r>
              <a:rPr lang="en-US" sz="4800" b="1" dirty="0" smtClean="0">
                <a:solidFill>
                  <a:schemeClr val="accent4">
                    <a:lumMod val="75000"/>
                  </a:schemeClr>
                </a:solidFill>
              </a:rPr>
              <a:t>    a</a:t>
            </a:r>
            <a:r>
              <a:rPr lang="en-US" sz="4800" b="1" dirty="0">
                <a:solidFill>
                  <a:schemeClr val="accent4">
                    <a:lumMod val="75000"/>
                  </a:schemeClr>
                </a:solidFill>
              </a:rPr>
              <a:t>) hunger</a:t>
            </a:r>
          </a:p>
          <a:p>
            <a:pPr marL="0" indent="0">
              <a:buNone/>
            </a:pPr>
            <a:r>
              <a:rPr lang="en-US" sz="4800" b="1" dirty="0" smtClean="0">
                <a:solidFill>
                  <a:schemeClr val="accent4">
                    <a:lumMod val="75000"/>
                  </a:schemeClr>
                </a:solidFill>
              </a:rPr>
              <a:t>    b</a:t>
            </a:r>
            <a:r>
              <a:rPr lang="en-US" sz="4800" b="1" dirty="0">
                <a:solidFill>
                  <a:schemeClr val="accent4">
                    <a:lumMod val="75000"/>
                  </a:schemeClr>
                </a:solidFill>
              </a:rPr>
              <a:t>) plague</a:t>
            </a:r>
          </a:p>
          <a:p>
            <a:pPr marL="0" indent="0">
              <a:buNone/>
            </a:pPr>
            <a:r>
              <a:rPr lang="en-US" sz="4800" b="1" dirty="0" smtClean="0">
                <a:solidFill>
                  <a:schemeClr val="accent4">
                    <a:lumMod val="75000"/>
                  </a:schemeClr>
                </a:solidFill>
              </a:rPr>
              <a:t>    c</a:t>
            </a:r>
            <a:r>
              <a:rPr lang="en-US" sz="4800" b="1" dirty="0">
                <a:solidFill>
                  <a:schemeClr val="accent4">
                    <a:lumMod val="75000"/>
                  </a:schemeClr>
                </a:solidFill>
              </a:rPr>
              <a:t>) flood</a:t>
            </a:r>
          </a:p>
          <a:p>
            <a:pPr marL="0" indent="0">
              <a:buNone/>
            </a:pPr>
            <a:r>
              <a:rPr lang="en-US" sz="4800" b="1" dirty="0" smtClean="0">
                <a:solidFill>
                  <a:schemeClr val="accent4">
                    <a:lumMod val="75000"/>
                  </a:schemeClr>
                </a:solidFill>
              </a:rPr>
              <a:t>    d</a:t>
            </a:r>
            <a:r>
              <a:rPr lang="en-US" sz="4800" b="1" dirty="0">
                <a:solidFill>
                  <a:schemeClr val="accent4">
                    <a:lumMod val="75000"/>
                  </a:schemeClr>
                </a:solidFill>
              </a:rPr>
              <a:t>) war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68204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6000" b="1" dirty="0" smtClean="0">
                <a:solidFill>
                  <a:schemeClr val="accent5">
                    <a:lumMod val="50000"/>
                  </a:schemeClr>
                </a:solidFill>
              </a:rPr>
              <a:t>Round 1</a:t>
            </a:r>
            <a:endParaRPr lang="ru-RU" sz="60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478982" y="4608946"/>
            <a:ext cx="2500742" cy="1257686"/>
          </a:xfrm>
        </p:spPr>
        <p:txBody>
          <a:bodyPr/>
          <a:lstStyle/>
          <a:p>
            <a:pPr marL="0" indent="0">
              <a:buNone/>
            </a:pP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451517" y="2902589"/>
            <a:ext cx="352237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400" b="1" dirty="0">
                <a:solidFill>
                  <a:schemeClr val="accent5">
                    <a:lumMod val="50000"/>
                  </a:schemeClr>
                </a:solidFill>
              </a:rPr>
              <a:t>Brainstorm</a:t>
            </a:r>
          </a:p>
        </p:txBody>
      </p:sp>
    </p:spTree>
    <p:extLst>
      <p:ext uri="{BB962C8B-B14F-4D97-AF65-F5344CB8AC3E}">
        <p14:creationId xmlns:p14="http://schemas.microsoft.com/office/powerpoint/2010/main" val="2807376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1" y="138984"/>
            <a:ext cx="9601196" cy="1303867"/>
          </a:xfrm>
        </p:spPr>
        <p:txBody>
          <a:bodyPr>
            <a:normAutofit/>
          </a:bodyPr>
          <a:lstStyle/>
          <a:p>
            <a:endParaRPr lang="ru-RU" sz="32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1603169"/>
            <a:ext cx="9601196" cy="4011443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sz="6200" b="1" dirty="0">
                <a:solidFill>
                  <a:schemeClr val="accent4">
                    <a:lumMod val="75000"/>
                  </a:schemeClr>
                </a:solidFill>
              </a:rPr>
              <a:t>1.Who gave London its first name?</a:t>
            </a:r>
          </a:p>
          <a:p>
            <a:pPr marL="0" indent="0">
              <a:buNone/>
            </a:pPr>
            <a:r>
              <a:rPr lang="en-US" sz="6200" b="1" dirty="0" smtClean="0">
                <a:solidFill>
                  <a:schemeClr val="accent4">
                    <a:lumMod val="75000"/>
                  </a:schemeClr>
                </a:solidFill>
              </a:rPr>
              <a:t>     </a:t>
            </a:r>
            <a:r>
              <a:rPr lang="en-US" sz="6200" b="1" dirty="0">
                <a:solidFill>
                  <a:schemeClr val="accent4">
                    <a:lumMod val="75000"/>
                  </a:schemeClr>
                </a:solidFill>
              </a:rPr>
              <a:t>a) the Egyptians  </a:t>
            </a:r>
          </a:p>
          <a:p>
            <a:pPr marL="0" indent="0">
              <a:buNone/>
            </a:pPr>
            <a:r>
              <a:rPr lang="en-US" sz="6200" b="1" dirty="0" smtClean="0">
                <a:solidFill>
                  <a:schemeClr val="accent4">
                    <a:lumMod val="75000"/>
                  </a:schemeClr>
                </a:solidFill>
              </a:rPr>
              <a:t>     b</a:t>
            </a:r>
            <a:r>
              <a:rPr lang="en-US" sz="6200" b="1" dirty="0">
                <a:solidFill>
                  <a:schemeClr val="accent4">
                    <a:lumMod val="75000"/>
                  </a:schemeClr>
                </a:solidFill>
              </a:rPr>
              <a:t>) the Greeks  </a:t>
            </a:r>
          </a:p>
          <a:p>
            <a:pPr marL="0" indent="0">
              <a:buNone/>
            </a:pPr>
            <a:r>
              <a:rPr lang="en-US" sz="6200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6200" b="1" dirty="0" smtClean="0">
                <a:solidFill>
                  <a:schemeClr val="accent4">
                    <a:lumMod val="75000"/>
                  </a:schemeClr>
                </a:solidFill>
              </a:rPr>
              <a:t>    c</a:t>
            </a:r>
            <a:r>
              <a:rPr lang="en-US" sz="6200" b="1" dirty="0">
                <a:solidFill>
                  <a:schemeClr val="accent4">
                    <a:lumMod val="75000"/>
                  </a:schemeClr>
                </a:solidFill>
              </a:rPr>
              <a:t>) the Romans</a:t>
            </a:r>
          </a:p>
          <a:p>
            <a:pPr marL="0" indent="0">
              <a:buNone/>
            </a:pPr>
            <a:r>
              <a:rPr lang="en-US" sz="6200" b="1" dirty="0" smtClean="0">
                <a:solidFill>
                  <a:schemeClr val="accent4">
                    <a:lumMod val="75000"/>
                  </a:schemeClr>
                </a:solidFill>
              </a:rPr>
              <a:t>     d</a:t>
            </a:r>
            <a:r>
              <a:rPr lang="en-US" sz="6200" b="1" dirty="0">
                <a:solidFill>
                  <a:schemeClr val="accent4">
                    <a:lumMod val="75000"/>
                  </a:schemeClr>
                </a:solidFill>
              </a:rPr>
              <a:t>) the Vikings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0083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1" y="174610"/>
            <a:ext cx="9601196" cy="1303867"/>
          </a:xfrm>
        </p:spPr>
        <p:txBody>
          <a:bodyPr>
            <a:normAutofit/>
          </a:bodyPr>
          <a:lstStyle/>
          <a:p>
            <a:endParaRPr lang="ru-RU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1638795"/>
            <a:ext cx="9601196" cy="423707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4800" b="1" dirty="0">
                <a:solidFill>
                  <a:schemeClr val="accent4">
                    <a:lumMod val="75000"/>
                  </a:schemeClr>
                </a:solidFill>
              </a:rPr>
              <a:t>2. Which is the oldest part of London?</a:t>
            </a:r>
          </a:p>
          <a:p>
            <a:pPr marL="0" indent="0">
              <a:buNone/>
            </a:pPr>
            <a:r>
              <a:rPr lang="en-US" sz="4800" b="1" dirty="0" smtClean="0">
                <a:solidFill>
                  <a:schemeClr val="accent4">
                    <a:lumMod val="75000"/>
                  </a:schemeClr>
                </a:solidFill>
              </a:rPr>
              <a:t>    a</a:t>
            </a:r>
            <a:r>
              <a:rPr lang="en-US" sz="4800" b="1" dirty="0">
                <a:solidFill>
                  <a:schemeClr val="accent4">
                    <a:lumMod val="75000"/>
                  </a:schemeClr>
                </a:solidFill>
              </a:rPr>
              <a:t>) Westminster</a:t>
            </a:r>
          </a:p>
          <a:p>
            <a:pPr marL="0" indent="0">
              <a:buNone/>
            </a:pPr>
            <a:r>
              <a:rPr lang="en-US" sz="4800" b="1" dirty="0" smtClean="0">
                <a:solidFill>
                  <a:schemeClr val="accent4">
                    <a:lumMod val="75000"/>
                  </a:schemeClr>
                </a:solidFill>
              </a:rPr>
              <a:t>    b</a:t>
            </a:r>
            <a:r>
              <a:rPr lang="en-US" sz="4800" b="1" dirty="0">
                <a:solidFill>
                  <a:schemeClr val="accent4">
                    <a:lumMod val="75000"/>
                  </a:schemeClr>
                </a:solidFill>
              </a:rPr>
              <a:t>) The City</a:t>
            </a:r>
          </a:p>
          <a:p>
            <a:pPr marL="0" indent="0">
              <a:buNone/>
            </a:pPr>
            <a:r>
              <a:rPr lang="en-US" sz="4800" b="1" dirty="0" smtClean="0">
                <a:solidFill>
                  <a:schemeClr val="accent4">
                    <a:lumMod val="75000"/>
                  </a:schemeClr>
                </a:solidFill>
              </a:rPr>
              <a:t>    c</a:t>
            </a:r>
            <a:r>
              <a:rPr lang="en-US" sz="4800" b="1" dirty="0">
                <a:solidFill>
                  <a:schemeClr val="accent4">
                    <a:lumMod val="75000"/>
                  </a:schemeClr>
                </a:solidFill>
              </a:rPr>
              <a:t>) The West End</a:t>
            </a:r>
          </a:p>
          <a:p>
            <a:pPr marL="0" indent="0">
              <a:buNone/>
            </a:pPr>
            <a:r>
              <a:rPr lang="en-US" sz="4800" b="1" dirty="0" smtClean="0">
                <a:solidFill>
                  <a:schemeClr val="accent4">
                    <a:lumMod val="75000"/>
                  </a:schemeClr>
                </a:solidFill>
              </a:rPr>
              <a:t>    d</a:t>
            </a:r>
            <a:r>
              <a:rPr lang="en-US" sz="4800" b="1" dirty="0">
                <a:solidFill>
                  <a:schemeClr val="accent4">
                    <a:lumMod val="75000"/>
                  </a:schemeClr>
                </a:solidFill>
              </a:rPr>
              <a:t>) The East End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49419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59183" y="1104405"/>
            <a:ext cx="9601196" cy="4533956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4800" b="1" dirty="0">
                <a:solidFill>
                  <a:schemeClr val="accent4">
                    <a:lumMod val="75000"/>
                  </a:schemeClr>
                </a:solidFill>
              </a:rPr>
              <a:t>3. Which birds, according to the legend, protect the Tower of London?</a:t>
            </a:r>
          </a:p>
          <a:p>
            <a:pPr marL="0" indent="0">
              <a:buNone/>
            </a:pPr>
            <a:r>
              <a:rPr lang="ru-RU" sz="4800" b="1" dirty="0" smtClean="0">
                <a:solidFill>
                  <a:schemeClr val="accent4">
                    <a:lumMod val="75000"/>
                  </a:schemeClr>
                </a:solidFill>
              </a:rPr>
              <a:t>    </a:t>
            </a:r>
            <a:r>
              <a:rPr lang="en-US" sz="4800" b="1" dirty="0" smtClean="0">
                <a:solidFill>
                  <a:schemeClr val="accent4">
                    <a:lumMod val="75000"/>
                  </a:schemeClr>
                </a:solidFill>
              </a:rPr>
              <a:t>a</a:t>
            </a:r>
            <a:r>
              <a:rPr lang="en-US" sz="4800" b="1" dirty="0">
                <a:solidFill>
                  <a:schemeClr val="accent4">
                    <a:lumMod val="75000"/>
                  </a:schemeClr>
                </a:solidFill>
              </a:rPr>
              <a:t>) swans</a:t>
            </a:r>
          </a:p>
          <a:p>
            <a:pPr marL="0" indent="0">
              <a:buNone/>
            </a:pPr>
            <a:r>
              <a:rPr lang="ru-RU" sz="4800" b="1" dirty="0" smtClean="0">
                <a:solidFill>
                  <a:schemeClr val="accent4">
                    <a:lumMod val="75000"/>
                  </a:schemeClr>
                </a:solidFill>
              </a:rPr>
              <a:t>    </a:t>
            </a:r>
            <a:r>
              <a:rPr lang="en-US" sz="4800" b="1" dirty="0" smtClean="0">
                <a:solidFill>
                  <a:schemeClr val="accent4">
                    <a:lumMod val="75000"/>
                  </a:schemeClr>
                </a:solidFill>
              </a:rPr>
              <a:t>b</a:t>
            </a:r>
            <a:r>
              <a:rPr lang="en-US" sz="4800" b="1" dirty="0">
                <a:solidFill>
                  <a:schemeClr val="accent4">
                    <a:lumMod val="75000"/>
                  </a:schemeClr>
                </a:solidFill>
              </a:rPr>
              <a:t>) ravens</a:t>
            </a:r>
          </a:p>
          <a:p>
            <a:pPr marL="0" indent="0">
              <a:buNone/>
            </a:pPr>
            <a:r>
              <a:rPr lang="ru-RU" sz="4800" b="1" dirty="0" smtClean="0">
                <a:solidFill>
                  <a:schemeClr val="accent4">
                    <a:lumMod val="75000"/>
                  </a:schemeClr>
                </a:solidFill>
              </a:rPr>
              <a:t>    </a:t>
            </a:r>
            <a:r>
              <a:rPr lang="en-US" sz="4800" b="1" dirty="0" smtClean="0">
                <a:solidFill>
                  <a:schemeClr val="accent4">
                    <a:lumMod val="75000"/>
                  </a:schemeClr>
                </a:solidFill>
              </a:rPr>
              <a:t>c</a:t>
            </a:r>
            <a:r>
              <a:rPr lang="en-US" sz="4800" b="1" dirty="0">
                <a:solidFill>
                  <a:schemeClr val="accent4">
                    <a:lumMod val="75000"/>
                  </a:schemeClr>
                </a:solidFill>
              </a:rPr>
              <a:t>) pigeons</a:t>
            </a:r>
          </a:p>
          <a:p>
            <a:pPr marL="0" indent="0">
              <a:buNone/>
            </a:pPr>
            <a:r>
              <a:rPr lang="ru-RU" sz="4800" b="1" dirty="0" smtClean="0">
                <a:solidFill>
                  <a:schemeClr val="accent4">
                    <a:lumMod val="75000"/>
                  </a:schemeClr>
                </a:solidFill>
              </a:rPr>
              <a:t>    </a:t>
            </a:r>
            <a:r>
              <a:rPr lang="en-US" sz="4800" b="1" dirty="0" smtClean="0">
                <a:solidFill>
                  <a:schemeClr val="accent4">
                    <a:lumMod val="75000"/>
                  </a:schemeClr>
                </a:solidFill>
              </a:rPr>
              <a:t>d</a:t>
            </a:r>
            <a:r>
              <a:rPr lang="en-US" sz="4800" b="1" dirty="0">
                <a:solidFill>
                  <a:schemeClr val="accent4">
                    <a:lumMod val="75000"/>
                  </a:schemeClr>
                </a:solidFill>
              </a:rPr>
              <a:t>) robins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1609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1235035"/>
            <a:ext cx="9601196" cy="4640834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4800" b="1" dirty="0">
                <a:solidFill>
                  <a:schemeClr val="accent4">
                    <a:lumMod val="75000"/>
                  </a:schemeClr>
                </a:solidFill>
              </a:rPr>
              <a:t>4. Which is the most famous shopping street in London?</a:t>
            </a:r>
          </a:p>
          <a:p>
            <a:pPr marL="0" indent="0">
              <a:buNone/>
            </a:pPr>
            <a:r>
              <a:rPr lang="en-US" sz="4800" b="1" dirty="0" smtClean="0">
                <a:solidFill>
                  <a:schemeClr val="accent4">
                    <a:lumMod val="75000"/>
                  </a:schemeClr>
                </a:solidFill>
              </a:rPr>
              <a:t>         a</a:t>
            </a:r>
            <a:r>
              <a:rPr lang="en-US" sz="4800" b="1" dirty="0">
                <a:solidFill>
                  <a:schemeClr val="accent4">
                    <a:lumMod val="75000"/>
                  </a:schemeClr>
                </a:solidFill>
              </a:rPr>
              <a:t>) Oxford  Street</a:t>
            </a:r>
          </a:p>
          <a:p>
            <a:pPr marL="0" indent="0">
              <a:buNone/>
            </a:pPr>
            <a:r>
              <a:rPr lang="en-US" sz="4800" b="1" dirty="0" smtClean="0">
                <a:solidFill>
                  <a:schemeClr val="accent4">
                    <a:lumMod val="75000"/>
                  </a:schemeClr>
                </a:solidFill>
              </a:rPr>
              <a:t>         b</a:t>
            </a:r>
            <a:r>
              <a:rPr lang="en-US" sz="4800" b="1" dirty="0">
                <a:solidFill>
                  <a:schemeClr val="accent4">
                    <a:lumMod val="75000"/>
                  </a:schemeClr>
                </a:solidFill>
              </a:rPr>
              <a:t>) Downing Street</a:t>
            </a:r>
          </a:p>
          <a:p>
            <a:pPr marL="0" indent="0">
              <a:buNone/>
            </a:pPr>
            <a:r>
              <a:rPr lang="en-US" sz="4800" b="1" dirty="0" smtClean="0">
                <a:solidFill>
                  <a:schemeClr val="accent4">
                    <a:lumMod val="75000"/>
                  </a:schemeClr>
                </a:solidFill>
              </a:rPr>
              <a:t>         c</a:t>
            </a:r>
            <a:r>
              <a:rPr lang="en-US" sz="4800" b="1" dirty="0">
                <a:solidFill>
                  <a:schemeClr val="accent4">
                    <a:lumMod val="75000"/>
                  </a:schemeClr>
                </a:solidFill>
              </a:rPr>
              <a:t>) Baker Street</a:t>
            </a:r>
          </a:p>
          <a:p>
            <a:pPr marL="0" indent="0">
              <a:buNone/>
            </a:pPr>
            <a:r>
              <a:rPr lang="en-US" sz="4800" b="1" dirty="0" smtClean="0">
                <a:solidFill>
                  <a:schemeClr val="accent4">
                    <a:lumMod val="75000"/>
                  </a:schemeClr>
                </a:solidFill>
              </a:rPr>
              <a:t>         d</a:t>
            </a:r>
            <a:r>
              <a:rPr lang="en-US" sz="4800" b="1" dirty="0">
                <a:solidFill>
                  <a:schemeClr val="accent4">
                    <a:lumMod val="75000"/>
                  </a:schemeClr>
                </a:solidFill>
              </a:rPr>
              <a:t>) Wall Street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78502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1" y="-261255"/>
            <a:ext cx="9601196" cy="156160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1056904"/>
            <a:ext cx="9601196" cy="4450829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sz="4400" b="1" dirty="0">
                <a:solidFill>
                  <a:schemeClr val="accent4">
                    <a:lumMod val="75000"/>
                  </a:schemeClr>
                </a:solidFill>
              </a:rPr>
              <a:t>5. Which bridge over the Thames was pulled down in 1970 and transported, piece by piece, </a:t>
            </a:r>
            <a:r>
              <a:rPr lang="en-US" sz="4400" b="1" dirty="0" smtClean="0">
                <a:solidFill>
                  <a:schemeClr val="accent4">
                    <a:lumMod val="75000"/>
                  </a:schemeClr>
                </a:solidFill>
              </a:rPr>
              <a:t>to </a:t>
            </a:r>
            <a:r>
              <a:rPr lang="en-US" sz="4400" b="1" dirty="0">
                <a:solidFill>
                  <a:schemeClr val="accent4">
                    <a:lumMod val="75000"/>
                  </a:schemeClr>
                </a:solidFill>
              </a:rPr>
              <a:t>Arizona in the US?</a:t>
            </a:r>
          </a:p>
          <a:p>
            <a:pPr marL="0" indent="0">
              <a:buNone/>
            </a:pPr>
            <a:r>
              <a:rPr lang="en-US" sz="4400" b="1" dirty="0" smtClean="0">
                <a:solidFill>
                  <a:schemeClr val="accent4">
                    <a:lumMod val="75000"/>
                  </a:schemeClr>
                </a:solidFill>
              </a:rPr>
              <a:t>  a</a:t>
            </a:r>
            <a:r>
              <a:rPr lang="en-US" sz="4400" b="1" dirty="0">
                <a:solidFill>
                  <a:schemeClr val="accent4">
                    <a:lumMod val="75000"/>
                  </a:schemeClr>
                </a:solidFill>
              </a:rPr>
              <a:t>)	 London Bridge</a:t>
            </a:r>
          </a:p>
          <a:p>
            <a:pPr marL="0" indent="0">
              <a:buNone/>
            </a:pPr>
            <a:r>
              <a:rPr lang="en-US" sz="4400" b="1" dirty="0" smtClean="0">
                <a:solidFill>
                  <a:schemeClr val="accent4">
                    <a:lumMod val="75000"/>
                  </a:schemeClr>
                </a:solidFill>
              </a:rPr>
              <a:t>  b</a:t>
            </a:r>
            <a:r>
              <a:rPr lang="en-US" sz="4400" b="1" dirty="0">
                <a:solidFill>
                  <a:schemeClr val="accent4">
                    <a:lumMod val="75000"/>
                  </a:schemeClr>
                </a:solidFill>
              </a:rPr>
              <a:t>)	 Tower Bridge</a:t>
            </a:r>
          </a:p>
          <a:p>
            <a:pPr marL="0" indent="0">
              <a:buNone/>
            </a:pPr>
            <a:r>
              <a:rPr lang="en-US" sz="4400" b="1" dirty="0" smtClean="0">
                <a:solidFill>
                  <a:schemeClr val="accent4">
                    <a:lumMod val="75000"/>
                  </a:schemeClr>
                </a:solidFill>
              </a:rPr>
              <a:t>  c</a:t>
            </a:r>
            <a:r>
              <a:rPr lang="en-US" sz="4400" b="1" dirty="0">
                <a:solidFill>
                  <a:schemeClr val="accent4">
                    <a:lumMod val="75000"/>
                  </a:schemeClr>
                </a:solidFill>
              </a:rPr>
              <a:t>)	 Millennium Bridge</a:t>
            </a:r>
          </a:p>
          <a:p>
            <a:pPr marL="0" indent="0">
              <a:buNone/>
            </a:pPr>
            <a:r>
              <a:rPr lang="en-US" sz="4400" b="1" dirty="0" smtClean="0">
                <a:solidFill>
                  <a:schemeClr val="accent4">
                    <a:lumMod val="75000"/>
                  </a:schemeClr>
                </a:solidFill>
              </a:rPr>
              <a:t>  d</a:t>
            </a:r>
            <a:r>
              <a:rPr lang="en-US" sz="4400" b="1" dirty="0">
                <a:solidFill>
                  <a:schemeClr val="accent4">
                    <a:lumMod val="75000"/>
                  </a:schemeClr>
                </a:solidFill>
              </a:rPr>
              <a:t>)	Westminster Bridge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59578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1341913"/>
            <a:ext cx="9601196" cy="4533956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4800" b="1" dirty="0">
                <a:solidFill>
                  <a:schemeClr val="accent4">
                    <a:lumMod val="75000"/>
                  </a:schemeClr>
                </a:solidFill>
              </a:rPr>
              <a:t>6. The official residence of the Queen in London is </a:t>
            </a:r>
          </a:p>
          <a:p>
            <a:pPr marL="0" indent="0">
              <a:buNone/>
            </a:pPr>
            <a:r>
              <a:rPr lang="en-US" sz="4800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4800" b="1" dirty="0" smtClean="0">
                <a:solidFill>
                  <a:schemeClr val="accent4">
                    <a:lumMod val="75000"/>
                  </a:schemeClr>
                </a:solidFill>
              </a:rPr>
              <a:t>  a</a:t>
            </a:r>
            <a:r>
              <a:rPr lang="en-US" sz="4800" b="1" dirty="0">
                <a:solidFill>
                  <a:schemeClr val="accent4">
                    <a:lumMod val="75000"/>
                  </a:schemeClr>
                </a:solidFill>
              </a:rPr>
              <a:t>) Buckingham Palace</a:t>
            </a:r>
          </a:p>
          <a:p>
            <a:pPr marL="0" indent="0">
              <a:buNone/>
            </a:pPr>
            <a:r>
              <a:rPr lang="en-US" sz="4800" b="1" dirty="0" smtClean="0">
                <a:solidFill>
                  <a:schemeClr val="accent4">
                    <a:lumMod val="75000"/>
                  </a:schemeClr>
                </a:solidFill>
              </a:rPr>
              <a:t>   b</a:t>
            </a:r>
            <a:r>
              <a:rPr lang="en-US" sz="4800" b="1" dirty="0">
                <a:solidFill>
                  <a:schemeClr val="accent4">
                    <a:lumMod val="75000"/>
                  </a:schemeClr>
                </a:solidFill>
              </a:rPr>
              <a:t>) Westminster Abbey</a:t>
            </a:r>
          </a:p>
          <a:p>
            <a:pPr marL="0" indent="0">
              <a:buNone/>
            </a:pPr>
            <a:r>
              <a:rPr lang="en-US" sz="4800" b="1" dirty="0" smtClean="0">
                <a:solidFill>
                  <a:schemeClr val="accent4">
                    <a:lumMod val="75000"/>
                  </a:schemeClr>
                </a:solidFill>
              </a:rPr>
              <a:t>   c</a:t>
            </a:r>
            <a:r>
              <a:rPr lang="en-US" sz="4800" b="1" dirty="0">
                <a:solidFill>
                  <a:schemeClr val="accent4">
                    <a:lumMod val="75000"/>
                  </a:schemeClr>
                </a:solidFill>
              </a:rPr>
              <a:t>) Kensington Palace</a:t>
            </a:r>
          </a:p>
          <a:p>
            <a:pPr marL="0" indent="0">
              <a:buNone/>
            </a:pPr>
            <a:r>
              <a:rPr lang="en-US" sz="4800" b="1" dirty="0" smtClean="0">
                <a:solidFill>
                  <a:schemeClr val="accent4">
                    <a:lumMod val="75000"/>
                  </a:schemeClr>
                </a:solidFill>
              </a:rPr>
              <a:t>   d</a:t>
            </a:r>
            <a:r>
              <a:rPr lang="en-US" sz="4800" b="1" dirty="0">
                <a:solidFill>
                  <a:schemeClr val="accent4">
                    <a:lumMod val="75000"/>
                  </a:schemeClr>
                </a:solidFill>
              </a:rPr>
              <a:t>) the Queen’s residence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49917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866899"/>
            <a:ext cx="9601196" cy="5008969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sz="5200" b="1" dirty="0" smtClean="0">
                <a:solidFill>
                  <a:schemeClr val="accent4">
                    <a:lumMod val="75000"/>
                  </a:schemeClr>
                </a:solidFill>
              </a:rPr>
              <a:t>7</a:t>
            </a:r>
            <a:r>
              <a:rPr lang="en-US" sz="5200" b="1" dirty="0">
                <a:solidFill>
                  <a:schemeClr val="accent4">
                    <a:lumMod val="75000"/>
                  </a:schemeClr>
                </a:solidFill>
              </a:rPr>
              <a:t>. The Houses of Parliament are </a:t>
            </a:r>
            <a:r>
              <a:rPr lang="en-US" sz="5200" b="1" dirty="0" smtClean="0">
                <a:solidFill>
                  <a:schemeClr val="accent4">
                    <a:lumMod val="75000"/>
                  </a:schemeClr>
                </a:solidFill>
              </a:rPr>
              <a:t>situated </a:t>
            </a:r>
            <a:r>
              <a:rPr lang="en-US" sz="5200" b="1" dirty="0">
                <a:solidFill>
                  <a:schemeClr val="accent4">
                    <a:lumMod val="75000"/>
                  </a:schemeClr>
                </a:solidFill>
              </a:rPr>
              <a:t>in the historical part of </a:t>
            </a:r>
            <a:r>
              <a:rPr lang="en-US" sz="5200" b="1" dirty="0" smtClean="0">
                <a:solidFill>
                  <a:schemeClr val="accent4">
                    <a:lumMod val="75000"/>
                  </a:schemeClr>
                </a:solidFill>
              </a:rPr>
              <a:t>London </a:t>
            </a:r>
            <a:r>
              <a:rPr lang="en-US" sz="5200" b="1" dirty="0">
                <a:solidFill>
                  <a:schemeClr val="accent4">
                    <a:lumMod val="75000"/>
                  </a:schemeClr>
                </a:solidFill>
              </a:rPr>
              <a:t>which is called …</a:t>
            </a:r>
          </a:p>
          <a:p>
            <a:pPr marL="0" indent="0">
              <a:buNone/>
            </a:pPr>
            <a:r>
              <a:rPr lang="en-US" sz="5200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5200" b="1" dirty="0" smtClean="0">
                <a:solidFill>
                  <a:schemeClr val="accent4">
                    <a:lumMod val="75000"/>
                  </a:schemeClr>
                </a:solidFill>
              </a:rPr>
              <a:t>   a</a:t>
            </a:r>
            <a:r>
              <a:rPr lang="en-US" sz="5200" b="1" dirty="0">
                <a:solidFill>
                  <a:schemeClr val="accent4">
                    <a:lumMod val="75000"/>
                  </a:schemeClr>
                </a:solidFill>
              </a:rPr>
              <a:t>) Windsor</a:t>
            </a:r>
          </a:p>
          <a:p>
            <a:pPr marL="0" indent="0">
              <a:buNone/>
            </a:pPr>
            <a:r>
              <a:rPr lang="en-US" sz="5200" b="1" dirty="0" smtClean="0">
                <a:solidFill>
                  <a:schemeClr val="accent4">
                    <a:lumMod val="75000"/>
                  </a:schemeClr>
                </a:solidFill>
              </a:rPr>
              <a:t>    b</a:t>
            </a:r>
            <a:r>
              <a:rPr lang="en-US" sz="5200" b="1" dirty="0">
                <a:solidFill>
                  <a:schemeClr val="accent4">
                    <a:lumMod val="75000"/>
                  </a:schemeClr>
                </a:solidFill>
              </a:rPr>
              <a:t>) Westminster</a:t>
            </a:r>
          </a:p>
          <a:p>
            <a:pPr marL="0" indent="0">
              <a:buNone/>
            </a:pPr>
            <a:r>
              <a:rPr lang="en-US" sz="5200" b="1" dirty="0" smtClean="0">
                <a:solidFill>
                  <a:schemeClr val="accent4">
                    <a:lumMod val="75000"/>
                  </a:schemeClr>
                </a:solidFill>
              </a:rPr>
              <a:t>    c)Hyde </a:t>
            </a:r>
            <a:r>
              <a:rPr lang="en-US" sz="5200" b="1" dirty="0">
                <a:solidFill>
                  <a:schemeClr val="accent4">
                    <a:lumMod val="75000"/>
                  </a:schemeClr>
                </a:solidFill>
              </a:rPr>
              <a:t>Park</a:t>
            </a:r>
          </a:p>
          <a:p>
            <a:pPr marL="0" indent="0">
              <a:buNone/>
            </a:pPr>
            <a:r>
              <a:rPr lang="en-US" sz="5200" b="1" dirty="0" smtClean="0">
                <a:solidFill>
                  <a:schemeClr val="accent4">
                    <a:lumMod val="75000"/>
                  </a:schemeClr>
                </a:solidFill>
              </a:rPr>
              <a:t>    d</a:t>
            </a:r>
            <a:r>
              <a:rPr lang="en-US" sz="5200" b="1" dirty="0">
                <a:solidFill>
                  <a:schemeClr val="accent4">
                    <a:lumMod val="75000"/>
                  </a:schemeClr>
                </a:solidFill>
              </a:rPr>
              <a:t>) The Parliaments’ territory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05576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52</TotalTime>
  <Words>317</Words>
  <Application>Microsoft Office PowerPoint</Application>
  <PresentationFormat>Широкоэкранный</PresentationFormat>
  <Paragraphs>56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5" baseType="lpstr">
      <vt:lpstr>Arial</vt:lpstr>
      <vt:lpstr>Garamond</vt:lpstr>
      <vt:lpstr>Натуральные материалы</vt:lpstr>
      <vt:lpstr>Презентация PowerPoint</vt:lpstr>
      <vt:lpstr> Round 1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8</cp:revision>
  <dcterms:created xsi:type="dcterms:W3CDTF">2020-01-21T09:04:25Z</dcterms:created>
  <dcterms:modified xsi:type="dcterms:W3CDTF">2021-03-03T14:30:01Z</dcterms:modified>
</cp:coreProperties>
</file>