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-85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8175" y="1047135"/>
            <a:ext cx="8915399" cy="314410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"Детский сад №61 "Родничок" является структурным подразделением</a:t>
            </a:r>
            <a:br>
              <a:rPr lang="ru-RU" sz="1800" b="1" dirty="0" smtClean="0"/>
            </a:br>
            <a:r>
              <a:rPr lang="ru-RU" sz="1800" b="1" dirty="0" smtClean="0"/>
              <a:t>муниципального бюджетного общеобразовательного учреждения "Средняя школа</a:t>
            </a:r>
            <a:br>
              <a:rPr lang="ru-RU" sz="1800" b="1" dirty="0" smtClean="0"/>
            </a:br>
            <a:r>
              <a:rPr lang="ru-RU" sz="1800" b="1" dirty="0" smtClean="0"/>
              <a:t> № 3 </a:t>
            </a:r>
            <a:r>
              <a:rPr lang="ru-RU" sz="1800" b="1" dirty="0" smtClean="0"/>
              <a:t>г.Вельска»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1" dirty="0" smtClean="0"/>
              <a:t>Мастер-класс</a:t>
            </a:r>
            <a:r>
              <a:rPr lang="ru-RU" sz="3600" b="1" i="1" dirty="0"/>
              <a:t/>
            </a:r>
            <a:br>
              <a:rPr lang="ru-RU" sz="3600" b="1" i="1" dirty="0"/>
            </a:br>
            <a:r>
              <a:rPr lang="ru-RU" sz="3600" b="1" i="1" dirty="0"/>
              <a:t>«Развитие речи детей посредством игровой деятельности»</a:t>
            </a:r>
            <a:br>
              <a:rPr lang="ru-RU" sz="3600" b="1" i="1" dirty="0"/>
            </a:b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2" y="5391333"/>
            <a:ext cx="8915399" cy="1126283"/>
          </a:xfrm>
        </p:spPr>
        <p:txBody>
          <a:bodyPr/>
          <a:lstStyle/>
          <a:p>
            <a:pPr algn="r"/>
            <a:r>
              <a:rPr lang="ru-RU" dirty="0" smtClean="0"/>
              <a:t>Подготовила воспитатель </a:t>
            </a:r>
          </a:p>
          <a:p>
            <a:pPr algn="r"/>
            <a:r>
              <a:rPr lang="ru-RU" dirty="0" smtClean="0"/>
              <a:t>Кондратьева Екатерина Михайловна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009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3669" y="380656"/>
            <a:ext cx="10032274" cy="4670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b="1" dirty="0"/>
              <a:t>Цель развития речи у детей в дошкольном возрасте по ФГОС</a:t>
            </a:r>
            <a:r>
              <a:rPr lang="ru-RU" sz="2000" dirty="0"/>
              <a:t> — формирование устной речи и техники общения.</a:t>
            </a:r>
          </a:p>
          <a:p>
            <a:pPr>
              <a:lnSpc>
                <a:spcPct val="150000"/>
              </a:lnSpc>
              <a:spcBef>
                <a:spcPts val="1000"/>
              </a:spcBef>
              <a:spcAft>
                <a:spcPts val="1125"/>
              </a:spcAft>
            </a:pPr>
            <a:r>
              <a:rPr lang="ru-RU" sz="2000" b="1" dirty="0"/>
              <a:t>Задачи речевого развития дошкольников по ФГОС</a:t>
            </a: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/>
              <a:t>овладение речью для общения и культуры, обогащения активного словарного запаса, развития у детей монологической и диалоговой речи;</a:t>
            </a: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/>
              <a:t>изучение детской литературы;</a:t>
            </a: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/>
              <a:t>развитие фонематического слуха и интонационной культуры речи;</a:t>
            </a:r>
          </a:p>
          <a:p>
            <a:r>
              <a:rPr lang="ru-RU" sz="2000" dirty="0"/>
              <a:t>коррекция произношения звуков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124975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6285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/>
              <a:t>Литература</a:t>
            </a:r>
            <a:endParaRPr lang="ru-RU" sz="4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20" y="1506583"/>
            <a:ext cx="10312179" cy="4868092"/>
          </a:xfrm>
        </p:spPr>
        <p:txBody>
          <a:bodyPr>
            <a:noAutofit/>
          </a:bodyPr>
          <a:lstStyle/>
          <a:p>
            <a:r>
              <a:rPr lang="ru-RU" dirty="0"/>
              <a:t>Алексеева, М.М. Речевое развитие дошкольников [Текст] / М. М. Алексеева, В. И. Яшина. М.: Академия, 2000. 159 с.</a:t>
            </a:r>
          </a:p>
          <a:p>
            <a:r>
              <a:rPr lang="ru-RU" dirty="0" smtClean="0"/>
              <a:t>Аникеева</a:t>
            </a:r>
            <a:r>
              <a:rPr lang="ru-RU" dirty="0"/>
              <a:t>, Н.П. Воспитание игрой. / Н.П. Аникеева. - М.: Просвещение, 1987. - 168с.</a:t>
            </a:r>
          </a:p>
          <a:p>
            <a:r>
              <a:rPr lang="ru-RU" dirty="0"/>
              <a:t>Белоус, Е. Развитие речи и фонематического слуха в театрально-игровой деятельности [Текст] / Е. Белоус // Дошкольное воспитание. 2009. №7. С. 66-70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r>
              <a:rPr lang="ru-RU" dirty="0"/>
              <a:t>Герасимова, А.С. Уникальное руководство по развитию речи [Текст]/ А.С. Герасимова / Под ред. Б.Ф. Сергеева. 2-е изд. М.: Айрис-Пресс, 2004. 160 с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err="1"/>
              <a:t>Гринявичене</a:t>
            </a:r>
            <a:r>
              <a:rPr lang="ru-RU" dirty="0"/>
              <a:t>, Н.Т. Игра и новый подход к организации предметно-игровой среды./ Н.Т. </a:t>
            </a:r>
            <a:r>
              <a:rPr lang="ru-RU" dirty="0" err="1"/>
              <a:t>Гринявичене</a:t>
            </a:r>
            <a:r>
              <a:rPr lang="ru-RU" dirty="0"/>
              <a:t> // Творчество и педагогика (материалы Всесоюзной научно-практической конференции). - М., 2006. - 311 с.</a:t>
            </a:r>
          </a:p>
          <a:p>
            <a:r>
              <a:rPr lang="ru-RU" dirty="0"/>
              <a:t>Удальцова Е. И. Дидактические игры в воспитании и обучении дошкольников[Текст]. М.: Народная </a:t>
            </a:r>
            <a:r>
              <a:rPr lang="ru-RU" dirty="0" err="1"/>
              <a:t>асвета</a:t>
            </a:r>
            <a:r>
              <a:rPr lang="ru-RU" dirty="0"/>
              <a:t>, 2007.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149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Практические методы, направленные </a:t>
            </a:r>
            <a:r>
              <a:rPr lang="ru-RU" b="1" i="1" dirty="0"/>
              <a:t>на применение речевых навыков </a:t>
            </a:r>
            <a:r>
              <a:rPr lang="ru-RU" b="1" i="1" dirty="0" smtClean="0"/>
              <a:t>и умений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4" y="2133600"/>
            <a:ext cx="8911687" cy="3777622"/>
          </a:xfrm>
        </p:spPr>
        <p:txBody>
          <a:bodyPr>
            <a:normAutofit/>
          </a:bodyPr>
          <a:lstStyle/>
          <a:p>
            <a:r>
              <a:rPr lang="ru-RU" sz="2400" dirty="0"/>
              <a:t>- дидактические игры, </a:t>
            </a:r>
          </a:p>
          <a:p>
            <a:r>
              <a:rPr lang="ru-RU" sz="2400" dirty="0"/>
              <a:t>- игровые упражнения, </a:t>
            </a:r>
          </a:p>
          <a:p>
            <a:r>
              <a:rPr lang="ru-RU" sz="2400" dirty="0"/>
              <a:t>-пальчиковые игры,</a:t>
            </a:r>
          </a:p>
          <a:p>
            <a:r>
              <a:rPr lang="ru-RU" sz="2400" dirty="0"/>
              <a:t>- театрализованные игры, </a:t>
            </a:r>
          </a:p>
          <a:p>
            <a:r>
              <a:rPr lang="ru-RU" sz="2400" dirty="0"/>
              <a:t>-Су - </a:t>
            </a:r>
            <a:r>
              <a:rPr lang="ru-RU" sz="2400" dirty="0" err="1"/>
              <a:t>Джок</a:t>
            </a:r>
            <a:r>
              <a:rPr lang="ru-RU" sz="2400" dirty="0"/>
              <a:t> терапии,</a:t>
            </a:r>
          </a:p>
          <a:p>
            <a:r>
              <a:rPr lang="ru-RU" sz="2400" dirty="0"/>
              <a:t>-  словесные игры. 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22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b="1" i="1" dirty="0" err="1" smtClean="0"/>
              <a:t>Мнемотаблицы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583" y="2133600"/>
            <a:ext cx="11181806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/>
              <a:t>В овладении приемами работы с </a:t>
            </a:r>
            <a:r>
              <a:rPr lang="ru-RU" sz="2400" i="1" dirty="0" err="1"/>
              <a:t>мнемотаблицами</a:t>
            </a:r>
            <a:r>
              <a:rPr lang="ru-RU" sz="2400" i="1" dirty="0"/>
              <a:t>, мы не только заучиваем стихотворение наизусть, но и тем самым развиваем и речь и основные психические процессы - память, внимание, образное мышление. Мнемотехника</a:t>
            </a:r>
            <a:r>
              <a:rPr lang="ru-RU" sz="2400" b="1" i="1" dirty="0"/>
              <a:t> </a:t>
            </a:r>
            <a:r>
              <a:rPr lang="ru-RU" sz="2400" i="1" dirty="0"/>
              <a:t>помогает сделать процесс запоминания стихотворений в нашем случае более простым, интересным, творческим.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34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b="1" i="1" dirty="0"/>
              <a:t>«Достоинства использования пальчиковых игр»</a:t>
            </a:r>
            <a:br>
              <a:rPr lang="ru-RU" sz="4000" b="1" i="1" dirty="0"/>
            </a:b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149" y="2133600"/>
            <a:ext cx="11207931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-Пальчиковые игры детям нравятся,  дети занимаются с желанием, они стали более внимательными, с удовольствием выразительно повторяют слова </a:t>
            </a:r>
            <a:r>
              <a:rPr lang="ru-RU" sz="2800" dirty="0" err="1"/>
              <a:t>потешек</a:t>
            </a:r>
            <a:r>
              <a:rPr lang="ru-RU" sz="2800" dirty="0" smtClean="0"/>
              <a:t>;</a:t>
            </a:r>
          </a:p>
          <a:p>
            <a:pPr marL="0" indent="0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-У детей улучшилась речь.</a:t>
            </a:r>
          </a:p>
          <a:p>
            <a:endParaRPr lang="ru-RU" dirty="0"/>
          </a:p>
        </p:txBody>
      </p:sp>
      <p:pic>
        <p:nvPicPr>
          <p:cNvPr id="4" name="Рисунок 3" descr="4ohlxts0n7k_5deb4f418567d_5f1d44d60def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317" y="3436374"/>
            <a:ext cx="4597457" cy="32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1735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7365" y="484971"/>
            <a:ext cx="1047641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Су - </a:t>
            </a:r>
            <a:r>
              <a:rPr lang="ru-RU" sz="3200" b="1" dirty="0" err="1"/>
              <a:t>Джок</a:t>
            </a:r>
            <a:r>
              <a:rPr lang="ru-RU" sz="3200" b="1" dirty="0"/>
              <a:t> </a:t>
            </a:r>
            <a:r>
              <a:rPr lang="ru-RU" sz="3200" b="1" dirty="0" smtClean="0"/>
              <a:t>терапия </a:t>
            </a:r>
            <a:r>
              <a:rPr lang="ru-RU" sz="3200" dirty="0" smtClean="0"/>
              <a:t>- это </a:t>
            </a:r>
            <a:r>
              <a:rPr lang="ru-RU" sz="3200" dirty="0"/>
              <a:t>способ лечения, основанный на проекции всех частей, систем и органов тела на кисть и стопу (в переводе с корейского </a:t>
            </a:r>
            <a:r>
              <a:rPr lang="ru-RU" sz="3200" dirty="0" err="1"/>
              <a:t>Su</a:t>
            </a:r>
            <a:r>
              <a:rPr lang="ru-RU" sz="3200" dirty="0"/>
              <a:t> – рука, </a:t>
            </a:r>
            <a:r>
              <a:rPr lang="ru-RU" sz="3200" dirty="0" err="1"/>
              <a:t>Jok</a:t>
            </a:r>
            <a:r>
              <a:rPr lang="ru-RU" sz="3200" dirty="0"/>
              <a:t> – нога).</a:t>
            </a:r>
          </a:p>
        </p:txBody>
      </p:sp>
      <p:pic>
        <p:nvPicPr>
          <p:cNvPr id="3" name="Рисунок 2" descr="HTB1z74EOXXXXXa.aXXXq6xXFXXX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393" y="2639961"/>
            <a:ext cx="4943168" cy="3878826"/>
          </a:xfrm>
          <a:prstGeom prst="rect">
            <a:avLst/>
          </a:prstGeom>
        </p:spPr>
      </p:pic>
      <p:pic>
        <p:nvPicPr>
          <p:cNvPr id="4" name="Рисунок 3" descr="1767663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464" y="2861186"/>
            <a:ext cx="4557252" cy="339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540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9673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i="1" dirty="0" smtClean="0">
                <a:solidFill>
                  <a:srgbClr val="111111"/>
                </a:solidFill>
                <a:latin typeface="+mj-lt"/>
                <a:ea typeface="Times New Roman" panose="02020603050405020304" pitchFamily="18" charset="0"/>
              </a:rPr>
              <a:t>Спасибо за внимание!</a:t>
            </a:r>
            <a:endParaRPr lang="ru-RU" sz="36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32122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</TotalTime>
  <Words>209</Words>
  <Application>Microsoft Office PowerPoint</Application>
  <PresentationFormat>Произвольный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"Детский сад №61 "Родничок" является структурным подразделением муниципального бюджетного общеобразовательного учреждения "Средняя школа  № 3 г.Вельска»  Мастер-класс «Развитие речи детей посредством игровой деятельности» </vt:lpstr>
      <vt:lpstr>Слайд 2</vt:lpstr>
      <vt:lpstr>Литература</vt:lpstr>
      <vt:lpstr>Практические методы, направленные на применение речевых навыков и умений</vt:lpstr>
      <vt:lpstr> Мнемотаблицы</vt:lpstr>
      <vt:lpstr> «Достоинства использования пальчиковых игр» </vt:lpstr>
      <vt:lpstr>Слайд 7</vt:lpstr>
      <vt:lpstr>Слайд 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«Развитие речи детей посредством игровой деятельности»</dc:title>
  <dc:creator>1</dc:creator>
  <cp:lastModifiedBy>ASUS</cp:lastModifiedBy>
  <cp:revision>7</cp:revision>
  <dcterms:created xsi:type="dcterms:W3CDTF">2022-02-01T10:37:19Z</dcterms:created>
  <dcterms:modified xsi:type="dcterms:W3CDTF">2022-02-01T18:43:53Z</dcterms:modified>
</cp:coreProperties>
</file>