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70" r:id="rId9"/>
    <p:sldId id="263" r:id="rId10"/>
    <p:sldId id="272" r:id="rId11"/>
    <p:sldId id="274" r:id="rId12"/>
    <p:sldId id="264" r:id="rId13"/>
    <p:sldId id="273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92E8467-377B-4B1B-87E6-C3BDE7A7EC5A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987B846-4FB1-4565-8BD9-41134D8D414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p=2&amp;text=%D1%81%D0%BD%D0%B5%D0%B3%D0%BE%D0%B2%D0%B8%D0%BA&amp;fp=2&amp;img_url=http://img1.liveinternet.ru/images/attach/c/2/65/975/65975738_3.png&amp;pos=83&amp;uinfo=ww-1423-wh-783-fw-1198-fh-577-pd-1&amp;rpt=simage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jpeg"/><Relationship Id="rId4" Type="http://schemas.openxmlformats.org/officeDocument/2006/relationships/hyperlink" Target="http://images.yandex.ru/yandsearch?text=%D1%81%D0%BD%D0%B5%D0%B3%D0%BE%D0%B2%D0%B8%D0%BA%20&amp;fp=0&amp;img_url=http://new-year2012.ru/img/cont/im_198.jpg&amp;pos=0&amp;uinfo=ww-1423-wh-783-fw-1198-fh-577-pd-1&amp;rpt=sim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p=4&amp;text=%D1%81%D0%BD%D0%B5%D0%B3%D0%BE%D0%B2%D0%B8%D0%BA&amp;fp=4&amp;img_url=http://s53.radikal.ru/i141/0912/cf/d9311a54d25b.jpg&amp;pos=126&amp;uinfo=ww-1423-wh-783-fw-1198-fh-577-pd-1&amp;rpt=simage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p=4&amp;text=%D1%81%D0%BD%D0%B5%D0%B3%D0%BE%D0%B2%D0%B8%D0%BA&amp;fp=4&amp;img_url=http://img1.liveinternet.ru/images/attach/c/2/67/400/67400523_1291398637_0095_159.gif&amp;pos=138&amp;uinfo=ww-1423-wh-783-fw-1198-fh-577-pd-1&amp;rpt=simag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2932" y="548680"/>
            <a:ext cx="740138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ДНЕМ РОЖДЕНИЯ,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СНЕГОВИК!</a:t>
            </a:r>
            <a:endParaRPr lang="ru-RU" sz="60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cbs-angarsk.ru/images/stories/kids/birthday/Snegovik/DRSnegov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4772992" cy="361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44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Pictures\Начальная школа\Парад снеговиков\VJShGOWguAI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5" y="233644"/>
            <a:ext cx="4452495" cy="333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445799"/>
            <a:ext cx="40324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Раз - рука, два - рука -</a:t>
            </a:r>
          </a:p>
          <a:p>
            <a:r>
              <a:rPr lang="ru-RU" sz="2400" b="1" dirty="0"/>
              <a:t>Лепим мы снеговика!</a:t>
            </a:r>
          </a:p>
          <a:p>
            <a:r>
              <a:rPr lang="ru-RU" sz="2400" b="1" dirty="0"/>
              <a:t>Три - четыре, три - четыре,</a:t>
            </a:r>
          </a:p>
          <a:p>
            <a:r>
              <a:rPr lang="ru-RU" sz="2400" b="1" dirty="0"/>
              <a:t>Нарисуем рот </a:t>
            </a:r>
            <a:r>
              <a:rPr lang="ru-RU" sz="2400" b="1" dirty="0" err="1"/>
              <a:t>пошире</a:t>
            </a:r>
            <a:r>
              <a:rPr lang="ru-RU" sz="2400" b="1" dirty="0"/>
              <a:t>!</a:t>
            </a:r>
          </a:p>
          <a:p>
            <a:r>
              <a:rPr lang="ru-RU" sz="2400" b="1" dirty="0"/>
              <a:t>Пять - найдем морковь для носа,</a:t>
            </a:r>
          </a:p>
          <a:p>
            <a:r>
              <a:rPr lang="ru-RU" sz="2400" b="1" dirty="0"/>
              <a:t>Угольки найдем для глаз.</a:t>
            </a:r>
          </a:p>
          <a:p>
            <a:r>
              <a:rPr lang="ru-RU" sz="2400" b="1" dirty="0"/>
              <a:t>Шесть - наденем шляпу косо.</a:t>
            </a:r>
          </a:p>
          <a:p>
            <a:r>
              <a:rPr lang="ru-RU" sz="2400" b="1" dirty="0"/>
              <a:t>Пусть смеется он у нас.</a:t>
            </a:r>
          </a:p>
          <a:p>
            <a:r>
              <a:rPr lang="ru-RU" sz="2400" b="1" dirty="0"/>
              <a:t>Семь и восемь, семь и восемь,</a:t>
            </a:r>
          </a:p>
          <a:p>
            <a:r>
              <a:rPr lang="ru-RU" sz="2400" b="1" dirty="0"/>
              <a:t>Мы сплясать его попросим.</a:t>
            </a:r>
          </a:p>
          <a:p>
            <a:r>
              <a:rPr lang="ru-RU" sz="2400" b="1" dirty="0"/>
              <a:t>Девять - десять - снеговик</a:t>
            </a:r>
          </a:p>
          <a:p>
            <a:r>
              <a:rPr lang="ru-RU" sz="2400" b="1" dirty="0"/>
              <a:t>Через голову - кувырк!!!</a:t>
            </a:r>
          </a:p>
          <a:p>
            <a:r>
              <a:rPr lang="ru-RU" sz="2400" b="1" dirty="0"/>
              <a:t>Ну и цирк!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34" y="3717032"/>
            <a:ext cx="2275656" cy="302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43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68972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58" y="2780928"/>
            <a:ext cx="2629050" cy="395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945" y="310786"/>
            <a:ext cx="4067478" cy="304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142" y="3717032"/>
            <a:ext cx="422108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39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992741" y="404664"/>
            <a:ext cx="31257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Зачем искать его в горах?</a:t>
            </a:r>
            <a:br>
              <a:rPr lang="ru-RU" sz="2400" b="1" dirty="0"/>
            </a:br>
            <a:r>
              <a:rPr lang="ru-RU" sz="2400" b="1" dirty="0"/>
              <a:t>Его найдете во дворах.</a:t>
            </a:r>
            <a:br>
              <a:rPr lang="ru-RU" sz="2400" b="1" dirty="0"/>
            </a:br>
            <a:r>
              <a:rPr lang="ru-RU" sz="2400" b="1" dirty="0"/>
              <a:t>Из года в год, из века в век</a:t>
            </a:r>
            <a:br>
              <a:rPr lang="ru-RU" sz="2400" b="1" dirty="0"/>
            </a:br>
            <a:r>
              <a:rPr lang="ru-RU" sz="2400" b="1" dirty="0"/>
              <a:t>Живет здесь снежный человек.</a:t>
            </a:r>
            <a:br>
              <a:rPr lang="ru-RU" sz="2400" b="1" dirty="0"/>
            </a:br>
            <a:r>
              <a:rPr lang="ru-RU" sz="2400" b="1" dirty="0"/>
              <a:t>Он на дворовом пяточке</a:t>
            </a:r>
            <a:br>
              <a:rPr lang="ru-RU" sz="2400" b="1" dirty="0"/>
            </a:br>
            <a:r>
              <a:rPr lang="ru-RU" sz="2400" b="1" dirty="0"/>
              <a:t>Стоит, держа </a:t>
            </a:r>
            <a:r>
              <a:rPr lang="ru-RU" sz="2400" b="1" dirty="0" smtClean="0"/>
              <a:t>метлу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в руке.</a:t>
            </a:r>
            <a:br>
              <a:rPr lang="ru-RU" sz="2400" b="1" dirty="0"/>
            </a:br>
            <a:r>
              <a:rPr lang="ru-RU" sz="2400" b="1" dirty="0"/>
              <a:t>Он веселит ребят весь день,</a:t>
            </a:r>
            <a:br>
              <a:rPr lang="ru-RU" sz="2400" b="1" dirty="0"/>
            </a:br>
            <a:r>
              <a:rPr lang="ru-RU" sz="2400" b="1" dirty="0"/>
              <a:t>Ведро, напялив набекрень...</a:t>
            </a:r>
          </a:p>
        </p:txBody>
      </p:sp>
      <p:pic>
        <p:nvPicPr>
          <p:cNvPr id="13" name="Picture 4" descr="http://im2-tub-ru.yandex.net/i?id=371192482-5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40" y="260648"/>
            <a:ext cx="2741221" cy="337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http://im6-tub-ru.yandex.net/i?id=85980400-6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278" y="2996952"/>
            <a:ext cx="3127248" cy="323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96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492896"/>
            <a:ext cx="1224136" cy="208256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С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 Д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Н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Ё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М 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Р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О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Ж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Д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Е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Н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И</a:t>
            </a:r>
            <a:b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Я!</a:t>
            </a:r>
            <a:endParaRPr lang="ru-RU" sz="2800" b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4104456" cy="508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7781"/>
            <a:ext cx="2640310" cy="314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01008"/>
            <a:ext cx="2883680" cy="315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70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9725" y="2599457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http://cbs-angarsk.ru/detyam/pochitajka/dni_rozhdeniya_geroev/den_rojdeniya_snegovika.html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04664"/>
            <a:ext cx="8352928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cap="none" spc="0" dirty="0" smtClean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Презентацию составила </a:t>
            </a:r>
          </a:p>
          <a:p>
            <a:pPr algn="ctr"/>
            <a:r>
              <a:rPr lang="ru-RU" sz="20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400" b="1" cap="none" spc="0" dirty="0" err="1" smtClean="0">
                <a:ln w="11430"/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Султанбаева</a:t>
            </a:r>
            <a:r>
              <a:rPr lang="ru-RU" sz="2400" b="1" cap="none" spc="0" dirty="0" smtClean="0">
                <a:ln w="11430"/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Анна Васильевна </a:t>
            </a:r>
            <a:endParaRPr lang="ru-RU" sz="2400" b="1" cap="none" spc="0" dirty="0">
              <a:ln w="11430"/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2060848"/>
            <a:ext cx="1962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Источник:</a:t>
            </a:r>
          </a:p>
          <a:p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41" y="3611556"/>
            <a:ext cx="2647679" cy="286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186" y="3573016"/>
            <a:ext cx="2402634" cy="2883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3641" y="2944264"/>
            <a:ext cx="5892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архива, а также из ресурсов  интернета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97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548680"/>
            <a:ext cx="504056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28 ФЕВРАЛЯ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ДЕНЬ РОЖДЕНИЯ РОССИЙСКОГО СНЕГОВИКА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139952" y="2204865"/>
            <a:ext cx="4608511" cy="396043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К смеху детскому привык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Наш веселый снеговик.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Он гуляет во дворе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Дни и ночи в январе.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Вместо глаз - два уголька,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Шарфик с окантовкой,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И видна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издалека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Рыжая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морковка.</a:t>
            </a:r>
          </a:p>
        </p:txBody>
      </p:sp>
      <p:pic>
        <p:nvPicPr>
          <p:cNvPr id="2050" name="Picture 2" descr="sneg4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8" b="8098"/>
          <a:stretch>
            <a:fillRect/>
          </a:stretch>
        </p:blipFill>
        <p:spPr bwMode="auto">
          <a:xfrm>
            <a:off x="0" y="476672"/>
            <a:ext cx="4176712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7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1788"/>
            <a:ext cx="8641569" cy="1931889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По одной из  легенд, снеговики – это ангелы. Ведь снег – это дар неба. А если снеговик – это ангел, то он может передавать Богу просьбы людей. Передавали свои просьбы так - лепили маленького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снеговичка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из свежевыпавшего снега и тихонько шептали ему свое желание. Верили, что как только снежная фигурка растает, желание сразу будет доставлено на небеса и вскоре исполнится.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2309927"/>
            <a:ext cx="3672408" cy="409342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/>
              </a:rPr>
              <a:t>Как-то утром в декабре,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Мальчик Степа во дворе,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Вылепил снеговика.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В его круглые бока,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Вместо рук воткнул две ветки,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Вставил вместо глаз монетки,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Нос он сделал из моркови,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Обозначил ему брови,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Даже шапку, шарф надел,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Отойдя чуть, поглядел: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Получился снеговик,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Ростом, вовсе невелик.</a:t>
            </a:r>
            <a:br>
              <a:rPr lang="ru-RU" sz="2000" b="1" dirty="0" smtClean="0">
                <a:solidFill>
                  <a:srgbClr val="C00000"/>
                </a:solidFill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Очень добрый и смешной.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89413"/>
            <a:ext cx="4680520" cy="373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58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88640"/>
            <a:ext cx="4824536" cy="6408712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Когда же появились первые снеговики?</a:t>
            </a:r>
            <a:endParaRPr lang="ru-RU" sz="3000" dirty="0">
              <a:solidFill>
                <a:srgbClr val="C00000"/>
              </a:solidFill>
            </a:endParaRPr>
          </a:p>
          <a:p>
            <a:r>
              <a:rPr lang="ru-RU" sz="2600" b="1" dirty="0"/>
              <a:t> 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Эта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веселая зимняя затея известна людям уже не одно столетие. Если верить старинному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преданию,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то первые снеговики изображались недобрыми свирепыми снежными монстрами впечатляющих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размеров.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  Это не случайно, ведь в те давние времена безжалостные зимы с лютыми морозами и промозглыми вьюгами приносили немало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хлопот…Только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в XIX веке снежные создания «подобрели» и вскоре стали незаменимым атрибутом Рождества и Нового года.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00" y="404664"/>
            <a:ext cx="2952328" cy="196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2520280" cy="385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26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60648"/>
            <a:ext cx="4906889" cy="65973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В Европе снеговиков всегда лепили рядом с домами, щедро украшали гирляндами и домашней утварью, укутывали в шарфы, а в руки вручали ветвистые метлы. В деталях их «одеяния» угадывается мистический характер. Например, нос в виде морковки прикрепляли, чтобы умилостивить духов, посылающих урожай и плодородие. Перевернутое ведро на голове символизировало достаток в доме. В Румынии издавна известен обычай украшать снеговика «бусами» из головок чеснока. Считалось, что это способствует здоровью домочадцев и оберегает их от проказ темной силы. На Руси же снеговиков лепили с древних языческих времен и почитали как духов зимы. К ним, как и к Морозу, относились с должным уважением и обращались с просьбами о помощи и уменьшении длительности лютых морозов. А месяц январь иногда даже так и называли – «снеговик». Для нашего народа снеговик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–один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из любимых новогодних персонажей.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bg2">
                    <a:lumMod val="10000"/>
                  </a:schemeClr>
                </a:solidFill>
              </a:rPr>
            </a:b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816424" cy="286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286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18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196752"/>
            <a:ext cx="489933" cy="1571849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36" y="332656"/>
            <a:ext cx="3751748" cy="310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061" y="3042624"/>
            <a:ext cx="2609727" cy="3570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11884" y="188640"/>
            <a:ext cx="453650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Давай дружок, смелей дружок,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Кати по снегу свой снежок.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Он превратится в толстый ком,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И станет ком снеговиком.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Его улыбка так светла!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Два глаза, шляпа, нос, метла.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Но солнце припечет слегка -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Увы! – и нет снеговика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b="1" dirty="0">
              <a:solidFill>
                <a:schemeClr val="bg2">
                  <a:lumMod val="1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24" y="3573016"/>
            <a:ext cx="4032448" cy="315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49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4104456" cy="583264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В наше время создание снежных фигур остается не любимым зимним занятием детей и взрослых. По всему миру ставят рекорды по лепке самых-самых снеговиков. Самый высокий в Европе снеговик красуется на склонах горнолыжного курорта в Австрии, в городе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</a:rPr>
              <a:t>Гальтюр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: его высота достигла 16 метров 70 сантиметров. А рекорд по созданию самого высокого снеговика в мире был установлен в Соединенных Штатах Америки в 1999 году, его высота – 37 метров 20 сантиметров, а вес – 6 тысяч тонн снега.</a:t>
            </a:r>
          </a:p>
        </p:txBody>
      </p:sp>
      <p:pic>
        <p:nvPicPr>
          <p:cNvPr id="6146" name="Picture 2" descr="http://im3-tub-ru.yandex.net/i?id=192486007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045" y="332656"/>
            <a:ext cx="336037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6-tub-ru.yandex.net/i?id=316337835-00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166" y="2996952"/>
            <a:ext cx="2812225" cy="354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9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4048" y="404664"/>
            <a:ext cx="35283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Как велик,</a:t>
            </a:r>
            <a:br>
              <a:rPr lang="ru-RU" sz="2000" b="1" dirty="0"/>
            </a:br>
            <a:r>
              <a:rPr lang="ru-RU" sz="2000" b="1" dirty="0"/>
              <a:t>Как велик,</a:t>
            </a:r>
            <a:br>
              <a:rPr lang="ru-RU" sz="2000" b="1" dirty="0"/>
            </a:br>
            <a:r>
              <a:rPr lang="ru-RU" sz="2000" b="1" dirty="0"/>
              <a:t>Как велик</a:t>
            </a:r>
            <a:br>
              <a:rPr lang="ru-RU" sz="2000" b="1" dirty="0"/>
            </a:br>
            <a:r>
              <a:rPr lang="ru-RU" sz="2000" b="1" dirty="0"/>
              <a:t>Наш снеговик!</a:t>
            </a:r>
            <a:br>
              <a:rPr lang="ru-RU" sz="2000" b="1" dirty="0"/>
            </a:br>
            <a:r>
              <a:rPr lang="ru-RU" sz="2000" b="1" dirty="0"/>
              <a:t>Мы лепили не вдвоём,</a:t>
            </a:r>
            <a:br>
              <a:rPr lang="ru-RU" sz="2000" b="1" dirty="0"/>
            </a:br>
            <a:r>
              <a:rPr lang="ru-RU" sz="2000" b="1" dirty="0"/>
              <a:t>Не втроём,</a:t>
            </a:r>
            <a:br>
              <a:rPr lang="ru-RU" sz="2000" b="1" dirty="0"/>
            </a:br>
            <a:r>
              <a:rPr lang="ru-RU" sz="2000" b="1" dirty="0"/>
              <a:t>Не вчетвером,</a:t>
            </a:r>
            <a:br>
              <a:rPr lang="ru-RU" sz="2000" b="1" dirty="0"/>
            </a:br>
            <a:r>
              <a:rPr lang="ru-RU" sz="2000" b="1" dirty="0"/>
              <a:t>Мы трудились всем двором!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0710" y="365735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Снеговик наш рос и рос.</a:t>
            </a:r>
            <a:br>
              <a:rPr lang="ru-RU" sz="2000" b="1" dirty="0"/>
            </a:br>
            <a:r>
              <a:rPr lang="ru-RU" sz="2000" b="1" dirty="0"/>
              <a:t>Тётю Машу перерос,</a:t>
            </a:r>
            <a:br>
              <a:rPr lang="ru-RU" sz="2000" b="1" dirty="0"/>
            </a:br>
            <a:r>
              <a:rPr lang="ru-RU" sz="2000" b="1" dirty="0"/>
              <a:t>Дядю Сашу перерос!</a:t>
            </a:r>
            <a:br>
              <a:rPr lang="ru-RU" sz="2000" b="1" dirty="0"/>
            </a:br>
            <a:r>
              <a:rPr lang="ru-RU" sz="2000" b="1" dirty="0"/>
              <a:t>Головой достал до звёзд!</a:t>
            </a:r>
          </a:p>
          <a:p>
            <a:r>
              <a:rPr lang="ru-RU" sz="2000" b="1" dirty="0"/>
              <a:t>На дворе давно темно,</a:t>
            </a:r>
            <a:br>
              <a:rPr lang="ru-RU" sz="2000" b="1" dirty="0"/>
            </a:br>
            <a:r>
              <a:rPr lang="ru-RU" sz="2000" b="1" dirty="0"/>
              <a:t>Мы стоим, глядим в окно -</a:t>
            </a:r>
            <a:br>
              <a:rPr lang="ru-RU" sz="2000" b="1" dirty="0"/>
            </a:br>
            <a:r>
              <a:rPr lang="ru-RU" sz="2000" b="1" dirty="0"/>
              <a:t>Скучно там ему</a:t>
            </a:r>
            <a:br>
              <a:rPr lang="ru-RU" sz="2000" b="1" dirty="0"/>
            </a:br>
            <a:r>
              <a:rPr lang="ru-RU" sz="2000" b="1" dirty="0"/>
              <a:t>Ночью одному!</a:t>
            </a:r>
          </a:p>
          <a:p>
            <a:r>
              <a:rPr lang="ru-RU" sz="2000" b="1" dirty="0"/>
              <a:t>Ростом с горку - невеличку</a:t>
            </a:r>
            <a:br>
              <a:rPr lang="ru-RU" sz="2000" b="1" dirty="0"/>
            </a:br>
            <a:r>
              <a:rPr lang="ru-RU" sz="2000" b="1" dirty="0"/>
              <a:t>Завтра слепим </a:t>
            </a:r>
            <a:r>
              <a:rPr lang="ru-RU" sz="2000" b="1" dirty="0" err="1"/>
              <a:t>снеговичку</a:t>
            </a:r>
            <a:r>
              <a:rPr lang="ru-RU" sz="2000" b="1" dirty="0"/>
              <a:t>!</a:t>
            </a:r>
          </a:p>
        </p:txBody>
      </p:sp>
      <p:pic>
        <p:nvPicPr>
          <p:cNvPr id="1026" name="Picture 2" descr="http://go2.imgsmail.ru/imgpreview?key=http%3A//img11.nnm.ru/0/6/1/b/9/bca9a550013cc44dd8622f451ff_prev.jpg&amp;mb=imgdb_preview_9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240"/>
            <a:ext cx="3168352" cy="333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4.imgsmail.ru/imgpreview?key=http%3A//img0.liveinternet.ru/images/attach/c/2/65/987/65987625_RAZUKR.jpg&amp;mb=imgdb_preview_9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40" y="3068960"/>
            <a:ext cx="3222020" cy="37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69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Pictures\Начальная школа\Парад снеговиков\uUGv47OzdSY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37776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Pictures\Начальная школа\Парад снеговиков\YygTl3vqHRk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50046"/>
            <a:ext cx="2448272" cy="3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go4.imgsmail.ru/imgpreview?key=http%3A//www.fresher.ru/images6/pozitivnye-snegoviki/11.jpg&amp;mb=imgdb_preview_11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7742"/>
            <a:ext cx="394212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go2.imgsmail.ru/imgpreview?key=http%3A//turoboz.ru/cmsdb/article_images/images/nastol_com_ua-13088.jpg&amp;mb=imgdb_preview_3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517" y="317742"/>
            <a:ext cx="394212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92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269</TotalTime>
  <Words>387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Презентация PowerPoint</vt:lpstr>
      <vt:lpstr>28 ФЕВРАЛЯ  ДЕНЬ РОЖДЕНИЯ РОССИЙСКОГО СНЕГОВИКА</vt:lpstr>
      <vt:lpstr>По одной из  легенд, снеговики – это ангелы. Ведь снег – это дар неба. А если снеговик – это ангел, то он может передавать Богу просьбы людей. Передавали свои просьбы так - лепили маленького снеговичка из свежевыпавшего снега и тихонько шептали ему свое желание. Верили, что как только снежная фигурка растает, желание сразу будет доставлено на небеса и вскоре исполнится.</vt:lpstr>
      <vt:lpstr>Презентация PowerPoint</vt:lpstr>
      <vt:lpstr>В Европе снеговиков всегда лепили рядом с домами, щедро украшали гирляндами и домашней утварью, укутывали в шарфы, а в руки вручали ветвистые метлы. В деталях их «одеяния» угадывается мистический характер. Например, нос в виде морковки прикрепляли, чтобы умилостивить духов, посылающих урожай и плодородие. Перевернутое ведро на голове символизировало достаток в доме. В Румынии издавна известен обычай украшать снеговика «бусами» из головок чеснока. Считалось, что это способствует здоровью домочадцев и оберегает их от проказ темной силы. На Руси же снеговиков лепили с древних языческих времен и почитали как духов зимы. К ним, как и к Морозу, относились с должным уважением и обращались с просьбами о помощи и уменьшении длительности лютых морозов. А месяц январь иногда даже так и называли – «снеговик». Для нашего народа снеговик –один из любимых новогодних персонажей. </vt:lpstr>
      <vt:lpstr>                                                                   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  Д Н Ё М   Р О Ж Д Е Н И Я!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Angel</cp:lastModifiedBy>
  <cp:revision>47</cp:revision>
  <dcterms:created xsi:type="dcterms:W3CDTF">2014-02-28T06:36:05Z</dcterms:created>
  <dcterms:modified xsi:type="dcterms:W3CDTF">2014-03-01T12:14:43Z</dcterms:modified>
</cp:coreProperties>
</file>