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9" r:id="rId4"/>
    <p:sldId id="270" r:id="rId5"/>
    <p:sldId id="261" r:id="rId6"/>
    <p:sldId id="271" r:id="rId7"/>
    <p:sldId id="272" r:id="rId8"/>
    <p:sldId id="273" r:id="rId9"/>
    <p:sldId id="266" r:id="rId10"/>
    <p:sldId id="262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DAED"/>
    <a:srgbClr val="C8DF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13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70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5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243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5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76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6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060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42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67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6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CAF20-0B8A-4FC9-97E3-27F9721E106C}" type="datetimeFigureOut">
              <a:rPr lang="ru-RU" smtClean="0"/>
              <a:t>01.12.2019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99003-9A40-4829-9B87-E52B2FF568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890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442" y="1455786"/>
            <a:ext cx="9017010" cy="5252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66984" y="3557238"/>
            <a:ext cx="3702206" cy="22636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889274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979" y="132347"/>
            <a:ext cx="114059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ИНСТИТУТ ЗДОРОВЬЯ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850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65" y="-169464"/>
            <a:ext cx="11781540" cy="720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89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442" y="1455786"/>
            <a:ext cx="9017010" cy="5252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66984" y="3557238"/>
            <a:ext cx="3702206" cy="22636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889274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979" y="132347"/>
            <a:ext cx="114059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ИНСТИТУТ ЗДОРОВЬЯ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982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DA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190" y="0"/>
            <a:ext cx="9998242" cy="692116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315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79" y="-25153"/>
            <a:ext cx="9790771" cy="691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820" y="151954"/>
            <a:ext cx="9489687" cy="670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5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2" y="-17272"/>
            <a:ext cx="9729158" cy="687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3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0" y="45769"/>
            <a:ext cx="9639950" cy="681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98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641" y="1"/>
            <a:ext cx="9704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2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442" y="1455786"/>
            <a:ext cx="9017010" cy="52520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66984" y="3557238"/>
            <a:ext cx="3702206" cy="226369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889274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2979" y="132347"/>
            <a:ext cx="114059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ИНСТИТУТ ЗДОРОВЬЯ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для презентаци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72084" y="46890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64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</Words>
  <Application>Microsoft Office PowerPoint</Application>
  <PresentationFormat>Широкоэкранный</PresentationFormat>
  <Paragraphs>6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ИНСТИТУТ ЗДОРОВЬЯ</dc:title>
  <dc:creator>Дом</dc:creator>
  <cp:lastModifiedBy>Дом</cp:lastModifiedBy>
  <cp:revision>28</cp:revision>
  <cp:lastPrinted>2019-11-21T17:52:29Z</cp:lastPrinted>
  <dcterms:created xsi:type="dcterms:W3CDTF">2019-11-21T07:47:42Z</dcterms:created>
  <dcterms:modified xsi:type="dcterms:W3CDTF">2019-12-01T18:43:30Z</dcterms:modified>
</cp:coreProperties>
</file>