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4" r:id="rId6"/>
    <p:sldId id="262" r:id="rId7"/>
    <p:sldId id="263" r:id="rId8"/>
    <p:sldId id="265" r:id="rId9"/>
    <p:sldId id="290" r:id="rId10"/>
    <p:sldId id="267" r:id="rId11"/>
    <p:sldId id="283" r:id="rId12"/>
    <p:sldId id="284" r:id="rId13"/>
    <p:sldId id="295" r:id="rId14"/>
    <p:sldId id="286" r:id="rId15"/>
    <p:sldId id="288" r:id="rId16"/>
    <p:sldId id="289" r:id="rId17"/>
    <p:sldId id="280" r:id="rId18"/>
    <p:sldId id="269" r:id="rId19"/>
    <p:sldId id="270" r:id="rId20"/>
    <p:sldId id="271" r:id="rId21"/>
    <p:sldId id="268" r:id="rId22"/>
    <p:sldId id="274" r:id="rId23"/>
    <p:sldId id="275" r:id="rId24"/>
    <p:sldId id="298" r:id="rId25"/>
    <p:sldId id="276" r:id="rId26"/>
    <p:sldId id="273" r:id="rId27"/>
    <p:sldId id="292" r:id="rId28"/>
    <p:sldId id="293" r:id="rId29"/>
    <p:sldId id="296" r:id="rId30"/>
    <p:sldId id="282" r:id="rId31"/>
    <p:sldId id="297" r:id="rId32"/>
    <p:sldId id="29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.mp3"/><Relationship Id="rId5" Type="http://schemas.openxmlformats.org/officeDocument/2006/relationships/image" Target="../media/image27.png"/><Relationship Id="rId4" Type="http://schemas.microsoft.com/office/2007/relationships/media" Target="../media/media1.mp3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3786214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/>
              <a:t>ЗОЛОТОЙ ФОНД ДЕТСКОЙ ПЕСЕННОЙ КЛАССИКИ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  /ПО ТВОРЧЕСТВУ </a:t>
            </a:r>
            <a:br>
              <a:rPr lang="ru-RU" b="1" i="1" dirty="0" smtClean="0"/>
            </a:br>
            <a:r>
              <a:rPr lang="ru-RU" b="1" i="1" dirty="0" smtClean="0"/>
              <a:t>Ю.М.ЧИЧКОВА , Я.И.ДУБРАВИНА, А.Н.ПАХМУТОВОЙ/</a:t>
            </a:r>
            <a:endParaRPr lang="ru-RU" b="1" i="1" dirty="0"/>
          </a:p>
        </p:txBody>
      </p:sp>
      <p:pic>
        <p:nvPicPr>
          <p:cNvPr id="1028" name="Picture 4" descr="ÐÐ°ÑÑÐ¸Ð½ÐºÐ¸ Ð¿Ð¾ Ð·Ð°Ð¿ÑÐ¾ÑÑ ÐºÐ°ÑÑÐ¸Ð½ÐºÐ¸ Ð¿Ð¾ÑÑ Ð´ÐµÑÐ¸"/>
          <p:cNvPicPr>
            <a:picLocks noChangeAspect="1" noChangeArrowheads="1"/>
          </p:cNvPicPr>
          <p:nvPr/>
        </p:nvPicPr>
        <p:blipFill>
          <a:blip r:embed="rId2" cstate="print"/>
          <a:srcRect b="4847"/>
          <a:stretch>
            <a:fillRect/>
          </a:stretch>
        </p:blipFill>
        <p:spPr bwMode="auto">
          <a:xfrm>
            <a:off x="2000232" y="3786190"/>
            <a:ext cx="5122861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BarabanovaIV\Desktop\Детская песенная классика\Ю.Чичков\A-1542944-1419586629-7553.jp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0"/>
            <a:ext cx="5572163" cy="7008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arabanovaIV\Desktop\Детская песенная классика\Я.Дубравин\Dubrav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-738241"/>
            <a:ext cx="5697180" cy="7596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arabanovaIV\Desktop\Детская песенная классика\Я.Дубравин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75377" y="0"/>
            <a:ext cx="989316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idskaraoke.ucoz.ru/_vi/7/074909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6459" y="0"/>
            <a:ext cx="1216496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1967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ÐÐ°ÑÑÐ¸Ð½ÐºÐ¸ Ð¿Ð¾ Ð·Ð°Ð¿ÑÐ¾ÑÑ ÐºÐ°ÑÑÐ¸Ð½ÐºÐ¸ Ð¼ÑÐ·ÑÐºÐ° Ð¸ Ð¿ÑÐ¸ÑÐ¾Ð´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-891480"/>
            <a:ext cx="12370748" cy="82471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ÐÐ°ÑÑÐ¸Ð½ÐºÐ¸ Ð¿Ð¾ Ð·Ð°Ð¿ÑÐ¾ÑÑ ÐºÐ°ÑÑÐ¸Ð½ÐºÐ¸ Ð¼Ð¸Ñ Ð´ÐµÑÐ¸ Ð¿Ð»Ð°Ð½ÐµÑ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6858040" cy="6858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BarabanovaIV\Desktop\Детская песенная классика\Я.Дубравин\dubravin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3607"/>
            <a:ext cx="4874622" cy="6834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ton\Desktop\Пахмутова фото\Александра-Пахмуто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6120680" cy="6120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2344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ton\Desktop\Пахмутова фото\pahmutova-aleksandra-childhoo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787" y="1340768"/>
            <a:ext cx="5124493" cy="4980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260648"/>
            <a:ext cx="8291264" cy="586551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/>
              <a:t>Первые музыкальные шаги </a:t>
            </a:r>
            <a:r>
              <a:rPr lang="ru-RU" b="1" i="1" dirty="0" err="1" smtClean="0"/>
              <a:t>А.Пахмутовой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249884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nton\Desktop\Пахмутова фото\Александра-Пахмутова-в-детств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86581"/>
            <a:ext cx="4392488" cy="57795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7490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BarabanovaIV\Desktop\Детская песенная классика\Ю.Чичков\A-1542944-1419586629-7553.jp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545256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А.ПАХМУТОВА – МОЛОДОЙ КОМПОЗИТОР</a:t>
            </a:r>
            <a:endParaRPr lang="ru-RU" b="1" i="1" dirty="0"/>
          </a:p>
        </p:txBody>
      </p:sp>
      <p:pic>
        <p:nvPicPr>
          <p:cNvPr id="4098" name="Picture 2" descr="C:\Users\Anton\Desktop\Пахмутова фото\Александра-Пахмутова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8895"/>
            <a:ext cx="3528392" cy="51997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nton\Desktop\Пахмутова фото\pahmutova-aleksandra-early-lif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16832"/>
            <a:ext cx="4463654" cy="3996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277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nton\Desktop\Пахмутова фото\Николай-Добронравов-и-Александра-Пахмуто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-76506"/>
            <a:ext cx="5214974" cy="69345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://4.bp.blogspot.com/_2tE57PZSvMk/S6m8arSqB-I/AAAAAAAAARQ/SzSNKOCmmLQ/s640/indian-tiger-india-512815-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092827"/>
            <a:ext cx="5076056" cy="40608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ravelu.ru/wp-content/uploads/2013/03/wpid-CO3B4XzrC8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88564" cy="3816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В СШ 1 города Ветка учителя выбирают лучшего педагога в своём коллективе Ветка Ветковский район Погода в Ветке Город Ветка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4008"/>
            <a:ext cx="5148064" cy="3483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imageup.ru/img269/1201181/beregite-jhivotny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991" y="0"/>
            <a:ext cx="5543010" cy="3374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6520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47248" cy="158417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А.Н.ПАХМУТОВА И Н.Н.ДОБРОНРАВОВ </a:t>
            </a:r>
            <a:br>
              <a:rPr lang="ru-RU" sz="3600" b="1" dirty="0" smtClean="0"/>
            </a:br>
            <a:r>
              <a:rPr lang="ru-RU" sz="3600" b="1" dirty="0" smtClean="0"/>
              <a:t>В УСТЬ-ИЛИМСКЕ</a:t>
            </a:r>
            <a:endParaRPr lang="ru-RU" sz="3600" b="1" dirty="0"/>
          </a:p>
        </p:txBody>
      </p:sp>
      <p:pic>
        <p:nvPicPr>
          <p:cNvPr id="1026" name="Picture 2" descr="C:\Users\Anton\Desktop\Пахмутова фото\1383577897_915025_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344816" cy="51413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о Ангаре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51520" y="1196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186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9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rkutsknature.ru/photo/angara/28-06-13/DSC_91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78595"/>
            <a:ext cx="13252173" cy="6957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24543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ÐÐ°ÑÑÐ¸Ð½ÐºÐ¸ Ð¿Ð¾ Ð·Ð°Ð¿ÑÐ¾ÑÑ ÑÑÑÑ Ð½Ðµ Ð¸Ð³ÑÐ°ÐµÑ Ð² ÑÐ¾ÐºÐºÐµÐ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2042" y="0"/>
            <a:ext cx="973197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ÐÐ°ÑÑÐ¸Ð½ÐºÐ¸ Ð¿Ð¾ Ð·Ð°Ð¿ÑÐ¾ÑÑ Ð².ÑÐ¾Ð»ÐºÑÐ½Ð¾Ð²Ð° Ñ Ð½Ðµ Ð¼Ð¾Ð³Ñ Ð¸Ð½Ð°Ñ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71438"/>
            <a:ext cx="9239249" cy="6929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А.ПАХМУТОВА С ПИОНЕРАМИ</a:t>
            </a:r>
            <a:endParaRPr lang="ru-RU" b="1" i="1" dirty="0"/>
          </a:p>
        </p:txBody>
      </p:sp>
      <p:pic>
        <p:nvPicPr>
          <p:cNvPr id="5122" name="Picture 2" descr="C:\Users\Anton\Desktop\Пахмутова фото\2950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62371"/>
            <a:ext cx="8022760" cy="52491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95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ЗНАЧОК ЛАГЕРЯ «ОРЛЕНОК»</a:t>
            </a:r>
            <a:endParaRPr lang="ru-RU" b="1" i="1" dirty="0"/>
          </a:p>
        </p:txBody>
      </p:sp>
      <p:pic>
        <p:nvPicPr>
          <p:cNvPr id="1026" name="Picture 2" descr="C:\Users\Anton\Desktop\Пахмутова фото\WPL_Orljonok02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85461"/>
            <a:ext cx="7056784" cy="54282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4005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tatic.auction.ru/offer_images/cmn8/2019/01/18/06/big/P/pAc2esEvZDs/a_pakhmutova_pesni_12ve_ru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1714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66488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BarabanovaIV\Desktop\Детская песенная классика\Ю.Чичков\chichkov1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7" y="-60620"/>
            <a:ext cx="6088732" cy="6918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nton\Desktop\Пахмутова фото\pahmutova-aleksandra-nikolaev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3"/>
            <a:ext cx="4680520" cy="38380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nton\Desktop\Пахмутова фото\Aleksandra_Pakhmuto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04797"/>
            <a:ext cx="3816424" cy="50885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67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atic.politexpert.net/uploads/2019/11/10/orig-157341234188bc07a54173d51a68806936cfc2081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6427" y="0"/>
            <a:ext cx="1111468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978465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wallpaperscraft.com/image/background_texture_music_sign_treble_clef_29912_1680x10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1097280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15425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ÐÐ°ÑÑÐ¸Ð½ÐºÐ¸ Ð¿Ð¾ Ð·Ð°Ð¿ÑÐ¾ÑÑ ÐÐÐ Ð¢ÐÐÐÐ Ð¡ÐÐÐÐ«Ð¨ÐÐ ÐÐ¢ÐÐ§ÐÐ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-180500"/>
            <a:ext cx="5357850" cy="7613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kopilkaurokov.ru/up/html/2017/01/27/k_588b344a8f52f/img_user_file_588b344b2384a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2008"/>
            <a:ext cx="9240011" cy="6930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1146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BarabanovaIV\Desktop\Детская песенная классика\Ю.Чичков\radost_history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6115" y="0"/>
            <a:ext cx="95562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ÐÐ°ÑÑÐ¸Ð½ÐºÐ¸ Ð¿Ð¾ Ð·Ð°Ð¿ÑÐ¾ÑÑ ÐºÐ°ÑÑÐ¸Ð½ÐºÐ¸ Ð´ÐµÑÑÑÐ²Ð¾ ÑÑÐ¾ ÑÐ¼ÐµÑ Ð¸ ÑÐ°Ð´Ð¾ÑÑÑ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ÐÐ°ÑÑÐ¸Ð½ÐºÐ¸ Ð¿Ð¾ Ð·Ð°Ð¿ÑÐ¾ÑÑ ÐºÐ°ÑÑÐ¸Ð½ÐºÐ¸ Ð´ÐµÑÑÑÐ²Ð¾ ÑÑÐ¾ ÑÐ¼ÐµÑ Ð¸ ÑÐ°Ð´Ð¾ÑÑÑ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6" name="Picture 6" descr="ÐÐ°ÑÑÐ¸Ð½ÐºÐ¸ Ð¿Ð¾ Ð·Ð°Ð¿ÑÐ¾ÑÑ ÐºÐ°ÑÑÐ¸Ð½ÐºÐ¸ Ð´ÐµÑÑÑÐ²Ð¾ ÑÑÐ¾ ÑÐ¼ÐµÑ Ð¸ ÑÐ°Ð´Ð¾ÑÑÑ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7354" y="571480"/>
            <a:ext cx="11153948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BarabanovaIV\Desktop\Детская песенная классика\Ю.Чичков\R-12691316-1540147139-3126.jp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-166713"/>
            <a:ext cx="7286676" cy="7335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ÐÐ°ÑÑÐ¸Ð½ÐºÐ¸ Ð¿Ð¾ Ð·Ð°Ð¿ÑÐ¾ÑÑ ÐºÐ°ÑÑÐ¸Ð½ÐºÐ¸ ÑÐ¾Ð¼Ð°ÑÐºÐ¾Ð²Ð°Ñ ÑÑÑÑ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9441"/>
            <a:ext cx="9144000" cy="7335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24</Words>
  <Application>Microsoft Office PowerPoint</Application>
  <PresentationFormat>Экран (4:3)</PresentationFormat>
  <Paragraphs>6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ЗОЛОТОЙ ФОНД ДЕТСКОЙ ПЕСЕННОЙ КЛАССИКИ     /ПО ТВОРЧЕСТВУ  Ю.М.ЧИЧКОВА , Я.И.ДУБРАВИНА, А.Н.ПАХМУТОВОЙ/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А.ПАХМУТОВА – МОЛОДОЙ КОМПОЗИТОР</vt:lpstr>
      <vt:lpstr>Слайд 21</vt:lpstr>
      <vt:lpstr>Слайд 22</vt:lpstr>
      <vt:lpstr>А.Н.ПАХМУТОВА И Н.Н.ДОБРОНРАВОВ  В УСТЬ-ИЛИМСКЕ</vt:lpstr>
      <vt:lpstr>Слайд 24</vt:lpstr>
      <vt:lpstr>Слайд 25</vt:lpstr>
      <vt:lpstr>Слайд 26</vt:lpstr>
      <vt:lpstr>А.ПАХМУТОВА С ПИОНЕРАМИ</vt:lpstr>
      <vt:lpstr>ЗНАЧОК ЛАГЕРЯ «ОРЛЕНОК»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ДЕТСКАЯ ПЕСЕННАЯ КЛАССИКА  /ПО ТВОРЧЕСТВУ Ю.М.ЧИЧКОВА И А.Н.ПАХМУТОВОЙ/</dc:title>
  <dc:creator>BarabanovaIV</dc:creator>
  <cp:lastModifiedBy>админ</cp:lastModifiedBy>
  <cp:revision>29</cp:revision>
  <dcterms:created xsi:type="dcterms:W3CDTF">2018-11-26T15:33:31Z</dcterms:created>
  <dcterms:modified xsi:type="dcterms:W3CDTF">2021-12-09T15:25:16Z</dcterms:modified>
</cp:coreProperties>
</file>