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6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0620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3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5950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960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256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4396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25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194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5366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3313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0097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4A461-8DD2-4571-8E7A-FE98A56C82B0}" type="datetimeFigureOut">
              <a:rPr lang="ru-RU" smtClean="0"/>
              <a:t>07.03.2019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9D593-AE8B-46F7-B068-61547649A6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009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902" y="163910"/>
            <a:ext cx="4461570" cy="2664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522" y="4232"/>
            <a:ext cx="5122545" cy="2495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85" r="5807"/>
          <a:stretch/>
        </p:blipFill>
        <p:spPr bwMode="auto">
          <a:xfrm>
            <a:off x="114166" y="3695700"/>
            <a:ext cx="4204335" cy="23431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Рисунок 1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570" y="3861048"/>
            <a:ext cx="4934966" cy="24445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65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Экран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Учитель</cp:lastModifiedBy>
  <cp:revision>1</cp:revision>
  <dcterms:created xsi:type="dcterms:W3CDTF">2019-03-07T07:15:24Z</dcterms:created>
  <dcterms:modified xsi:type="dcterms:W3CDTF">2019-03-07T07:18:25Z</dcterms:modified>
</cp:coreProperties>
</file>