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5" r:id="rId3"/>
    <p:sldId id="284" r:id="rId4"/>
    <p:sldId id="283" r:id="rId5"/>
    <p:sldId id="282" r:id="rId6"/>
    <p:sldId id="269" r:id="rId7"/>
    <p:sldId id="287" r:id="rId8"/>
    <p:sldId id="293" r:id="rId9"/>
    <p:sldId id="294" r:id="rId10"/>
    <p:sldId id="288" r:id="rId11"/>
    <p:sldId id="289" r:id="rId12"/>
    <p:sldId id="290" r:id="rId13"/>
    <p:sldId id="291" r:id="rId14"/>
    <p:sldId id="296" r:id="rId15"/>
    <p:sldId id="295" r:id="rId16"/>
    <p:sldId id="29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4" autoAdjust="0"/>
    <p:restoredTop sz="94660"/>
  </p:normalViewPr>
  <p:slideViewPr>
    <p:cSldViewPr>
      <p:cViewPr varScale="1">
        <p:scale>
          <a:sx n="81" d="100"/>
          <a:sy n="81" d="100"/>
        </p:scale>
        <p:origin x="1507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6F8FC-AA2C-4A21-9B55-726F334D97C8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1F6C0-1B69-491B-A563-4648845C0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33C60E-D5E2-4644-A210-EB3085FC8C01}"/>
              </a:ext>
            </a:extLst>
          </p:cNvPr>
          <p:cNvSpPr txBox="1"/>
          <p:nvPr/>
        </p:nvSpPr>
        <p:spPr>
          <a:xfrm>
            <a:off x="2483768" y="1628800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Зимующие птицы</a:t>
            </a:r>
          </a:p>
        </p:txBody>
      </p:sp>
    </p:spTree>
    <p:extLst>
      <p:ext uri="{BB962C8B-B14F-4D97-AF65-F5344CB8AC3E}">
        <p14:creationId xmlns:p14="http://schemas.microsoft.com/office/powerpoint/2010/main" val="2677985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407BE6-5152-4876-82A7-334299F42C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3" y="104452"/>
            <a:ext cx="4277197" cy="32327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0ED502-18E1-4570-BCF1-E29D54F7B4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t="18466" r="67759" b="58400"/>
          <a:stretch/>
        </p:blipFill>
        <p:spPr>
          <a:xfrm>
            <a:off x="6640370" y="202636"/>
            <a:ext cx="2448272" cy="161321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645E75-34DF-4A16-A205-088553BF4B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 t="30050" r="5174" b="43424"/>
          <a:stretch/>
        </p:blipFill>
        <p:spPr>
          <a:xfrm>
            <a:off x="77480" y="3379304"/>
            <a:ext cx="2016225" cy="181912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34DF80-ADDD-4D40-9EE8-75FFA1F57D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t="21651" r="37400" b="58399"/>
          <a:stretch/>
        </p:blipFill>
        <p:spPr>
          <a:xfrm>
            <a:off x="4084638" y="3449162"/>
            <a:ext cx="2520280" cy="13681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9AE2A4-9E27-4974-B0F1-A016470CB6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3" t="42650" r="35825" b="32150"/>
          <a:stretch/>
        </p:blipFill>
        <p:spPr>
          <a:xfrm>
            <a:off x="4374720" y="1638314"/>
            <a:ext cx="2232248" cy="17281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4E498BB-00D9-4DD1-A54D-EADF7D83DC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6" t="69550" r="48425" b="8000"/>
          <a:stretch/>
        </p:blipFill>
        <p:spPr>
          <a:xfrm>
            <a:off x="3563888" y="4983508"/>
            <a:ext cx="2639758" cy="153955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E8C9583-D6CA-4A64-891F-0E00877EBD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6" t="32150" r="54772" b="45800"/>
          <a:stretch/>
        </p:blipFill>
        <p:spPr>
          <a:xfrm>
            <a:off x="4554029" y="149093"/>
            <a:ext cx="2069640" cy="151216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9C47F2D-1BC9-45B1-B8FA-40B51BFC80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29" t="77369"/>
          <a:stretch/>
        </p:blipFill>
        <p:spPr>
          <a:xfrm>
            <a:off x="6907927" y="1815785"/>
            <a:ext cx="1977131" cy="161321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AADCDDA-0DF1-4BF6-8B7D-A69846B326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4" t="34179" r="27947" b="45799"/>
          <a:stretch/>
        </p:blipFill>
        <p:spPr>
          <a:xfrm>
            <a:off x="6507766" y="4913805"/>
            <a:ext cx="2558754" cy="181912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00B987D-1AB8-4AA0-9F3E-1D72D97E11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3" t="54200" r="48185" b="20601"/>
          <a:stretch/>
        </p:blipFill>
        <p:spPr>
          <a:xfrm>
            <a:off x="2196826" y="3471122"/>
            <a:ext cx="1883626" cy="147291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C2ABF64-F4EF-4783-BAC3-385C80400B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2" t="55742" b="21809"/>
          <a:stretch/>
        </p:blipFill>
        <p:spPr>
          <a:xfrm>
            <a:off x="6658063" y="3471122"/>
            <a:ext cx="2258160" cy="153955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B45C3C1-3C22-4BFA-B1B8-6AFBCB102B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4" t="11151" r="28036" b="66799"/>
          <a:stretch/>
        </p:blipFill>
        <p:spPr>
          <a:xfrm>
            <a:off x="1149988" y="5104247"/>
            <a:ext cx="2161306" cy="16845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EB7044F-87E3-4131-982F-0DAC3457E4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8" t="10971" r="12987" b="13135"/>
          <a:stretch/>
        </p:blipFill>
        <p:spPr>
          <a:xfrm>
            <a:off x="2699792" y="771863"/>
            <a:ext cx="74582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B372D8-0568-43BE-B532-9096EC362D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802640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1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FFD176-E043-4A3C-A50B-641B57928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35" y="332656"/>
            <a:ext cx="8019929" cy="583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8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12EE8D-C2AD-4AE4-A2D7-04E9BAB976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3"/>
          <a:stretch/>
        </p:blipFill>
        <p:spPr>
          <a:xfrm>
            <a:off x="668301" y="476672"/>
            <a:ext cx="7720123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34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627C92-26FF-48CB-AD64-90D34C16B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776864" cy="616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0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057E81-0ED6-4244-9ECE-A79444176D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31184"/>
            <a:ext cx="2927110" cy="2131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8F44B7-CEF8-4ACE-9659-33BA9970C7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3"/>
          <a:stretch/>
        </p:blipFill>
        <p:spPr>
          <a:xfrm>
            <a:off x="4427984" y="908720"/>
            <a:ext cx="2967595" cy="21313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059DBA-4BD9-4D61-9BA8-32DC208A9A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84984"/>
            <a:ext cx="2592288" cy="205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48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88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C87144-D623-4F9D-8E49-655A2B1D2D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08720"/>
            <a:ext cx="6480720" cy="4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89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5A694F-63C1-4F9D-AD04-9DCB9558BA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32360" r="18080" b="31100"/>
          <a:stretch/>
        </p:blipFill>
        <p:spPr>
          <a:xfrm>
            <a:off x="3131840" y="2204864"/>
            <a:ext cx="2880320" cy="20882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A8CCAF-9177-4750-B0A8-CD57BED99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556792"/>
            <a:ext cx="475252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9FA846-126F-4C4B-BD0D-CAF6C1ED14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9" t="32339" r="34904" b="31729"/>
          <a:stretch/>
        </p:blipFill>
        <p:spPr>
          <a:xfrm>
            <a:off x="2699792" y="1694975"/>
            <a:ext cx="3535593" cy="27196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1EE026-EC74-47B7-B287-C264DB100C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066" y="1290622"/>
            <a:ext cx="5395868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453FAE-5C35-4F2D-8535-9AA81DFA96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9" t="47050" b="20497"/>
          <a:stretch/>
        </p:blipFill>
        <p:spPr>
          <a:xfrm>
            <a:off x="2659503" y="2564904"/>
            <a:ext cx="4338456" cy="12943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DD7A7C-8A40-4A11-AA37-C955D7FD4F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652" y="1376772"/>
            <a:ext cx="466530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EEFA03-A497-4E25-9AEE-D1BFFBF9D1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8" t="10171" r="40671" b="49146"/>
          <a:stretch/>
        </p:blipFill>
        <p:spPr>
          <a:xfrm>
            <a:off x="3563888" y="1844824"/>
            <a:ext cx="2088232" cy="27843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9DEEC09-F5A3-477F-82ED-1D8D9440AB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5" t="13657" r="5287" b="36120"/>
          <a:stretch/>
        </p:blipFill>
        <p:spPr>
          <a:xfrm>
            <a:off x="1403648" y="1556792"/>
            <a:ext cx="633670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8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D325F6-88C4-4808-932D-F708D5A5A8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t="56300" r="5901" b="7114"/>
          <a:stretch/>
        </p:blipFill>
        <p:spPr>
          <a:xfrm>
            <a:off x="2627784" y="1556792"/>
            <a:ext cx="3600400" cy="25922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F0028B-6129-42B8-8AFA-D0C5E62313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884" y="1340768"/>
            <a:ext cx="4374232" cy="328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3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Дим\Desktop\13a0b62eef553d686a76467db528b852.jpg"/>
          <p:cNvPicPr>
            <a:picLocks noChangeAspect="1" noChangeArrowheads="1"/>
          </p:cNvPicPr>
          <p:nvPr/>
        </p:nvPicPr>
        <p:blipFill>
          <a:blip r:embed="rId3" cstate="print"/>
          <a:srcRect b="3711"/>
          <a:stretch>
            <a:fillRect/>
          </a:stretch>
        </p:blipFill>
        <p:spPr bwMode="auto">
          <a:xfrm>
            <a:off x="755577" y="332656"/>
            <a:ext cx="7776864" cy="6048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578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86D1B-A6D6-4F23-82E0-224FF27EF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Дим\Desktop\fe765fe90c7810af769cd1cb7f3919a8.jpg"/>
          <p:cNvPicPr>
            <a:picLocks noChangeAspect="1" noChangeArrowheads="1"/>
          </p:cNvPicPr>
          <p:nvPr/>
        </p:nvPicPr>
        <p:blipFill>
          <a:blip r:embed="rId3" cstate="print"/>
          <a:srcRect b="3797"/>
          <a:stretch>
            <a:fillRect/>
          </a:stretch>
        </p:blipFill>
        <p:spPr bwMode="auto">
          <a:xfrm>
            <a:off x="323528" y="548680"/>
            <a:ext cx="8565066" cy="5544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578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2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</dc:creator>
  <cp:lastModifiedBy>Кирилл Дурнов</cp:lastModifiedBy>
  <cp:revision>71</cp:revision>
  <cp:lastPrinted>2019-12-23T21:07:48Z</cp:lastPrinted>
  <dcterms:created xsi:type="dcterms:W3CDTF">2018-10-13T10:37:25Z</dcterms:created>
  <dcterms:modified xsi:type="dcterms:W3CDTF">2019-12-23T21:09:32Z</dcterms:modified>
</cp:coreProperties>
</file>