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5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5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51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56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61.xml"/>
  <Override ContentType="application/vnd.openxmlformats-officedocument.presentationml.notesSlide+xml" PartName="/ppt/notesSlides/notesSlide57.xml"/>
  <Override ContentType="application/vnd.openxmlformats-officedocument.presentationml.notesSlide+xml" PartName="/ppt/notesSlides/notesSlide44.xml"/>
  <Override ContentType="application/vnd.openxmlformats-officedocument.presentationml.notesSlide+xml" PartName="/ppt/notesSlides/notesSlide58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62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54.xml"/>
  <Override ContentType="application/vnd.openxmlformats-officedocument.presentationml.notesSlide+xml" PartName="/ppt/notesSlides/notesSlide45.xml"/>
  <Override ContentType="application/vnd.openxmlformats-officedocument.presentationml.notesSlide+xml" PartName="/ppt/notesSlides/notesSlide46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63.xml"/>
  <Override ContentType="application/vnd.openxmlformats-officedocument.presentationml.notesSlide+xml" PartName="/ppt/notesSlides/notesSlide5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47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60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64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48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5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65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49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53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66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43.xml"/>
  <Override ContentType="application/vnd.openxmlformats-officedocument.presentationml.slide+xml" PartName="/ppt/slides/slide35.xml"/>
  <Override ContentType="application/vnd.openxmlformats-officedocument.presentationml.slide+xml" PartName="/ppt/slides/slide60.xml"/>
  <Override ContentType="application/vnd.openxmlformats-officedocument.presentationml.slide+xml" PartName="/ppt/slides/slide5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slide+xml" PartName="/ppt/slides/slide17.xml"/>
  <Override ContentType="application/vnd.openxmlformats-officedocument.presentationml.slide+xml" PartName="/ppt/slides/slide42.xml"/>
  <Override ContentType="application/vnd.openxmlformats-officedocument.presentationml.slide+xml" PartName="/ppt/slides/slide25.xml"/>
  <Override ContentType="application/vnd.openxmlformats-officedocument.presentationml.slide+xml" PartName="/ppt/slides/slide50.xml"/>
  <Override ContentType="application/vnd.openxmlformats-officedocument.presentationml.slide+xml" PartName="/ppt/slides/slide34.xml"/>
  <Override ContentType="application/vnd.openxmlformats-officedocument.presentationml.slide+xml" PartName="/ppt/slides/slide33.xml"/>
  <Override ContentType="application/vnd.openxmlformats-officedocument.presentationml.slide+xml" PartName="/ppt/slides/slide51.xml"/>
  <Override ContentType="application/vnd.openxmlformats-officedocument.presentationml.slide+xml" PartName="/ppt/slides/slide16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7.xml"/>
  <Override ContentType="application/vnd.openxmlformats-officedocument.presentationml.slide+xml" PartName="/ppt/slides/slide41.xml"/>
  <Override ContentType="application/vnd.openxmlformats-officedocument.presentationml.slide+xml" PartName="/ppt/slides/slide7.xml"/>
  <Override ContentType="application/vnd.openxmlformats-officedocument.presentationml.slide+xml" PartName="/ppt/slides/slide54.xml"/>
  <Override ContentType="application/vnd.openxmlformats-officedocument.presentationml.slide+xml" PartName="/ppt/slides/slide36.xml"/>
  <Override ContentType="application/vnd.openxmlformats-officedocument.presentationml.slide+xml" PartName="/ppt/slides/slide66.xml"/>
  <Override ContentType="application/vnd.openxmlformats-officedocument.presentationml.slide+xml" PartName="/ppt/slides/slide23.xml"/>
  <Override ContentType="application/vnd.openxmlformats-officedocument.presentationml.slide+xml" PartName="/ppt/slides/slide49.xml"/>
  <Override ContentType="application/vnd.openxmlformats-officedocument.presentationml.slide+xml" PartName="/ppt/slides/slide10.xml"/>
  <Override ContentType="application/vnd.openxmlformats-officedocument.presentationml.slide+xml" PartName="/ppt/slides/slide6.xml"/>
  <Override ContentType="application/vnd.openxmlformats-officedocument.presentationml.slide+xml" PartName="/ppt/slides/slide53.xml"/>
  <Override ContentType="application/vnd.openxmlformats-officedocument.presentationml.slide+xml" PartName="/ppt/slides/slide40.xml"/>
  <Override ContentType="application/vnd.openxmlformats-officedocument.presentationml.slide+xml" PartName="/ppt/slides/slide4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9.xml"/>
  <Override ContentType="application/vnd.openxmlformats-officedocument.presentationml.slide+xml" PartName="/ppt/slides/slide65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6.xml"/>
  <Override ContentType="application/vnd.openxmlformats-officedocument.presentationml.slide+xml" PartName="/ppt/slides/slide12.xml"/>
  <Override ContentType="application/vnd.openxmlformats-officedocument.presentationml.slide+xml" PartName="/ppt/slides/slide4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8.xml"/>
  <Override ContentType="application/vnd.openxmlformats-officedocument.presentationml.slide+xml" PartName="/ppt/slides/slide46.xml"/>
  <Override ContentType="application/vnd.openxmlformats-officedocument.presentationml.slide+xml" PartName="/ppt/slides/slide64.xml"/>
  <Override ContentType="application/vnd.openxmlformats-officedocument.presentationml.slide+xml" PartName="/ppt/slides/slide8.xml"/>
  <Override ContentType="application/vnd.openxmlformats-officedocument.presentationml.slide+xml" PartName="/ppt/slides/slide55.xml"/>
  <Override ContentType="application/vnd.openxmlformats-officedocument.presentationml.slide+xml" PartName="/ppt/slides/slide29.xml"/>
  <Override ContentType="application/vnd.openxmlformats-officedocument.presentationml.slide+xml" PartName="/ppt/slides/slide59.xml"/>
  <Override ContentType="application/vnd.openxmlformats-officedocument.presentationml.slide+xml" PartName="/ppt/slides/slide32.xml"/>
  <Override ContentType="application/vnd.openxmlformats-officedocument.presentationml.slide+xml" PartName="/ppt/slides/slide62.xml"/>
  <Override ContentType="application/vnd.openxmlformats-officedocument.presentationml.slide+xml" PartName="/ppt/slides/slide1.xml"/>
  <Override ContentType="application/vnd.openxmlformats-officedocument.presentationml.slide+xml" PartName="/ppt/slides/slide58.xml"/>
  <Override ContentType="application/vnd.openxmlformats-officedocument.presentationml.slide+xml" PartName="/ppt/slides/slide63.xml"/>
  <Override ContentType="application/vnd.openxmlformats-officedocument.presentationml.slide+xml" PartName="/ppt/slides/slide45.xml"/>
  <Override ContentType="application/vnd.openxmlformats-officedocument.presentationml.slide+xml" PartName="/ppt/slides/slide28.xml"/>
  <Override ContentType="application/vnd.openxmlformats-officedocument.presentationml.slide+xml" PartName="/ppt/slides/slide15.xml"/>
  <Override ContentType="application/vnd.openxmlformats-officedocument.presentationml.slide+xml" PartName="/ppt/slides/slide61.xml"/>
  <Override ContentType="application/vnd.openxmlformats-officedocument.presentationml.slide+xml" PartName="/ppt/slides/slide31.xml"/>
  <Override ContentType="application/vnd.openxmlformats-officedocument.presentationml.slide+xml" PartName="/ppt/slides/slide27.xml"/>
  <Override ContentType="application/vnd.openxmlformats-officedocument.presentationml.slide+xml" PartName="/ppt/slides/slide57.xml"/>
  <Override ContentType="application/vnd.openxmlformats-officedocument.presentationml.slide+xml" PartName="/ppt/slides/slide2.xml"/>
  <Override ContentType="application/vnd.openxmlformats-officedocument.presentationml.slide+xml" PartName="/ppt/slides/slide44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  <p:sldId id="289" r:id="rId40"/>
    <p:sldId id="290" r:id="rId41"/>
    <p:sldId id="291" r:id="rId42"/>
    <p:sldId id="292" r:id="rId43"/>
    <p:sldId id="293" r:id="rId44"/>
    <p:sldId id="294" r:id="rId45"/>
    <p:sldId id="295" r:id="rId46"/>
    <p:sldId id="296" r:id="rId47"/>
    <p:sldId id="297" r:id="rId48"/>
    <p:sldId id="298" r:id="rId49"/>
    <p:sldId id="299" r:id="rId50"/>
    <p:sldId id="300" r:id="rId51"/>
    <p:sldId id="301" r:id="rId52"/>
    <p:sldId id="302" r:id="rId53"/>
    <p:sldId id="303" r:id="rId54"/>
    <p:sldId id="304" r:id="rId55"/>
    <p:sldId id="305" r:id="rId56"/>
    <p:sldId id="306" r:id="rId57"/>
    <p:sldId id="307" r:id="rId58"/>
    <p:sldId id="308" r:id="rId59"/>
    <p:sldId id="309" r:id="rId60"/>
    <p:sldId id="310" r:id="rId61"/>
    <p:sldId id="311" r:id="rId62"/>
    <p:sldId id="312" r:id="rId63"/>
    <p:sldId id="313" r:id="rId64"/>
    <p:sldId id="314" r:id="rId65"/>
    <p:sldId id="315" r:id="rId66"/>
    <p:sldId id="316" r:id="rId67"/>
    <p:sldId id="317" r:id="rId68"/>
    <p:sldId id="318" r:id="rId69"/>
    <p:sldId id="319" r:id="rId70"/>
    <p:sldId id="320" r:id="rId71"/>
    <p:sldId id="321" r:id="rId72"/>
  </p:sldIdLst>
  <p:sldSz cy="68580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  <p:ext uri="GoogleSlidesCustomDataVersion2">
      <go:slidesCustomData xmlns:go="http://customooxmlschemas.google.com/" r:id="rId73" roundtripDataSignature="AMtx7mh9s93n6DL6xb3gRtk4/7FNYoa7h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990B5A47-2490-442E-9472-73D3FD8D59B2}">
  <a:tblStyle styleId="{990B5A47-2490-442E-9472-73D3FD8D59B2}" styleName="Table_0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 b="off" i="off"/>
    </a:band1H>
    <a:band2H>
      <a:tcTxStyle b="off" i="off"/>
    </a:band2H>
    <a:band1V>
      <a:tcTxStyle b="off" i="off"/>
    </a:band1V>
    <a:band2V>
      <a:tcTxStyle b="off" i="off"/>
    </a:band2V>
    <a:lastCol>
      <a:tcTxStyle b="off" i="off"/>
    </a:lastCol>
    <a:firstCol>
      <a:tcTxStyle b="off" i="off"/>
    </a:firstCol>
    <a:lastRow>
      <a:tcTxStyle b="off" i="off"/>
    </a:lastRow>
    <a:seCell>
      <a:tcTxStyle b="off" i="off"/>
    </a:seCell>
    <a:swCell>
      <a:tcTxStyle b="off" i="off"/>
    </a:swCell>
    <a:firstRow>
      <a:tcTxStyle b="off" i="off"/>
    </a:firstRow>
    <a:neCell>
      <a:tcTxStyle b="off" i="off"/>
    </a:neCell>
    <a:nwCell>
      <a:tcTxStyle b="off" i="off"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4.xml"/><Relationship Id="rId42" Type="http://schemas.openxmlformats.org/officeDocument/2006/relationships/slide" Target="slides/slide36.xml"/><Relationship Id="rId41" Type="http://schemas.openxmlformats.org/officeDocument/2006/relationships/slide" Target="slides/slide35.xml"/><Relationship Id="rId44" Type="http://schemas.openxmlformats.org/officeDocument/2006/relationships/slide" Target="slides/slide38.xml"/><Relationship Id="rId43" Type="http://schemas.openxmlformats.org/officeDocument/2006/relationships/slide" Target="slides/slide37.xml"/><Relationship Id="rId46" Type="http://schemas.openxmlformats.org/officeDocument/2006/relationships/slide" Target="slides/slide40.xml"/><Relationship Id="rId45" Type="http://schemas.openxmlformats.org/officeDocument/2006/relationships/slide" Target="slides/slide39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48" Type="http://schemas.openxmlformats.org/officeDocument/2006/relationships/slide" Target="slides/slide42.xml"/><Relationship Id="rId47" Type="http://schemas.openxmlformats.org/officeDocument/2006/relationships/slide" Target="slides/slide41.xml"/><Relationship Id="rId49" Type="http://schemas.openxmlformats.org/officeDocument/2006/relationships/slide" Target="slides/slide43.xml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73" Type="http://customschemas.google.com/relationships/presentationmetadata" Target="metadata"/><Relationship Id="rId72" Type="http://schemas.openxmlformats.org/officeDocument/2006/relationships/slide" Target="slides/slide66.xml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33" Type="http://schemas.openxmlformats.org/officeDocument/2006/relationships/slide" Target="slides/slide27.xml"/><Relationship Id="rId32" Type="http://schemas.openxmlformats.org/officeDocument/2006/relationships/slide" Target="slides/slide26.xml"/><Relationship Id="rId35" Type="http://schemas.openxmlformats.org/officeDocument/2006/relationships/slide" Target="slides/slide29.xml"/><Relationship Id="rId34" Type="http://schemas.openxmlformats.org/officeDocument/2006/relationships/slide" Target="slides/slide28.xml"/><Relationship Id="rId71" Type="http://schemas.openxmlformats.org/officeDocument/2006/relationships/slide" Target="slides/slide65.xml"/><Relationship Id="rId70" Type="http://schemas.openxmlformats.org/officeDocument/2006/relationships/slide" Target="slides/slide64.xml"/><Relationship Id="rId37" Type="http://schemas.openxmlformats.org/officeDocument/2006/relationships/slide" Target="slides/slide31.xml"/><Relationship Id="rId36" Type="http://schemas.openxmlformats.org/officeDocument/2006/relationships/slide" Target="slides/slide30.xml"/><Relationship Id="rId39" Type="http://schemas.openxmlformats.org/officeDocument/2006/relationships/slide" Target="slides/slide33.xml"/><Relationship Id="rId38" Type="http://schemas.openxmlformats.org/officeDocument/2006/relationships/slide" Target="slides/slide32.xml"/><Relationship Id="rId62" Type="http://schemas.openxmlformats.org/officeDocument/2006/relationships/slide" Target="slides/slide56.xml"/><Relationship Id="rId61" Type="http://schemas.openxmlformats.org/officeDocument/2006/relationships/slide" Target="slides/slide55.xml"/><Relationship Id="rId20" Type="http://schemas.openxmlformats.org/officeDocument/2006/relationships/slide" Target="slides/slide14.xml"/><Relationship Id="rId64" Type="http://schemas.openxmlformats.org/officeDocument/2006/relationships/slide" Target="slides/slide58.xml"/><Relationship Id="rId63" Type="http://schemas.openxmlformats.org/officeDocument/2006/relationships/slide" Target="slides/slide57.xml"/><Relationship Id="rId22" Type="http://schemas.openxmlformats.org/officeDocument/2006/relationships/slide" Target="slides/slide16.xml"/><Relationship Id="rId66" Type="http://schemas.openxmlformats.org/officeDocument/2006/relationships/slide" Target="slides/slide60.xml"/><Relationship Id="rId21" Type="http://schemas.openxmlformats.org/officeDocument/2006/relationships/slide" Target="slides/slide15.xml"/><Relationship Id="rId65" Type="http://schemas.openxmlformats.org/officeDocument/2006/relationships/slide" Target="slides/slide59.xml"/><Relationship Id="rId24" Type="http://schemas.openxmlformats.org/officeDocument/2006/relationships/slide" Target="slides/slide18.xml"/><Relationship Id="rId68" Type="http://schemas.openxmlformats.org/officeDocument/2006/relationships/slide" Target="slides/slide62.xml"/><Relationship Id="rId23" Type="http://schemas.openxmlformats.org/officeDocument/2006/relationships/slide" Target="slides/slide17.xml"/><Relationship Id="rId67" Type="http://schemas.openxmlformats.org/officeDocument/2006/relationships/slide" Target="slides/slide61.xml"/><Relationship Id="rId60" Type="http://schemas.openxmlformats.org/officeDocument/2006/relationships/slide" Target="slides/slide54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69" Type="http://schemas.openxmlformats.org/officeDocument/2006/relationships/slide" Target="slides/slide63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29" Type="http://schemas.openxmlformats.org/officeDocument/2006/relationships/slide" Target="slides/slide23.xml"/><Relationship Id="rId51" Type="http://schemas.openxmlformats.org/officeDocument/2006/relationships/slide" Target="slides/slide45.xml"/><Relationship Id="rId50" Type="http://schemas.openxmlformats.org/officeDocument/2006/relationships/slide" Target="slides/slide44.xml"/><Relationship Id="rId53" Type="http://schemas.openxmlformats.org/officeDocument/2006/relationships/slide" Target="slides/slide47.xml"/><Relationship Id="rId52" Type="http://schemas.openxmlformats.org/officeDocument/2006/relationships/slide" Target="slides/slide46.xml"/><Relationship Id="rId11" Type="http://schemas.openxmlformats.org/officeDocument/2006/relationships/slide" Target="slides/slide5.xml"/><Relationship Id="rId55" Type="http://schemas.openxmlformats.org/officeDocument/2006/relationships/slide" Target="slides/slide49.xml"/><Relationship Id="rId10" Type="http://schemas.openxmlformats.org/officeDocument/2006/relationships/slide" Target="slides/slide4.xml"/><Relationship Id="rId54" Type="http://schemas.openxmlformats.org/officeDocument/2006/relationships/slide" Target="slides/slide48.xml"/><Relationship Id="rId13" Type="http://schemas.openxmlformats.org/officeDocument/2006/relationships/slide" Target="slides/slide7.xml"/><Relationship Id="rId57" Type="http://schemas.openxmlformats.org/officeDocument/2006/relationships/slide" Target="slides/slide51.xml"/><Relationship Id="rId12" Type="http://schemas.openxmlformats.org/officeDocument/2006/relationships/slide" Target="slides/slide6.xml"/><Relationship Id="rId56" Type="http://schemas.openxmlformats.org/officeDocument/2006/relationships/slide" Target="slides/slide50.xml"/><Relationship Id="rId15" Type="http://schemas.openxmlformats.org/officeDocument/2006/relationships/slide" Target="slides/slide9.xml"/><Relationship Id="rId59" Type="http://schemas.openxmlformats.org/officeDocument/2006/relationships/slide" Target="slides/slide53.xml"/><Relationship Id="rId14" Type="http://schemas.openxmlformats.org/officeDocument/2006/relationships/slide" Target="slides/slide8.xml"/><Relationship Id="rId58" Type="http://schemas.openxmlformats.org/officeDocument/2006/relationships/slide" Target="slides/slide5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00" name="Google Shape;100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17" name="Google Shape;217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31" name="Google Shape;231;p1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g1e00d7c69a1_0_10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42" name="Google Shape;242;g1e00d7c69a1_0_10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g22a6f9c6563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53" name="Google Shape;253;g22a6f9c6563_0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g22a6f9c6563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64" name="Google Shape;264;g22a6f9c6563_0_1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75" name="Google Shape;275;p1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4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g22a6f9c6563_0_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86" name="Google Shape;286;g22a6f9c6563_0_3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5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97" name="Google Shape;297;p1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9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g1e00d7c69a1_0_1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311" name="Google Shape;311;g1e00d7c69a1_0_11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6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g1e00d7c69a1_0_18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28" name="Google Shape;328;g1e00d7c69a1_0_18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08" name="Google Shape;108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4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346" name="Google Shape;346;p1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7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Google Shape;358;g1e00d7c69a1_0_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359" name="Google Shape;359;g1e00d7c69a1_0_3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0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g22a6f9c6563_0_17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372" name="Google Shape;372;g22a6f9c6563_0_17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3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Google Shape;384;g22a6f9c6563_0_5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385" name="Google Shape;385;g22a6f9c6563_0_5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6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Google Shape;397;g22a6f9c6563_0_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398" name="Google Shape;398;g22a6f9c6563_0_4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9" name="Shape 4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" name="Google Shape;410;g22a4e0fbc77_0_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411" name="Google Shape;411;g22a4e0fbc77_0_2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3" name="Shape 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Google Shape;424;g1e00d7c69a1_0_4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425" name="Google Shape;425;g1e00d7c69a1_0_4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4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Google Shape;435;g22a6f9c6563_0_19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436" name="Google Shape;436;g22a6f9c6563_0_19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5" name="Shape 4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" name="Google Shape;446;g22a4e0fbc77_0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447" name="Google Shape;447;g22a4e0fbc77_0_1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6" name="Shape 4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7" name="Google Shape;457;g22a6f9c6563_0_18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458" name="Google Shape;458;g22a6f9c6563_0_18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17" name="Google Shape;117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7" name="Shape 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" name="Google Shape;468;g22a068f5ad0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469" name="Google Shape;469;g22a068f5ad0_0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8" name="Shape 4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" name="Google Shape;479;g22a6f9c6563_0_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480" name="Google Shape;480;g22a6f9c6563_0_2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9" name="Shape 4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" name="Google Shape;490;g1e00d7c69a1_0_1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491" name="Google Shape;491;g1e00d7c69a1_0_14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3" name="Shape 5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4" name="Google Shape;504;g1e00d7c69a1_0_16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505" name="Google Shape;505;g1e00d7c69a1_0_16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0" name="Shape 5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1" name="Google Shape;511;g1e00d7c69a1_0_19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12" name="Google Shape;512;g1e00d7c69a1_0_19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2" name="Shape 5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3" name="Google Shape;533;g22a4e0fbc77_0_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534" name="Google Shape;534;g22a4e0fbc77_0_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5" name="Shape 5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6" name="Google Shape;546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547" name="Google Shape;547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8" name="Shape 5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9" name="Google Shape;559;g22a6f9c6563_0_15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560" name="Google Shape;560;g22a6f9c6563_0_15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1" name="Shape 5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2" name="Google Shape;572;g22a6f9c6563_0_8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573" name="Google Shape;573;g22a6f9c6563_0_8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4" name="Shape 5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5" name="Google Shape;585;g22a6f9c6563_0_9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586" name="Google Shape;586;g22a6f9c6563_0_9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1e00d7c69a1_0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4" name="Google Shape;134;g1e00d7c69a1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7" name="Shape 5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8" name="Google Shape;598;g22a6f9c6563_0_1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599" name="Google Shape;599;g22a6f9c6563_0_14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0" name="Shape 6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1" name="Google Shape;611;g22a068f5ad0_0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612" name="Google Shape;612;g22a068f5ad0_0_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1" name="Shape 6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2" name="Google Shape;622;g22a6f9c6563_0_20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623" name="Google Shape;623;g22a6f9c6563_0_20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2" name="Shape 6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3" name="Google Shape;633;g22a6f9c6563_0_2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634" name="Google Shape;634;g22a6f9c6563_0_22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3" name="Shape 6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4" name="Google Shape;644;g22a6f9c6563_0_2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645" name="Google Shape;645;g22a6f9c6563_0_21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4" name="Shape 6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" name="Google Shape;655;g22a6f9c6563_0_7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656" name="Google Shape;656;g22a6f9c6563_0_7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5" name="Shape 6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6" name="Google Shape;666;g22a6f9c6563_0_10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667" name="Google Shape;667;g22a6f9c6563_0_10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6" name="Shape 6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7" name="Google Shape;677;g1e00d7c69a1_0_1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678" name="Google Shape;678;g1e00d7c69a1_0_15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0" name="Shape 6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1" name="Google Shape;691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692" name="Google Shape;692;p1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7" name="Shape 6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8" name="Google Shape;698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699" name="Google Shape;699;p1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52" name="Google Shape;152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4" name="Shape 7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5" name="Google Shape;705;g255568c6a39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706" name="Google Shape;706;g255568c6a39_0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1" name="Shape 7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2" name="Google Shape;712;g255568c6a39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713" name="Google Shape;713;g255568c6a39_0_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8" name="Shape 7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9" name="Google Shape;719;g255568c6a39_0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720" name="Google Shape;720;g255568c6a39_0_1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5" name="Shape 7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6" name="Google Shape;726;g255568c6a39_0_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727" name="Google Shape;727;g255568c6a39_0_1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2" name="Shape 7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3" name="Google Shape;733;g255568c6a39_0_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734" name="Google Shape;734;g255568c6a39_0_2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9" name="Shape 7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0" name="Google Shape;740;g255568c6a39_0_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741" name="Google Shape;741;g255568c6a39_0_3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6" name="Shape 7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" name="Google Shape;747;g255568c6a39_0_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748" name="Google Shape;748;g255568c6a39_0_3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3" name="Shape 7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4" name="Google Shape;754;g255568c6a39_0_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755" name="Google Shape;755;g255568c6a39_0_4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0" name="Shape 7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1" name="Google Shape;761;g255568c6a39_0_4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762" name="Google Shape;762;g255568c6a39_0_4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7" name="Shape 7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" name="Google Shape;768;g255568c6a39_0_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769" name="Google Shape;769;g255568c6a39_0_5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65" name="Google Shape;165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74" name="Shape 7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5" name="Google Shape;775;g255568c6a39_0_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776" name="Google Shape;776;g255568c6a39_0_6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81" name="Shape 7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2" name="Google Shape;782;g255568c6a39_0_6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783" name="Google Shape;783;g255568c6a39_0_6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88" name="Shape 7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9" name="Google Shape;789;g255568c6a39_0_7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790" name="Google Shape;790;g255568c6a39_0_7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95" name="Shape 7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6" name="Google Shape;796;g255568c6a39_0_8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797" name="Google Shape;797;g255568c6a39_0_8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2" name="Shape 8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" name="Google Shape;803;g255568c6a39_0_8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804" name="Google Shape;804;g255568c6a39_0_8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9" name="Shape 8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0" name="Google Shape;810;g255568c6a39_0_9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811" name="Google Shape;811;g255568c6a39_0_9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6" name="Shape 8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7" name="Google Shape;817;g255568c6a39_0_9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818" name="Google Shape;818;g255568c6a39_0_9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78" name="Google Shape;178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g1e00d7c69a1_0_8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91" name="Google Shape;191;g1e00d7c69a1_0_8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04" name="Google Shape;204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hyperlink" Target="https://pixabay.com/ru/%D0%BA%D1%80%D0%B0%D1%81%D0%BE%D1%87%D0%BD%D1%8B%D0%B9-%D1%84%D0%BE%D0%BD-%D1%86%D0%B2%D0%B5%D1%82-%D0%BA%D1%80%D0%B0%D1%81%D0%BE%D1%87%D0%BD%D1%8B%D0%B5-%D0%BE%D0%B1%D0%BE%D0%B8-2650397/" TargetMode="External"/><Relationship Id="rId3" Type="http://schemas.openxmlformats.org/officeDocument/2006/relationships/hyperlink" Target="https://pixabay.com/ru/%D0%BA%D1%80%D0%B0%D1%81%D0%BE%D1%87%D0%BD%D1%8B%D0%B9-%D1%84%D0%BE%D0%BD-%D1%86%D0%B2%D0%B5%D1%82-%D0%BA%D1%80%D0%B0%D1%81%D0%BE%D1%87%D0%BD%D1%8B%D0%B5-%D0%BE%D0%B1%D0%BE%D0%B8-2650395/" TargetMode="Externa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итульный слайд">
  <p:cSld name="Титульный слайд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8"/>
          <p:cNvSpPr txBox="1"/>
          <p:nvPr>
            <p:ph type="ctrTitle"/>
          </p:nvPr>
        </p:nvSpPr>
        <p:spPr>
          <a:xfrm>
            <a:off x="2971800" y="1447800"/>
            <a:ext cx="5486400" cy="1470025"/>
          </a:xfrm>
          <a:prstGeom prst="rect">
            <a:avLst/>
          </a:prstGeom>
          <a:solidFill>
            <a:schemeClr val="lt1"/>
          </a:solidFill>
          <a:ln cap="rnd" cmpd="sng" w="2540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240E"/>
              </a:buClr>
              <a:buSzPts val="4400"/>
              <a:buFont typeface="Verdana"/>
              <a:buNone/>
              <a:defRPr b="1" cap="none">
                <a:solidFill>
                  <a:srgbClr val="5E240E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18"/>
          <p:cNvSpPr txBox="1"/>
          <p:nvPr>
            <p:ph idx="1" type="subTitle"/>
          </p:nvPr>
        </p:nvSpPr>
        <p:spPr>
          <a:xfrm>
            <a:off x="2057400" y="4648200"/>
            <a:ext cx="6400800" cy="1219200"/>
          </a:xfrm>
          <a:prstGeom prst="rect">
            <a:avLst/>
          </a:prstGeom>
          <a:solidFill>
            <a:schemeClr val="lt1"/>
          </a:solidFill>
          <a:ln cap="rnd" cmpd="sng" w="25400">
            <a:solidFill>
              <a:schemeClr val="accent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75270B"/>
              </a:buClr>
              <a:buSzPts val="3200"/>
              <a:buNone/>
              <a:defRPr>
                <a:solidFill>
                  <a:srgbClr val="75270B"/>
                </a:solidFill>
              </a:defRPr>
            </a:lvl1pPr>
            <a:lvl2pPr lvl="1" algn="ct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A58A89"/>
              </a:buClr>
              <a:buSzPts val="2800"/>
              <a:buNone/>
              <a:defRPr>
                <a:solidFill>
                  <a:srgbClr val="A58A89"/>
                </a:solidFill>
              </a:defRPr>
            </a:lvl2pPr>
            <a:lvl3pPr lvl="2" algn="ctr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A58A89"/>
              </a:buClr>
              <a:buSzPts val="2400"/>
              <a:buNone/>
              <a:defRPr>
                <a:solidFill>
                  <a:srgbClr val="A58A89"/>
                </a:solidFill>
              </a:defRPr>
            </a:lvl3pPr>
            <a:lvl4pPr lvl="3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A58A89"/>
              </a:buClr>
              <a:buSzPts val="2000"/>
              <a:buNone/>
              <a:defRPr>
                <a:solidFill>
                  <a:srgbClr val="A58A89"/>
                </a:solidFill>
              </a:defRPr>
            </a:lvl4pPr>
            <a:lvl5pPr lvl="4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A58A89"/>
              </a:buClr>
              <a:buSzPts val="2000"/>
              <a:buNone/>
              <a:defRPr>
                <a:solidFill>
                  <a:srgbClr val="A58A89"/>
                </a:solidFill>
              </a:defRPr>
            </a:lvl5pPr>
            <a:lvl6pPr lvl="5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A58A89"/>
              </a:buClr>
              <a:buSzPts val="2000"/>
              <a:buNone/>
              <a:defRPr>
                <a:solidFill>
                  <a:srgbClr val="A58A89"/>
                </a:solidFill>
              </a:defRPr>
            </a:lvl6pPr>
            <a:lvl7pPr lvl="6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A58A89"/>
              </a:buClr>
              <a:buSzPts val="2000"/>
              <a:buNone/>
              <a:defRPr>
                <a:solidFill>
                  <a:srgbClr val="A58A89"/>
                </a:solidFill>
              </a:defRPr>
            </a:lvl7pPr>
            <a:lvl8pPr lvl="7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A58A89"/>
              </a:buClr>
              <a:buSzPts val="2000"/>
              <a:buNone/>
              <a:defRPr>
                <a:solidFill>
                  <a:srgbClr val="A58A89"/>
                </a:solidFill>
              </a:defRPr>
            </a:lvl8pPr>
            <a:lvl9pPr lvl="8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A58A89"/>
              </a:buClr>
              <a:buSzPts val="2000"/>
              <a:buNone/>
              <a:defRPr>
                <a:solidFill>
                  <a:srgbClr val="A58A89"/>
                </a:solidFill>
              </a:defRPr>
            </a:lvl9pPr>
          </a:lstStyle>
          <a:p/>
        </p:txBody>
      </p:sp>
      <p:sp>
        <p:nvSpPr>
          <p:cNvPr id="14" name="Google Shape;14;p18"/>
          <p:cNvSpPr txBox="1"/>
          <p:nvPr>
            <p:ph idx="2" type="body"/>
          </p:nvPr>
        </p:nvSpPr>
        <p:spPr>
          <a:xfrm>
            <a:off x="609600" y="533400"/>
            <a:ext cx="2133600" cy="2438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/>
            </a:lvl1pPr>
            <a:lvl2pPr indent="-228600" lvl="1" marL="914400" algn="ct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" name="Google Shape;15;p18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18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17" name="Google Shape;17;p18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  <p:transition advClick="0"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Рисунок с подписью" type="picTx">
  <p:cSld name="PICTURE_WITH_CAPTION_TEXT"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27"/>
          <p:cNvSpPr txBox="1"/>
          <p:nvPr>
            <p:ph type="title"/>
          </p:nvPr>
        </p:nvSpPr>
        <p:spPr>
          <a:xfrm>
            <a:off x="1905000" y="4800600"/>
            <a:ext cx="5373688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Verdana"/>
              <a:buNone/>
              <a:defRPr b="1" sz="2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5" name="Google Shape;75;p27"/>
          <p:cNvSpPr/>
          <p:nvPr>
            <p:ph idx="2" type="pic"/>
          </p:nvPr>
        </p:nvSpPr>
        <p:spPr>
          <a:xfrm>
            <a:off x="1905000" y="761999"/>
            <a:ext cx="5373688" cy="3965575"/>
          </a:xfrm>
          <a:prstGeom prst="rect">
            <a:avLst/>
          </a:prstGeom>
          <a:noFill/>
          <a:ln>
            <a:noFill/>
          </a:ln>
        </p:spPr>
      </p:sp>
      <p:sp>
        <p:nvSpPr>
          <p:cNvPr id="76" name="Google Shape;76;p27"/>
          <p:cNvSpPr txBox="1"/>
          <p:nvPr>
            <p:ph idx="1" type="body"/>
          </p:nvPr>
        </p:nvSpPr>
        <p:spPr>
          <a:xfrm>
            <a:off x="1905000" y="5367338"/>
            <a:ext cx="5373688" cy="8048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77" name="Google Shape;77;p27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27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79" name="Google Shape;79;p27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  <p:transition advClick="0"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вертикальный текст" type="vertTx">
  <p:cSld name="VERTICAL_TEXT"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8"/>
          <p:cNvSpPr txBox="1"/>
          <p:nvPr>
            <p:ph type="title"/>
          </p:nvPr>
        </p:nvSpPr>
        <p:spPr>
          <a:xfrm>
            <a:off x="762000" y="76200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Verdana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28"/>
          <p:cNvSpPr txBox="1"/>
          <p:nvPr>
            <p:ph idx="1" type="body"/>
          </p:nvPr>
        </p:nvSpPr>
        <p:spPr>
          <a:xfrm rot="5400000">
            <a:off x="2651919" y="243682"/>
            <a:ext cx="3992563" cy="7772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/>
            </a:lvl1pPr>
            <a:lvl2pPr indent="-406400" lvl="1" marL="914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/>
            </a:lvl2pPr>
            <a:lvl3pPr indent="-381000" lvl="2" marL="1371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3pPr>
            <a:lvl4pPr indent="-355600" lvl="3" marL="1828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/>
            </a:lvl4pPr>
            <a:lvl5pPr indent="-355600" lvl="4" marL="22860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3" name="Google Shape;83;p28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4" name="Google Shape;84;p28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85" name="Google Shape;85;p28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  <p:transition advClick="0">
    <p:wipe dir="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Вертикальный заголовок и текст" type="vertTitleAndTx">
  <p:cSld name="VERTICAL_TITLE_AND_VERTICAL_TEXT"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9"/>
          <p:cNvSpPr txBox="1"/>
          <p:nvPr>
            <p:ph type="title"/>
          </p:nvPr>
        </p:nvSpPr>
        <p:spPr>
          <a:xfrm rot="5400000">
            <a:off x="4899819" y="2491582"/>
            <a:ext cx="5364163" cy="1905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Verdana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8" name="Google Shape;88;p29"/>
          <p:cNvSpPr txBox="1"/>
          <p:nvPr>
            <p:ph idx="1" type="body"/>
          </p:nvPr>
        </p:nvSpPr>
        <p:spPr>
          <a:xfrm rot="5400000">
            <a:off x="937419" y="586582"/>
            <a:ext cx="5364163" cy="571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/>
            </a:lvl1pPr>
            <a:lvl2pPr indent="-406400" lvl="1" marL="914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/>
            </a:lvl2pPr>
            <a:lvl3pPr indent="-381000" lvl="2" marL="1371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3pPr>
            <a:lvl4pPr indent="-355600" lvl="3" marL="1828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/>
            </a:lvl4pPr>
            <a:lvl5pPr indent="-355600" lvl="4" marL="22860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9" name="Google Shape;89;p29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0" name="Google Shape;90;p29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91" name="Google Shape;91;p29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  <p:transition advClick="0">
    <p:wipe dir="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Пользовательский макет">
  <p:cSld name="Пользовательский макет"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30"/>
          <p:cNvSpPr txBox="1"/>
          <p:nvPr>
            <p:ph type="title"/>
          </p:nvPr>
        </p:nvSpPr>
        <p:spPr>
          <a:xfrm>
            <a:off x="762000" y="76200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Verdana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4" name="Google Shape;94;p30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5" name="Google Shape;95;p30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6" name="Google Shape;96;p30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97" name="Google Shape;97;p30"/>
          <p:cNvSpPr txBox="1"/>
          <p:nvPr/>
        </p:nvSpPr>
        <p:spPr>
          <a:xfrm>
            <a:off x="762000" y="2209800"/>
            <a:ext cx="7772400" cy="3962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Verdana"/>
              <a:buNone/>
            </a:pPr>
            <a:r>
              <a:rPr b="0" i="0" lang="ru-RU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Фон шаблона: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Verdana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Verdana"/>
              <a:buNone/>
            </a:pPr>
            <a:r>
              <a:rPr b="0" i="0" lang="ru-RU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титульный слайд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Verdana"/>
              <a:buNone/>
            </a:pPr>
            <a:r>
              <a:rPr b="0" i="0" lang="ru-RU" sz="2400" u="sng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  <a:hlinkClick r:id="rId2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https://pixabay.com/ru/красочный-фон-цвет-красочные-обои-2650397/</a:t>
            </a:r>
            <a:endParaRPr b="0" i="0" sz="2400" u="none" cap="none" strike="noStrik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Verdana"/>
              <a:buNone/>
            </a:pPr>
            <a:r>
              <a:rPr b="0" i="0" lang="ru-RU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образец макета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Verdana"/>
              <a:buNone/>
            </a:pPr>
            <a:r>
              <a:rPr b="0" i="0" lang="ru-RU" sz="2400" u="sng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https://pixabay.com/ru/красочный-фон-цвет-красочные-обои-2650395/</a:t>
            </a:r>
            <a:endParaRPr b="0" i="0" sz="2400" u="none" cap="none" strike="noStrik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Verdana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Verdana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Verdana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Verdana"/>
              <a:buNone/>
            </a:pPr>
            <a:r>
              <a:t/>
            </a:r>
            <a:endParaRPr b="0" i="0" sz="4400" u="none" cap="none" strike="noStrik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  <p:transition advClick="0"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объект">
  <p:cSld name="Заголовок и объект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19"/>
          <p:cNvSpPr txBox="1"/>
          <p:nvPr>
            <p:ph idx="1" type="body"/>
          </p:nvPr>
        </p:nvSpPr>
        <p:spPr>
          <a:xfrm>
            <a:off x="762000" y="2133600"/>
            <a:ext cx="7772400" cy="39925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/>
            </a:lvl1pPr>
            <a:lvl2pPr indent="-406400" lvl="1" marL="914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/>
            </a:lvl2pPr>
            <a:lvl3pPr indent="-381000" lvl="2" marL="1371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3pPr>
            <a:lvl4pPr indent="-355600" lvl="3" marL="1828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/>
            </a:lvl4pPr>
            <a:lvl5pPr indent="-355600" lvl="4" marL="22860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19"/>
          <p:cNvSpPr txBox="1"/>
          <p:nvPr>
            <p:ph type="title"/>
          </p:nvPr>
        </p:nvSpPr>
        <p:spPr>
          <a:xfrm>
            <a:off x="762000" y="76200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19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19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23" name="Google Shape;23;p19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  <p:transition advClick="0"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раздела" type="secHead">
  <p:cSld name="SECTION_HEADER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20"/>
          <p:cNvSpPr txBox="1"/>
          <p:nvPr>
            <p:ph type="title"/>
          </p:nvPr>
        </p:nvSpPr>
        <p:spPr>
          <a:xfrm>
            <a:off x="762001" y="4406900"/>
            <a:ext cx="7732712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Verdana"/>
              <a:buNone/>
              <a:defRPr b="1" sz="4000" cap="none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20"/>
          <p:cNvSpPr txBox="1"/>
          <p:nvPr>
            <p:ph idx="1" type="body"/>
          </p:nvPr>
        </p:nvSpPr>
        <p:spPr>
          <a:xfrm>
            <a:off x="761999" y="2906713"/>
            <a:ext cx="7732713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A58A89"/>
              </a:buClr>
              <a:buSzPts val="2000"/>
              <a:buNone/>
              <a:defRPr sz="2000">
                <a:solidFill>
                  <a:srgbClr val="A58A89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A58A89"/>
              </a:buClr>
              <a:buSzPts val="1800"/>
              <a:buNone/>
              <a:defRPr sz="1800">
                <a:solidFill>
                  <a:srgbClr val="A58A89"/>
                </a:solidFill>
              </a:defRPr>
            </a:lvl2pPr>
            <a:lvl3pPr indent="-228600" lvl="2" marL="1371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A58A89"/>
              </a:buClr>
              <a:buSzPts val="1600"/>
              <a:buNone/>
              <a:defRPr sz="1600">
                <a:solidFill>
                  <a:srgbClr val="A58A89"/>
                </a:solidFill>
              </a:defRPr>
            </a:lvl3pPr>
            <a:lvl4pPr indent="-228600" lvl="3" marL="18288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A58A89"/>
              </a:buClr>
              <a:buSzPts val="1400"/>
              <a:buNone/>
              <a:defRPr sz="1400">
                <a:solidFill>
                  <a:srgbClr val="A58A89"/>
                </a:solidFill>
              </a:defRPr>
            </a:lvl4pPr>
            <a:lvl5pPr indent="-228600" lvl="4" marL="22860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A58A89"/>
              </a:buClr>
              <a:buSzPts val="1400"/>
              <a:buNone/>
              <a:defRPr sz="1400">
                <a:solidFill>
                  <a:srgbClr val="A58A89"/>
                </a:solidFill>
              </a:defRPr>
            </a:lvl5pPr>
            <a:lvl6pPr indent="-228600" lvl="5" marL="27432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A58A89"/>
              </a:buClr>
              <a:buSzPts val="1400"/>
              <a:buNone/>
              <a:defRPr sz="1400">
                <a:solidFill>
                  <a:srgbClr val="A58A89"/>
                </a:solidFill>
              </a:defRPr>
            </a:lvl6pPr>
            <a:lvl7pPr indent="-228600" lvl="6" marL="32004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A58A89"/>
              </a:buClr>
              <a:buSzPts val="1400"/>
              <a:buNone/>
              <a:defRPr sz="1400">
                <a:solidFill>
                  <a:srgbClr val="A58A89"/>
                </a:solidFill>
              </a:defRPr>
            </a:lvl7pPr>
            <a:lvl8pPr indent="-228600" lvl="7" marL="3657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A58A89"/>
              </a:buClr>
              <a:buSzPts val="1400"/>
              <a:buNone/>
              <a:defRPr sz="1400">
                <a:solidFill>
                  <a:srgbClr val="A58A89"/>
                </a:solidFill>
              </a:defRPr>
            </a:lvl8pPr>
            <a:lvl9pPr indent="-228600" lvl="8" marL="41148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A58A89"/>
              </a:buClr>
              <a:buSzPts val="1400"/>
              <a:buNone/>
              <a:defRPr sz="1400">
                <a:solidFill>
                  <a:srgbClr val="A58A89"/>
                </a:solidFill>
              </a:defRPr>
            </a:lvl9pPr>
          </a:lstStyle>
          <a:p/>
        </p:txBody>
      </p:sp>
      <p:sp>
        <p:nvSpPr>
          <p:cNvPr id="27" name="Google Shape;27;p20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20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29" name="Google Shape;29;p20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  <p:transition advClick="0"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Два объекта" type="twoObj">
  <p:cSld name="TWO_OBJECTS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21"/>
          <p:cNvSpPr txBox="1"/>
          <p:nvPr>
            <p:ph type="title"/>
          </p:nvPr>
        </p:nvSpPr>
        <p:spPr>
          <a:xfrm>
            <a:off x="762000" y="762000"/>
            <a:ext cx="77724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Verdana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21"/>
          <p:cNvSpPr txBox="1"/>
          <p:nvPr>
            <p:ph idx="1" type="body"/>
          </p:nvPr>
        </p:nvSpPr>
        <p:spPr>
          <a:xfrm>
            <a:off x="762000" y="1752600"/>
            <a:ext cx="3733800" cy="43735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33" name="Google Shape;33;p21"/>
          <p:cNvSpPr txBox="1"/>
          <p:nvPr>
            <p:ph idx="2" type="body"/>
          </p:nvPr>
        </p:nvSpPr>
        <p:spPr>
          <a:xfrm>
            <a:off x="4648200" y="1752600"/>
            <a:ext cx="3886200" cy="43735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34" name="Google Shape;34;p2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2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36" name="Google Shape;36;p2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  <p:transition advClick="0"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Сравнение" type="twoTxTwoObj">
  <p:cSld name="TWO_OBJECTS_WITH_TEXT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22"/>
          <p:cNvSpPr txBox="1"/>
          <p:nvPr>
            <p:ph type="title"/>
          </p:nvPr>
        </p:nvSpPr>
        <p:spPr>
          <a:xfrm>
            <a:off x="762000" y="762000"/>
            <a:ext cx="77724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Verdana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22"/>
          <p:cNvSpPr txBox="1"/>
          <p:nvPr>
            <p:ph idx="1" type="body"/>
          </p:nvPr>
        </p:nvSpPr>
        <p:spPr>
          <a:xfrm>
            <a:off x="762000" y="1535113"/>
            <a:ext cx="3735388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0" name="Google Shape;40;p22"/>
          <p:cNvSpPr txBox="1"/>
          <p:nvPr>
            <p:ph idx="2" type="body"/>
          </p:nvPr>
        </p:nvSpPr>
        <p:spPr>
          <a:xfrm>
            <a:off x="762000" y="2174875"/>
            <a:ext cx="3735388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1" name="Google Shape;41;p22"/>
          <p:cNvSpPr txBox="1"/>
          <p:nvPr>
            <p:ph idx="3" type="body"/>
          </p:nvPr>
        </p:nvSpPr>
        <p:spPr>
          <a:xfrm>
            <a:off x="4645025" y="1535113"/>
            <a:ext cx="3889375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2" name="Google Shape;42;p22"/>
          <p:cNvSpPr txBox="1"/>
          <p:nvPr>
            <p:ph idx="4" type="body"/>
          </p:nvPr>
        </p:nvSpPr>
        <p:spPr>
          <a:xfrm>
            <a:off x="4645025" y="2174875"/>
            <a:ext cx="3889375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3" name="Google Shape;43;p2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2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45" name="Google Shape;45;p2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  <p:transition advClick="0"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" type="titleOnly">
  <p:cSld name="TITLE_ONLY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23"/>
          <p:cNvSpPr txBox="1"/>
          <p:nvPr>
            <p:ph type="title"/>
          </p:nvPr>
        </p:nvSpPr>
        <p:spPr>
          <a:xfrm>
            <a:off x="762000" y="76200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Verdana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23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23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50" name="Google Shape;50;p23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  <p:transition advClick="0"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Пустой слайд" type="blank">
  <p:cSld name="BLANK"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24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24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54" name="Google Shape;54;p24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  <p:transition advClick="0"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Объект с подписью" type="objTx">
  <p:cSld name="OBJECT_WITH_CAPTION_TEXT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25"/>
          <p:cNvSpPr txBox="1"/>
          <p:nvPr>
            <p:ph type="title"/>
          </p:nvPr>
        </p:nvSpPr>
        <p:spPr>
          <a:xfrm>
            <a:off x="762000" y="762000"/>
            <a:ext cx="2703513" cy="9144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Verdana"/>
              <a:buNone/>
              <a:defRPr b="1" sz="2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25"/>
          <p:cNvSpPr txBox="1"/>
          <p:nvPr>
            <p:ph idx="1" type="body"/>
          </p:nvPr>
        </p:nvSpPr>
        <p:spPr>
          <a:xfrm>
            <a:off x="3575050" y="762000"/>
            <a:ext cx="4959350" cy="53641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indent="-381000" lvl="2" marL="1371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indent="-355600" lvl="4" marL="22860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indent="-355600" lvl="5" marL="2743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8" name="Google Shape;58;p25"/>
          <p:cNvSpPr txBox="1"/>
          <p:nvPr>
            <p:ph idx="2" type="body"/>
          </p:nvPr>
        </p:nvSpPr>
        <p:spPr>
          <a:xfrm>
            <a:off x="762000" y="1752600"/>
            <a:ext cx="2703513" cy="43735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59" name="Google Shape;59;p25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25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61" name="Google Shape;61;p25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  <p:transition advClick="0"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три объекта с подписью">
  <p:cSld name="Заголовок и три объекта с подписью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26"/>
          <p:cNvSpPr txBox="1"/>
          <p:nvPr>
            <p:ph type="title"/>
          </p:nvPr>
        </p:nvSpPr>
        <p:spPr>
          <a:xfrm>
            <a:off x="762000" y="76200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Verdana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26"/>
          <p:cNvSpPr txBox="1"/>
          <p:nvPr>
            <p:ph idx="1" type="body"/>
          </p:nvPr>
        </p:nvSpPr>
        <p:spPr>
          <a:xfrm>
            <a:off x="762000" y="2057400"/>
            <a:ext cx="2286000" cy="1066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5" name="Google Shape;65;p26"/>
          <p:cNvSpPr txBox="1"/>
          <p:nvPr>
            <p:ph idx="2" type="body"/>
          </p:nvPr>
        </p:nvSpPr>
        <p:spPr>
          <a:xfrm>
            <a:off x="762000" y="3276600"/>
            <a:ext cx="2286000" cy="1066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6" name="Google Shape;66;p26"/>
          <p:cNvSpPr txBox="1"/>
          <p:nvPr>
            <p:ph idx="3" type="body"/>
          </p:nvPr>
        </p:nvSpPr>
        <p:spPr>
          <a:xfrm>
            <a:off x="762000" y="4495800"/>
            <a:ext cx="2286000" cy="1066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7" name="Google Shape;67;p26"/>
          <p:cNvSpPr txBox="1"/>
          <p:nvPr>
            <p:ph idx="4" type="body"/>
          </p:nvPr>
        </p:nvSpPr>
        <p:spPr>
          <a:xfrm>
            <a:off x="3200400" y="2057400"/>
            <a:ext cx="5334000" cy="1066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8" name="Google Shape;68;p26"/>
          <p:cNvSpPr txBox="1"/>
          <p:nvPr>
            <p:ph idx="5" type="body"/>
          </p:nvPr>
        </p:nvSpPr>
        <p:spPr>
          <a:xfrm>
            <a:off x="3200400" y="3276600"/>
            <a:ext cx="5334000" cy="1066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9" name="Google Shape;69;p26"/>
          <p:cNvSpPr txBox="1"/>
          <p:nvPr>
            <p:ph idx="6" type="body"/>
          </p:nvPr>
        </p:nvSpPr>
        <p:spPr>
          <a:xfrm>
            <a:off x="3200400" y="4495800"/>
            <a:ext cx="5334000" cy="1066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0" name="Google Shape;70;p26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26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72" name="Google Shape;72;p26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  <p:transition advClick="0">
    <p:wipe dir="d"/>
  </p:transition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1.jp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15" Type="http://schemas.openxmlformats.org/officeDocument/2006/relationships/theme" Target="../theme/theme2.xml"/><Relationship Id="rId14" Type="http://schemas.openxmlformats.org/officeDocument/2006/relationships/slideLayout" Target="../slideLayouts/slideLayout1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7"/>
          <p:cNvSpPr txBox="1"/>
          <p:nvPr>
            <p:ph type="title"/>
          </p:nvPr>
        </p:nvSpPr>
        <p:spPr>
          <a:xfrm>
            <a:off x="762000" y="76200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Verdana"/>
              <a:buNone/>
              <a:defRPr b="0" i="0" sz="4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17"/>
          <p:cNvSpPr txBox="1"/>
          <p:nvPr>
            <p:ph idx="1" type="body"/>
          </p:nvPr>
        </p:nvSpPr>
        <p:spPr>
          <a:xfrm>
            <a:off x="762000" y="2133600"/>
            <a:ext cx="7772400" cy="39925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406400" lvl="1" marL="9144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381000" lvl="2" marL="13716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355600" lvl="3" marL="1828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355600" lvl="4" marL="22860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355600" lvl="5" marL="2743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55600" lvl="6" marL="3200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355600" lvl="8" marL="4114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8" name="Google Shape;8;p17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9" name="Google Shape;9;p17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10" name="Google Shape;10;p17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</p:sldLayoutIdLst>
  <p:transition advClick="0">
    <p:wipe dir="d"/>
  </p:transition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slide" Target="/ppt/slides/slide17.xml"/><Relationship Id="rId4" Type="http://schemas.openxmlformats.org/officeDocument/2006/relationships/slide" Target="/ppt/slides/slide49.xml"/><Relationship Id="rId5" Type="http://schemas.openxmlformats.org/officeDocument/2006/relationships/image" Target="../media/image4.png"/><Relationship Id="rId6" Type="http://schemas.openxmlformats.org/officeDocument/2006/relationships/image" Target="../media/image9.jpg"/><Relationship Id="rId7" Type="http://schemas.openxmlformats.org/officeDocument/2006/relationships/slide" Target="/ppt/slides/slide4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slide" Target="/ppt/slides/slide17.xml"/><Relationship Id="rId4" Type="http://schemas.openxmlformats.org/officeDocument/2006/relationships/slide" Target="/ppt/slides/slide49.xml"/><Relationship Id="rId5" Type="http://schemas.openxmlformats.org/officeDocument/2006/relationships/slide" Target="/ppt/slides/slide49.xml"/><Relationship Id="rId6" Type="http://schemas.openxmlformats.org/officeDocument/2006/relationships/image" Target="../media/image4.png"/><Relationship Id="rId7" Type="http://schemas.openxmlformats.org/officeDocument/2006/relationships/slide" Target="/ppt/slides/slide4.xml"/><Relationship Id="rId8" Type="http://schemas.openxmlformats.org/officeDocument/2006/relationships/image" Target="../media/image9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slide" Target="/ppt/slides/slide17.xml"/><Relationship Id="rId4" Type="http://schemas.openxmlformats.org/officeDocument/2006/relationships/slide" Target="/ppt/slides/slide50.xml"/><Relationship Id="rId5" Type="http://schemas.openxmlformats.org/officeDocument/2006/relationships/slide" Target="/ppt/slides/slide49.xml"/><Relationship Id="rId6" Type="http://schemas.openxmlformats.org/officeDocument/2006/relationships/image" Target="../media/image4.png"/><Relationship Id="rId7" Type="http://schemas.openxmlformats.org/officeDocument/2006/relationships/slide" Target="/ppt/slides/slide4.xml"/><Relationship Id="rId8" Type="http://schemas.openxmlformats.org/officeDocument/2006/relationships/image" Target="../media/image9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slide" Target="/ppt/slides/slide17.xml"/><Relationship Id="rId4" Type="http://schemas.openxmlformats.org/officeDocument/2006/relationships/slide" Target="/ppt/slides/slide51.xml"/><Relationship Id="rId5" Type="http://schemas.openxmlformats.org/officeDocument/2006/relationships/slide" Target="/ppt/slides/slide49.xml"/><Relationship Id="rId6" Type="http://schemas.openxmlformats.org/officeDocument/2006/relationships/image" Target="../media/image4.png"/><Relationship Id="rId7" Type="http://schemas.openxmlformats.org/officeDocument/2006/relationships/slide" Target="/ppt/slides/slide4.xml"/><Relationship Id="rId8" Type="http://schemas.openxmlformats.org/officeDocument/2006/relationships/image" Target="../media/image9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slide" Target="/ppt/slides/slide17.xml"/><Relationship Id="rId4" Type="http://schemas.openxmlformats.org/officeDocument/2006/relationships/slide" Target="/ppt/slides/slide52.xml"/><Relationship Id="rId5" Type="http://schemas.openxmlformats.org/officeDocument/2006/relationships/slide" Target="/ppt/slides/slide49.xml"/><Relationship Id="rId6" Type="http://schemas.openxmlformats.org/officeDocument/2006/relationships/image" Target="../media/image4.png"/><Relationship Id="rId7" Type="http://schemas.openxmlformats.org/officeDocument/2006/relationships/slide" Target="/ppt/slides/slide4.xml"/><Relationship Id="rId8" Type="http://schemas.openxmlformats.org/officeDocument/2006/relationships/image" Target="../media/image9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slide" Target="/ppt/slides/slide17.xml"/><Relationship Id="rId4" Type="http://schemas.openxmlformats.org/officeDocument/2006/relationships/slide" Target="/ppt/slides/slide53.xml"/><Relationship Id="rId5" Type="http://schemas.openxmlformats.org/officeDocument/2006/relationships/slide" Target="/ppt/slides/slide49.xml"/><Relationship Id="rId6" Type="http://schemas.openxmlformats.org/officeDocument/2006/relationships/image" Target="../media/image12.png"/><Relationship Id="rId7" Type="http://schemas.openxmlformats.org/officeDocument/2006/relationships/image" Target="../media/image9.jpg"/><Relationship Id="rId8" Type="http://schemas.openxmlformats.org/officeDocument/2006/relationships/slide" Target="/ppt/slides/slide4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slide" Target="/ppt/slides/slide17.xml"/><Relationship Id="rId4" Type="http://schemas.openxmlformats.org/officeDocument/2006/relationships/slide" Target="/ppt/slides/slide54.xml"/><Relationship Id="rId5" Type="http://schemas.openxmlformats.org/officeDocument/2006/relationships/slide" Target="/ppt/slides/slide49.xml"/><Relationship Id="rId6" Type="http://schemas.openxmlformats.org/officeDocument/2006/relationships/image" Target="../media/image12.png"/><Relationship Id="rId7" Type="http://schemas.openxmlformats.org/officeDocument/2006/relationships/image" Target="../media/image9.jpg"/><Relationship Id="rId8" Type="http://schemas.openxmlformats.org/officeDocument/2006/relationships/slide" Target="/ppt/slides/slide4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0.png"/><Relationship Id="rId4" Type="http://schemas.openxmlformats.org/officeDocument/2006/relationships/slide" Target="/ppt/slides/slide48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8.png"/><Relationship Id="rId4" Type="http://schemas.openxmlformats.org/officeDocument/2006/relationships/slide" Target="/ppt/slides/slide49.xml"/></Relationships>
</file>

<file path=ppt/slides/_rels/slide19.xml.rels><?xml version="1.0" encoding="UTF-8" standalone="yes"?><Relationships xmlns="http://schemas.openxmlformats.org/package/2006/relationships"><Relationship Id="rId11" Type="http://schemas.openxmlformats.org/officeDocument/2006/relationships/slide" Target="/ppt/slides/slide21.xml"/><Relationship Id="rId10" Type="http://schemas.openxmlformats.org/officeDocument/2006/relationships/slide" Target="/ppt/slides/slide26.xml"/><Relationship Id="rId13" Type="http://schemas.openxmlformats.org/officeDocument/2006/relationships/slide" Target="/ppt/slides/slide25.xml"/><Relationship Id="rId12" Type="http://schemas.openxmlformats.org/officeDocument/2006/relationships/slide" Target="/ppt/slides/slide23.xm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slide" Target="/ppt/slides/slide31.xml"/><Relationship Id="rId4" Type="http://schemas.openxmlformats.org/officeDocument/2006/relationships/image" Target="../media/image12.png"/><Relationship Id="rId9" Type="http://schemas.openxmlformats.org/officeDocument/2006/relationships/slide" Target="/ppt/slides/slide24.xml"/><Relationship Id="rId15" Type="http://schemas.openxmlformats.org/officeDocument/2006/relationships/slide" Target="/ppt/slides/slide27.xml"/><Relationship Id="rId14" Type="http://schemas.openxmlformats.org/officeDocument/2006/relationships/slide" Target="/ppt/slides/slide28.xml"/><Relationship Id="rId16" Type="http://schemas.openxmlformats.org/officeDocument/2006/relationships/slide" Target="/ppt/slides/slide29.xml"/><Relationship Id="rId5" Type="http://schemas.openxmlformats.org/officeDocument/2006/relationships/slide" Target="/ppt/slides/slide30.xml"/><Relationship Id="rId6" Type="http://schemas.openxmlformats.org/officeDocument/2006/relationships/slide" Target="/ppt/slides/slide20.xml"/><Relationship Id="rId7" Type="http://schemas.openxmlformats.org/officeDocument/2006/relationships/image" Target="../media/image4.png"/><Relationship Id="rId8" Type="http://schemas.openxmlformats.org/officeDocument/2006/relationships/slide" Target="/ppt/slides/slide22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slide" Target="/ppt/slides/slide49.xml"/><Relationship Id="rId4" Type="http://schemas.openxmlformats.org/officeDocument/2006/relationships/slide" Target="/ppt/slides/slide19.xml"/><Relationship Id="rId5" Type="http://schemas.openxmlformats.org/officeDocument/2006/relationships/image" Target="../media/image4.png"/><Relationship Id="rId6" Type="http://schemas.openxmlformats.org/officeDocument/2006/relationships/image" Target="../media/image9.jp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Relationship Id="rId3" Type="http://schemas.openxmlformats.org/officeDocument/2006/relationships/slide" Target="/ppt/slides/slide19.xml"/><Relationship Id="rId4" Type="http://schemas.openxmlformats.org/officeDocument/2006/relationships/slide" Target="/ppt/slides/slide49.xml"/><Relationship Id="rId5" Type="http://schemas.openxmlformats.org/officeDocument/2006/relationships/slide" Target="/ppt/slides/slide19.xml"/><Relationship Id="rId6" Type="http://schemas.openxmlformats.org/officeDocument/2006/relationships/image" Target="../media/image4.png"/><Relationship Id="rId7" Type="http://schemas.openxmlformats.org/officeDocument/2006/relationships/image" Target="../media/image9.jp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Relationship Id="rId3" Type="http://schemas.openxmlformats.org/officeDocument/2006/relationships/slide" Target="/ppt/slides/slide19.xml"/><Relationship Id="rId4" Type="http://schemas.openxmlformats.org/officeDocument/2006/relationships/slide" Target="/ppt/slides/slide49.xml"/><Relationship Id="rId5" Type="http://schemas.openxmlformats.org/officeDocument/2006/relationships/slide" Target="/ppt/slides/slide19.xml"/><Relationship Id="rId6" Type="http://schemas.openxmlformats.org/officeDocument/2006/relationships/image" Target="../media/image4.png"/><Relationship Id="rId7" Type="http://schemas.openxmlformats.org/officeDocument/2006/relationships/image" Target="../media/image9.jp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Relationship Id="rId3" Type="http://schemas.openxmlformats.org/officeDocument/2006/relationships/slide" Target="/ppt/slides/slide49.xml"/><Relationship Id="rId4" Type="http://schemas.openxmlformats.org/officeDocument/2006/relationships/slide" Target="/ppt/slides/slide19.xml"/><Relationship Id="rId5" Type="http://schemas.openxmlformats.org/officeDocument/2006/relationships/image" Target="../media/image4.png"/><Relationship Id="rId6" Type="http://schemas.openxmlformats.org/officeDocument/2006/relationships/image" Target="../media/image9.jp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Relationship Id="rId3" Type="http://schemas.openxmlformats.org/officeDocument/2006/relationships/slide" Target="/ppt/slides/slide17.xml"/><Relationship Id="rId4" Type="http://schemas.openxmlformats.org/officeDocument/2006/relationships/slide" Target="/ppt/slides/slide49.xml"/><Relationship Id="rId5" Type="http://schemas.openxmlformats.org/officeDocument/2006/relationships/slide" Target="/ppt/slides/slide19.xml"/><Relationship Id="rId6" Type="http://schemas.openxmlformats.org/officeDocument/2006/relationships/image" Target="../media/image4.png"/><Relationship Id="rId7" Type="http://schemas.openxmlformats.org/officeDocument/2006/relationships/image" Target="../media/image9.jp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Relationship Id="rId3" Type="http://schemas.openxmlformats.org/officeDocument/2006/relationships/slide" Target="/ppt/slides/slide49.xml"/><Relationship Id="rId4" Type="http://schemas.openxmlformats.org/officeDocument/2006/relationships/image" Target="../media/image4.png"/><Relationship Id="rId5" Type="http://schemas.openxmlformats.org/officeDocument/2006/relationships/image" Target="../media/image9.jpg"/><Relationship Id="rId6" Type="http://schemas.openxmlformats.org/officeDocument/2006/relationships/slide" Target="/ppt/slides/slide19.xml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Relationship Id="rId3" Type="http://schemas.openxmlformats.org/officeDocument/2006/relationships/slide" Target="/ppt/slides/slide55.xml"/><Relationship Id="rId4" Type="http://schemas.openxmlformats.org/officeDocument/2006/relationships/slide" Target="/ppt/slides/slide49.xml"/><Relationship Id="rId5" Type="http://schemas.openxmlformats.org/officeDocument/2006/relationships/slide" Target="/ppt/slides/slide19.xml"/><Relationship Id="rId6" Type="http://schemas.openxmlformats.org/officeDocument/2006/relationships/image" Target="../media/image4.png"/><Relationship Id="rId7" Type="http://schemas.openxmlformats.org/officeDocument/2006/relationships/image" Target="../media/image9.jp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Relationship Id="rId3" Type="http://schemas.openxmlformats.org/officeDocument/2006/relationships/slide" Target="/ppt/slides/slide56.xml"/><Relationship Id="rId4" Type="http://schemas.openxmlformats.org/officeDocument/2006/relationships/slide" Target="/ppt/slides/slide49.xml"/><Relationship Id="rId5" Type="http://schemas.openxmlformats.org/officeDocument/2006/relationships/slide" Target="/ppt/slides/slide19.xml"/><Relationship Id="rId6" Type="http://schemas.openxmlformats.org/officeDocument/2006/relationships/image" Target="../media/image4.png"/><Relationship Id="rId7" Type="http://schemas.openxmlformats.org/officeDocument/2006/relationships/image" Target="../media/image9.jp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8.xml"/><Relationship Id="rId3" Type="http://schemas.openxmlformats.org/officeDocument/2006/relationships/slide" Target="/ppt/slides/slide57.xml"/><Relationship Id="rId4" Type="http://schemas.openxmlformats.org/officeDocument/2006/relationships/slide" Target="/ppt/slides/slide49.xml"/><Relationship Id="rId5" Type="http://schemas.openxmlformats.org/officeDocument/2006/relationships/image" Target="../media/image4.png"/><Relationship Id="rId6" Type="http://schemas.openxmlformats.org/officeDocument/2006/relationships/slide" Target="/ppt/slides/slide19.xml"/><Relationship Id="rId7" Type="http://schemas.openxmlformats.org/officeDocument/2006/relationships/image" Target="../media/image9.jp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9.xml"/><Relationship Id="rId3" Type="http://schemas.openxmlformats.org/officeDocument/2006/relationships/slide" Target="/ppt/slides/slide58.xml"/><Relationship Id="rId4" Type="http://schemas.openxmlformats.org/officeDocument/2006/relationships/slide" Target="/ppt/slides/slide49.xml"/><Relationship Id="rId5" Type="http://schemas.openxmlformats.org/officeDocument/2006/relationships/image" Target="../media/image4.png"/><Relationship Id="rId6" Type="http://schemas.openxmlformats.org/officeDocument/2006/relationships/slide" Target="/ppt/slides/slide19.xml"/><Relationship Id="rId7" Type="http://schemas.openxmlformats.org/officeDocument/2006/relationships/image" Target="../media/image9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8.png"/><Relationship Id="rId4" Type="http://schemas.openxmlformats.org/officeDocument/2006/relationships/slide" Target="/ppt/slides/slide49.xml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0.xml"/><Relationship Id="rId3" Type="http://schemas.openxmlformats.org/officeDocument/2006/relationships/slide" Target="/ppt/slides/slide59.xml"/><Relationship Id="rId4" Type="http://schemas.openxmlformats.org/officeDocument/2006/relationships/slide" Target="/ppt/slides/slide49.xml"/><Relationship Id="rId5" Type="http://schemas.openxmlformats.org/officeDocument/2006/relationships/image" Target="../media/image12.png"/><Relationship Id="rId6" Type="http://schemas.openxmlformats.org/officeDocument/2006/relationships/image" Target="../media/image9.jpg"/><Relationship Id="rId7" Type="http://schemas.openxmlformats.org/officeDocument/2006/relationships/slide" Target="/ppt/slides/slide19.xml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1.xml"/><Relationship Id="rId3" Type="http://schemas.openxmlformats.org/officeDocument/2006/relationships/slide" Target="/ppt/slides/slide60.xml"/><Relationship Id="rId4" Type="http://schemas.openxmlformats.org/officeDocument/2006/relationships/slide" Target="/ppt/slides/slide49.xml"/><Relationship Id="rId5" Type="http://schemas.openxmlformats.org/officeDocument/2006/relationships/image" Target="../media/image12.png"/><Relationship Id="rId6" Type="http://schemas.openxmlformats.org/officeDocument/2006/relationships/image" Target="../media/image9.jpg"/><Relationship Id="rId7" Type="http://schemas.openxmlformats.org/officeDocument/2006/relationships/slide" Target="/ppt/slides/slide19.xml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20.png"/><Relationship Id="rId4" Type="http://schemas.openxmlformats.org/officeDocument/2006/relationships/slide" Target="/ppt/slides/slide48.xml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8.png"/></Relationships>
</file>

<file path=ppt/slides/_rels/slide34.xml.rels><?xml version="1.0" encoding="UTF-8" standalone="yes"?><Relationships xmlns="http://schemas.openxmlformats.org/package/2006/relationships"><Relationship Id="rId11" Type="http://schemas.openxmlformats.org/officeDocument/2006/relationships/slide" Target="/ppt/slides/slide36.xml"/><Relationship Id="rId10" Type="http://schemas.openxmlformats.org/officeDocument/2006/relationships/slide" Target="/ppt/slides/slide42.xml"/><Relationship Id="rId13" Type="http://schemas.openxmlformats.org/officeDocument/2006/relationships/slide" Target="/ppt/slides/slide40.xml"/><Relationship Id="rId12" Type="http://schemas.openxmlformats.org/officeDocument/2006/relationships/slide" Target="/ppt/slides/slide38.xm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4.xml"/><Relationship Id="rId3" Type="http://schemas.openxmlformats.org/officeDocument/2006/relationships/slide" Target="/ppt/slides/slide45.xml"/><Relationship Id="rId4" Type="http://schemas.openxmlformats.org/officeDocument/2006/relationships/image" Target="../media/image12.png"/><Relationship Id="rId9" Type="http://schemas.openxmlformats.org/officeDocument/2006/relationships/slide" Target="/ppt/slides/slide39.xml"/><Relationship Id="rId15" Type="http://schemas.openxmlformats.org/officeDocument/2006/relationships/slide" Target="/ppt/slides/slide43.xml"/><Relationship Id="rId14" Type="http://schemas.openxmlformats.org/officeDocument/2006/relationships/slide" Target="/ppt/slides/slide44.xml"/><Relationship Id="rId17" Type="http://schemas.openxmlformats.org/officeDocument/2006/relationships/image" Target="../media/image27.png"/><Relationship Id="rId16" Type="http://schemas.openxmlformats.org/officeDocument/2006/relationships/slide" Target="/ppt/slides/slide41.xml"/><Relationship Id="rId5" Type="http://schemas.openxmlformats.org/officeDocument/2006/relationships/slide" Target="/ppt/slides/slide46.xml"/><Relationship Id="rId6" Type="http://schemas.openxmlformats.org/officeDocument/2006/relationships/slide" Target="/ppt/slides/slide37.xml"/><Relationship Id="rId7" Type="http://schemas.openxmlformats.org/officeDocument/2006/relationships/image" Target="../media/image4.png"/><Relationship Id="rId8" Type="http://schemas.openxmlformats.org/officeDocument/2006/relationships/slide" Target="/ppt/slides/slide35.xml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5.xml"/><Relationship Id="rId3" Type="http://schemas.openxmlformats.org/officeDocument/2006/relationships/slide" Target="/ppt/slides/slide49.xml"/><Relationship Id="rId4" Type="http://schemas.openxmlformats.org/officeDocument/2006/relationships/image" Target="../media/image4.png"/><Relationship Id="rId5" Type="http://schemas.openxmlformats.org/officeDocument/2006/relationships/image" Target="../media/image9.jpg"/><Relationship Id="rId6" Type="http://schemas.openxmlformats.org/officeDocument/2006/relationships/slide" Target="/ppt/slides/slide34.xml"/><Relationship Id="rId7" Type="http://schemas.openxmlformats.org/officeDocument/2006/relationships/slide" Target="/ppt/slides/slide47.xml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4.png"/><Relationship Id="rId4" Type="http://schemas.openxmlformats.org/officeDocument/2006/relationships/image" Target="../media/image9.jpg"/><Relationship Id="rId5" Type="http://schemas.openxmlformats.org/officeDocument/2006/relationships/slide" Target="/ppt/slides/slide49.xml"/><Relationship Id="rId6" Type="http://schemas.openxmlformats.org/officeDocument/2006/relationships/slide" Target="/ppt/slides/slide34.xml"/><Relationship Id="rId7" Type="http://schemas.openxmlformats.org/officeDocument/2006/relationships/slide" Target="/ppt/slides/slide47.xml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4.png"/><Relationship Id="rId4" Type="http://schemas.openxmlformats.org/officeDocument/2006/relationships/image" Target="../media/image9.jpg"/><Relationship Id="rId5" Type="http://schemas.openxmlformats.org/officeDocument/2006/relationships/slide" Target="/ppt/slides/slide49.xml"/><Relationship Id="rId6" Type="http://schemas.openxmlformats.org/officeDocument/2006/relationships/slide" Target="/ppt/slides/slide34.xml"/><Relationship Id="rId7" Type="http://schemas.openxmlformats.org/officeDocument/2006/relationships/slide" Target="/ppt/slides/slide47.xml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8.xml"/><Relationship Id="rId3" Type="http://schemas.openxmlformats.org/officeDocument/2006/relationships/slide" Target="/ppt/slides/slide17.xml"/><Relationship Id="rId4" Type="http://schemas.openxmlformats.org/officeDocument/2006/relationships/slide" Target="/ppt/slides/slide49.xml"/><Relationship Id="rId5" Type="http://schemas.openxmlformats.org/officeDocument/2006/relationships/image" Target="../media/image4.png"/><Relationship Id="rId6" Type="http://schemas.openxmlformats.org/officeDocument/2006/relationships/image" Target="../media/image9.jpg"/><Relationship Id="rId7" Type="http://schemas.openxmlformats.org/officeDocument/2006/relationships/slide" Target="/ppt/slides/slide34.xml"/><Relationship Id="rId8" Type="http://schemas.openxmlformats.org/officeDocument/2006/relationships/slide" Target="/ppt/slides/slide47.xml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9.xml"/><Relationship Id="rId3" Type="http://schemas.openxmlformats.org/officeDocument/2006/relationships/slide" Target="/ppt/slides/slide49.xml"/><Relationship Id="rId4" Type="http://schemas.openxmlformats.org/officeDocument/2006/relationships/image" Target="../media/image4.png"/><Relationship Id="rId5" Type="http://schemas.openxmlformats.org/officeDocument/2006/relationships/slide" Target="/ppt/slides/slide34.xml"/><Relationship Id="rId6" Type="http://schemas.openxmlformats.org/officeDocument/2006/relationships/image" Target="../media/image9.jpg"/><Relationship Id="rId7" Type="http://schemas.openxmlformats.org/officeDocument/2006/relationships/slide" Target="/ppt/slides/slide47.xml"/></Relationships>
</file>

<file path=ppt/slides/_rels/slide4.xml.rels><?xml version="1.0" encoding="UTF-8" standalone="yes"?><Relationships xmlns="http://schemas.openxmlformats.org/package/2006/relationships"><Relationship Id="rId11" Type="http://schemas.openxmlformats.org/officeDocument/2006/relationships/slide" Target="/ppt/slides/slide6.xml"/><Relationship Id="rId10" Type="http://schemas.openxmlformats.org/officeDocument/2006/relationships/slide" Target="/ppt/slides/slide12.xml"/><Relationship Id="rId13" Type="http://schemas.openxmlformats.org/officeDocument/2006/relationships/slide" Target="/ppt/slides/slide10.xml"/><Relationship Id="rId12" Type="http://schemas.openxmlformats.org/officeDocument/2006/relationships/slide" Target="/ppt/slides/slide8.xm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slide" Target="/ppt/slides/slide15.xml"/><Relationship Id="rId4" Type="http://schemas.openxmlformats.org/officeDocument/2006/relationships/image" Target="../media/image12.png"/><Relationship Id="rId9" Type="http://schemas.openxmlformats.org/officeDocument/2006/relationships/slide" Target="/ppt/slides/slide9.xml"/><Relationship Id="rId15" Type="http://schemas.openxmlformats.org/officeDocument/2006/relationships/slide" Target="/ppt/slides/slide11.xml"/><Relationship Id="rId14" Type="http://schemas.openxmlformats.org/officeDocument/2006/relationships/slide" Target="/ppt/slides/slide14.xml"/><Relationship Id="rId16" Type="http://schemas.openxmlformats.org/officeDocument/2006/relationships/slide" Target="/ppt/slides/slide13.xml"/><Relationship Id="rId5" Type="http://schemas.openxmlformats.org/officeDocument/2006/relationships/slide" Target="/ppt/slides/slide16.xml"/><Relationship Id="rId6" Type="http://schemas.openxmlformats.org/officeDocument/2006/relationships/slide" Target="/ppt/slides/slide7.xml"/><Relationship Id="rId7" Type="http://schemas.openxmlformats.org/officeDocument/2006/relationships/image" Target="../media/image4.png"/><Relationship Id="rId8" Type="http://schemas.openxmlformats.org/officeDocument/2006/relationships/slide" Target="/ppt/slides/slide5.xml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0.xml"/><Relationship Id="rId3" Type="http://schemas.openxmlformats.org/officeDocument/2006/relationships/slide" Target="/ppt/slides/slide49.xml"/><Relationship Id="rId4" Type="http://schemas.openxmlformats.org/officeDocument/2006/relationships/image" Target="../media/image4.png"/><Relationship Id="rId5" Type="http://schemas.openxmlformats.org/officeDocument/2006/relationships/image" Target="../media/image9.jpg"/><Relationship Id="rId6" Type="http://schemas.openxmlformats.org/officeDocument/2006/relationships/slide" Target="/ppt/slides/slide34.xml"/><Relationship Id="rId7" Type="http://schemas.openxmlformats.org/officeDocument/2006/relationships/slide" Target="/ppt/slides/slide47.xml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1.xml"/><Relationship Id="rId3" Type="http://schemas.openxmlformats.org/officeDocument/2006/relationships/slide" Target="/ppt/slides/slide61.xml"/><Relationship Id="rId4" Type="http://schemas.openxmlformats.org/officeDocument/2006/relationships/slide" Target="/ppt/slides/slide49.xml"/><Relationship Id="rId5" Type="http://schemas.openxmlformats.org/officeDocument/2006/relationships/image" Target="../media/image4.png"/><Relationship Id="rId6" Type="http://schemas.openxmlformats.org/officeDocument/2006/relationships/image" Target="../media/image9.jpg"/><Relationship Id="rId7" Type="http://schemas.openxmlformats.org/officeDocument/2006/relationships/slide" Target="/ppt/slides/slide34.xml"/><Relationship Id="rId8" Type="http://schemas.openxmlformats.org/officeDocument/2006/relationships/slide" Target="/ppt/slides/slide47.xml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2.xml"/><Relationship Id="rId3" Type="http://schemas.openxmlformats.org/officeDocument/2006/relationships/slide" Target="/ppt/slides/slide62.xml"/><Relationship Id="rId4" Type="http://schemas.openxmlformats.org/officeDocument/2006/relationships/slide" Target="/ppt/slides/slide49.xml"/><Relationship Id="rId5" Type="http://schemas.openxmlformats.org/officeDocument/2006/relationships/image" Target="../media/image4.png"/><Relationship Id="rId6" Type="http://schemas.openxmlformats.org/officeDocument/2006/relationships/image" Target="../media/image9.jpg"/><Relationship Id="rId7" Type="http://schemas.openxmlformats.org/officeDocument/2006/relationships/slide" Target="/ppt/slides/slide34.xml"/></Relationships>
</file>

<file path=ppt/slides/_rels/slide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3.xml"/><Relationship Id="rId3" Type="http://schemas.openxmlformats.org/officeDocument/2006/relationships/slide" Target="/ppt/slides/slide63.xml"/><Relationship Id="rId4" Type="http://schemas.openxmlformats.org/officeDocument/2006/relationships/slide" Target="/ppt/slides/slide49.xml"/><Relationship Id="rId5" Type="http://schemas.openxmlformats.org/officeDocument/2006/relationships/image" Target="../media/image4.png"/><Relationship Id="rId6" Type="http://schemas.openxmlformats.org/officeDocument/2006/relationships/image" Target="../media/image9.jpg"/><Relationship Id="rId7" Type="http://schemas.openxmlformats.org/officeDocument/2006/relationships/slide" Target="/ppt/slides/slide34.xml"/><Relationship Id="rId8" Type="http://schemas.openxmlformats.org/officeDocument/2006/relationships/slide" Target="/ppt/slides/slide47.xml"/></Relationships>
</file>

<file path=ppt/slides/_rels/slide4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4.xml"/><Relationship Id="rId3" Type="http://schemas.openxmlformats.org/officeDocument/2006/relationships/slide" Target="/ppt/slides/slide64.xml"/><Relationship Id="rId4" Type="http://schemas.openxmlformats.org/officeDocument/2006/relationships/slide" Target="/ppt/slides/slide49.xml"/><Relationship Id="rId5" Type="http://schemas.openxmlformats.org/officeDocument/2006/relationships/image" Target="../media/image4.png"/><Relationship Id="rId6" Type="http://schemas.openxmlformats.org/officeDocument/2006/relationships/image" Target="../media/image9.jpg"/><Relationship Id="rId7" Type="http://schemas.openxmlformats.org/officeDocument/2006/relationships/slide" Target="/ppt/slides/slide34.xml"/><Relationship Id="rId8" Type="http://schemas.openxmlformats.org/officeDocument/2006/relationships/slide" Target="/ppt/slides/slide47.xml"/></Relationships>
</file>

<file path=ppt/slides/_rels/slide4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5.xml"/><Relationship Id="rId3" Type="http://schemas.openxmlformats.org/officeDocument/2006/relationships/slide" Target="/ppt/slides/slide65.xml"/><Relationship Id="rId4" Type="http://schemas.openxmlformats.org/officeDocument/2006/relationships/slide" Target="/ppt/slides/slide49.xml"/><Relationship Id="rId5" Type="http://schemas.openxmlformats.org/officeDocument/2006/relationships/image" Target="../media/image12.png"/><Relationship Id="rId6" Type="http://schemas.openxmlformats.org/officeDocument/2006/relationships/image" Target="../media/image9.jpg"/><Relationship Id="rId7" Type="http://schemas.openxmlformats.org/officeDocument/2006/relationships/slide" Target="/ppt/slides/slide34.xml"/><Relationship Id="rId8" Type="http://schemas.openxmlformats.org/officeDocument/2006/relationships/slide" Target="/ppt/slides/slide47.xml"/></Relationships>
</file>

<file path=ppt/slides/_rels/slide4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6.xml"/><Relationship Id="rId3" Type="http://schemas.openxmlformats.org/officeDocument/2006/relationships/slide" Target="/ppt/slides/slide47.xml"/><Relationship Id="rId4" Type="http://schemas.openxmlformats.org/officeDocument/2006/relationships/slide" Target="/ppt/slides/slide66.xml"/><Relationship Id="rId5" Type="http://schemas.openxmlformats.org/officeDocument/2006/relationships/slide" Target="/ppt/slides/slide49.xml"/><Relationship Id="rId6" Type="http://schemas.openxmlformats.org/officeDocument/2006/relationships/image" Target="../media/image12.png"/><Relationship Id="rId7" Type="http://schemas.openxmlformats.org/officeDocument/2006/relationships/image" Target="../media/image9.jpg"/><Relationship Id="rId8" Type="http://schemas.openxmlformats.org/officeDocument/2006/relationships/slide" Target="/ppt/slides/slide34.xml"/></Relationships>
</file>

<file path=ppt/slides/_rels/slide4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7.xml"/><Relationship Id="rId3" Type="http://schemas.openxmlformats.org/officeDocument/2006/relationships/image" Target="../media/image20.png"/><Relationship Id="rId4" Type="http://schemas.openxmlformats.org/officeDocument/2006/relationships/slide" Target="/ppt/slides/slide48.xml"/></Relationships>
</file>

<file path=ppt/slides/_rels/slide4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8.xml"/><Relationship Id="rId3" Type="http://schemas.openxmlformats.org/officeDocument/2006/relationships/hyperlink" Target="https://pixabay.com/ru/%D0%BA%D1%80%D0%B0%D1%81%D0%BE%D1%87%D0%BD%D1%8B%D0%B9-%D1%84%D0%BE%D0%BD-%D1%86%D0%B2%D0%B5%D1%82-%D0%BA%D1%80%D0%B0%D1%81%D0%BE%D1%87%D0%BD%D1%8B%D0%B5-%D0%BE%D0%B1%D0%BE%D0%B8-2650397/" TargetMode="External"/><Relationship Id="rId4" Type="http://schemas.openxmlformats.org/officeDocument/2006/relationships/hyperlink" Target="https://pixabay.com/ru/%D0%BA%D1%80%D0%B0%D1%81%D0%BE%D1%87%D0%BD%D1%8B%D0%B9-%D1%84%D0%BE%D0%BD-%D1%86%D0%B2%D0%B5%D1%82-%D0%BA%D1%80%D0%B0%D1%81%D0%BE%D1%87%D0%BD%D1%8B%D0%B5-%D0%BE%D0%B1%D0%BE%D0%B8-2650395/" TargetMode="External"/><Relationship Id="rId5" Type="http://schemas.openxmlformats.org/officeDocument/2006/relationships/hyperlink" Target="https://pixabay.com/ru/users/TheDigitalArtist-202249/?tab=latest&amp;pagi=29" TargetMode="External"/><Relationship Id="rId6" Type="http://schemas.openxmlformats.org/officeDocument/2006/relationships/hyperlink" Target="https://pixabay.com/ru/%D1%81%D0%BC%D0%B0%D0%B9%D0%BB-%D0%B3%D0%B0%D0%BB%D0%BE%D1%87%D0%BA%D0%B0-%D1%81%D0%BC%D0%B0%D0%B9%D0%BB%D0%B8%D0%BA-%D0%B2%D0%B5%D1%81%D1%91%D0%BB%D1%8B%D0%B9-3173976/" TargetMode="External"/><Relationship Id="rId7" Type="http://schemas.openxmlformats.org/officeDocument/2006/relationships/hyperlink" Target="https://pixabay.com/ru/%D0%B2%D0%BE%D0%B7%D0%B4%D1%83%D1%88%D0%BD%D1%8B%D0%B5-%D1%88%D0%B0%D1%80%D1%8B-%D0%BF%D1%80%D0%B0%D0%B7%D0%B4%D0%BD%D0%BE%D0%B2%D0%B0%D1%82%D1%8C-1767513/" TargetMode="External"/></Relationships>
</file>

<file path=ppt/slides/_rels/slide4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9.xml"/><Relationship Id="rId3" Type="http://schemas.openxmlformats.org/officeDocument/2006/relationships/slide" Target="/ppt/slides/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slide" Target="/ppt/slides/slide17.xml"/><Relationship Id="rId4" Type="http://schemas.openxmlformats.org/officeDocument/2006/relationships/slide" Target="/ppt/slides/slide49.xml"/><Relationship Id="rId5" Type="http://schemas.openxmlformats.org/officeDocument/2006/relationships/image" Target="../media/image4.png"/><Relationship Id="rId6" Type="http://schemas.openxmlformats.org/officeDocument/2006/relationships/image" Target="../media/image9.jpg"/><Relationship Id="rId7" Type="http://schemas.openxmlformats.org/officeDocument/2006/relationships/slide" Target="/ppt/slides/slide4.xml"/></Relationships>
</file>

<file path=ppt/slides/_rels/slide5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0.xml"/><Relationship Id="rId3" Type="http://schemas.openxmlformats.org/officeDocument/2006/relationships/slide" Target="/ppt/slides/slide4.xml"/></Relationships>
</file>

<file path=ppt/slides/_rels/slide5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1.xml"/><Relationship Id="rId3" Type="http://schemas.openxmlformats.org/officeDocument/2006/relationships/slide" Target="/ppt/slides/slide4.xml"/></Relationships>
</file>

<file path=ppt/slides/_rels/slide5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2.xml"/><Relationship Id="rId3" Type="http://schemas.openxmlformats.org/officeDocument/2006/relationships/slide" Target="/ppt/slides/slide4.xml"/></Relationships>
</file>

<file path=ppt/slides/_rels/slide5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3.xml"/><Relationship Id="rId3" Type="http://schemas.openxmlformats.org/officeDocument/2006/relationships/slide" Target="/ppt/slides/slide4.xml"/></Relationships>
</file>

<file path=ppt/slides/_rels/slide5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4.xml"/></Relationships>
</file>

<file path=ppt/slides/_rels/slide5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5.xml"/><Relationship Id="rId3" Type="http://schemas.openxmlformats.org/officeDocument/2006/relationships/slide" Target="/ppt/slides/slide19.xml"/></Relationships>
</file>

<file path=ppt/slides/_rels/slide5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6.xml"/><Relationship Id="rId3" Type="http://schemas.openxmlformats.org/officeDocument/2006/relationships/slide" Target="/ppt/slides/slide19.xml"/></Relationships>
</file>

<file path=ppt/slides/_rels/slide5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7.xml"/><Relationship Id="rId3" Type="http://schemas.openxmlformats.org/officeDocument/2006/relationships/slide" Target="/ppt/slides/slide19.xml"/></Relationships>
</file>

<file path=ppt/slides/_rels/slide5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8.xml"/><Relationship Id="rId3" Type="http://schemas.openxmlformats.org/officeDocument/2006/relationships/slide" Target="/ppt/slides/slide19.xml"/></Relationships>
</file>

<file path=ppt/slides/_rels/slide5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9.xml"/><Relationship Id="rId3" Type="http://schemas.openxmlformats.org/officeDocument/2006/relationships/slide" Target="/ppt/slides/slide19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slide" Target="/ppt/slides/slide17.xml"/><Relationship Id="rId4" Type="http://schemas.openxmlformats.org/officeDocument/2006/relationships/slide" Target="/ppt/slides/slide4.xml"/><Relationship Id="rId5" Type="http://schemas.openxmlformats.org/officeDocument/2006/relationships/slide" Target="/ppt/slides/slide49.xml"/><Relationship Id="rId6" Type="http://schemas.openxmlformats.org/officeDocument/2006/relationships/image" Target="../media/image4.png"/><Relationship Id="rId7" Type="http://schemas.openxmlformats.org/officeDocument/2006/relationships/image" Target="../media/image9.jpg"/></Relationships>
</file>

<file path=ppt/slides/_rels/slide6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0.xml"/><Relationship Id="rId3" Type="http://schemas.openxmlformats.org/officeDocument/2006/relationships/slide" Target="/ppt/slides/slide19.xml"/></Relationships>
</file>

<file path=ppt/slides/_rels/slide6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1.xml"/><Relationship Id="rId3" Type="http://schemas.openxmlformats.org/officeDocument/2006/relationships/slide" Target="/ppt/slides/slide34.xml"/></Relationships>
</file>

<file path=ppt/slides/_rels/slide6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2.xml"/><Relationship Id="rId3" Type="http://schemas.openxmlformats.org/officeDocument/2006/relationships/slide" Target="/ppt/slides/slide34.xml"/></Relationships>
</file>

<file path=ppt/slides/_rels/slide6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3.xml"/><Relationship Id="rId3" Type="http://schemas.openxmlformats.org/officeDocument/2006/relationships/slide" Target="/ppt/slides/slide34.xml"/></Relationships>
</file>

<file path=ppt/slides/_rels/slide6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4.xml"/><Relationship Id="rId3" Type="http://schemas.openxmlformats.org/officeDocument/2006/relationships/slide" Target="/ppt/slides/slide34.xml"/></Relationships>
</file>

<file path=ppt/slides/_rels/slide6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5.xml"/><Relationship Id="rId3" Type="http://schemas.openxmlformats.org/officeDocument/2006/relationships/slide" Target="/ppt/slides/slide34.xml"/></Relationships>
</file>

<file path=ppt/slides/_rels/slide6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6.xml"/><Relationship Id="rId3" Type="http://schemas.openxmlformats.org/officeDocument/2006/relationships/slide" Target="/ppt/slides/slide34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slide" Target="/ppt/slides/slide17.xml"/><Relationship Id="rId4" Type="http://schemas.openxmlformats.org/officeDocument/2006/relationships/slide" Target="/ppt/slides/slide49.xml"/><Relationship Id="rId5" Type="http://schemas.openxmlformats.org/officeDocument/2006/relationships/image" Target="../media/image4.png"/><Relationship Id="rId6" Type="http://schemas.openxmlformats.org/officeDocument/2006/relationships/image" Target="../media/image9.jpg"/><Relationship Id="rId7" Type="http://schemas.openxmlformats.org/officeDocument/2006/relationships/slide" Target="/ppt/slides/slide4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slide" Target="/ppt/slides/slide17.xml"/><Relationship Id="rId4" Type="http://schemas.openxmlformats.org/officeDocument/2006/relationships/slide" Target="/ppt/slides/slide49.xml"/><Relationship Id="rId5" Type="http://schemas.openxmlformats.org/officeDocument/2006/relationships/image" Target="../media/image4.png"/><Relationship Id="rId6" Type="http://schemas.openxmlformats.org/officeDocument/2006/relationships/image" Target="../media/image9.jpg"/><Relationship Id="rId7" Type="http://schemas.openxmlformats.org/officeDocument/2006/relationships/slide" Target="/ppt/slides/slide4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slide" Target="/ppt/slides/slide17.xml"/><Relationship Id="rId4" Type="http://schemas.openxmlformats.org/officeDocument/2006/relationships/slide" Target="/ppt/slides/slide49.xml"/><Relationship Id="rId5" Type="http://schemas.openxmlformats.org/officeDocument/2006/relationships/image" Target="../media/image4.png"/><Relationship Id="rId6" Type="http://schemas.openxmlformats.org/officeDocument/2006/relationships/image" Target="../media/image9.jpg"/><Relationship Id="rId7" Type="http://schemas.openxmlformats.org/officeDocument/2006/relationships/slide" Target="/ppt/slides/slide4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"/>
          <p:cNvSpPr txBox="1"/>
          <p:nvPr>
            <p:ph type="ctrTitle"/>
          </p:nvPr>
        </p:nvSpPr>
        <p:spPr>
          <a:xfrm>
            <a:off x="2971800" y="1447800"/>
            <a:ext cx="5486400" cy="2322300"/>
          </a:xfrm>
          <a:prstGeom prst="rect">
            <a:avLst/>
          </a:prstGeom>
          <a:solidFill>
            <a:schemeClr val="lt1"/>
          </a:solidFill>
          <a:ln cap="rnd" cmpd="sng" w="2540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240E"/>
              </a:buClr>
              <a:buSzPct val="100000"/>
              <a:buFont typeface="Verdana"/>
              <a:buNone/>
            </a:pPr>
            <a:r>
              <a:rPr lang="ru-RU"/>
              <a:t>Загрязнение сред отходами производства и потребления</a:t>
            </a:r>
            <a:endParaRPr/>
          </a:p>
        </p:txBody>
      </p:sp>
      <p:sp>
        <p:nvSpPr>
          <p:cNvPr id="103" name="Google Shape;103;p1"/>
          <p:cNvSpPr txBox="1"/>
          <p:nvPr>
            <p:ph idx="1" type="subTitle"/>
          </p:nvPr>
        </p:nvSpPr>
        <p:spPr>
          <a:xfrm>
            <a:off x="2057400" y="4648200"/>
            <a:ext cx="6400800" cy="1219200"/>
          </a:xfrm>
          <a:prstGeom prst="rect">
            <a:avLst/>
          </a:prstGeom>
          <a:solidFill>
            <a:schemeClr val="lt1"/>
          </a:solidFill>
          <a:ln cap="rnd" cmpd="sng" w="25400">
            <a:solidFill>
              <a:schemeClr val="accent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270B"/>
              </a:buClr>
              <a:buSzPts val="2400"/>
              <a:buNone/>
            </a:pPr>
            <a:r>
              <a:rPr b="1" lang="ru-RU" sz="2400"/>
              <a:t>Практическая работа № 4</a:t>
            </a:r>
            <a:endParaRPr sz="2400"/>
          </a:p>
        </p:txBody>
      </p:sp>
      <p:sp>
        <p:nvSpPr>
          <p:cNvPr id="104" name="Google Shape;104;p1"/>
          <p:cNvSpPr txBox="1"/>
          <p:nvPr>
            <p:ph idx="2" type="body"/>
          </p:nvPr>
        </p:nvSpPr>
        <p:spPr>
          <a:xfrm>
            <a:off x="609600" y="533400"/>
            <a:ext cx="2133600" cy="243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-342900" lvl="0" marL="3429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b="1" lang="ru-RU"/>
              <a:t>1.9 м/с</a:t>
            </a:r>
            <a:endParaRPr b="1"/>
          </a:p>
        </p:txBody>
      </p:sp>
      <p:sp>
        <p:nvSpPr>
          <p:cNvPr id="105" name="Google Shape;105;p1">
            <a:hlinkClick action="ppaction://hlinkshowjump?jump=nextslide"/>
          </p:cNvPr>
          <p:cNvSpPr/>
          <p:nvPr/>
        </p:nvSpPr>
        <p:spPr>
          <a:xfrm>
            <a:off x="7772400" y="6019800"/>
            <a:ext cx="6858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100000" y="60000"/>
                </a:moveTo>
                <a:lnTo>
                  <a:pt x="20000" y="15000"/>
                </a:lnTo>
                <a:lnTo>
                  <a:pt x="20000" y="105000"/>
                </a:lnTo>
                <a:close/>
              </a:path>
              <a:path extrusionOk="0" fill="darken" h="120000" w="120000">
                <a:moveTo>
                  <a:pt x="100000" y="60000"/>
                </a:moveTo>
                <a:lnTo>
                  <a:pt x="20000" y="15000"/>
                </a:lnTo>
                <a:lnTo>
                  <a:pt x="20000" y="105000"/>
                </a:lnTo>
                <a:close/>
              </a:path>
              <a:path extrusionOk="0" fill="none" h="120000" w="120000">
                <a:moveTo>
                  <a:pt x="100000" y="60000"/>
                </a:moveTo>
                <a:lnTo>
                  <a:pt x="20000" y="105000"/>
                </a:lnTo>
                <a:lnTo>
                  <a:pt x="20000" y="15000"/>
                </a:lnTo>
                <a:close/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  <p:transition advClick="0">
    <p:wipe dir="d"/>
  </p:transition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9"/>
          <p:cNvSpPr txBox="1"/>
          <p:nvPr>
            <p:ph type="title"/>
          </p:nvPr>
        </p:nvSpPr>
        <p:spPr>
          <a:xfrm>
            <a:off x="3087075" y="762000"/>
            <a:ext cx="5730300" cy="2743200"/>
          </a:xfrm>
          <a:prstGeom prst="rect">
            <a:avLst/>
          </a:prstGeom>
          <a:solidFill>
            <a:schemeClr val="lt1"/>
          </a:solidFill>
          <a:ln cap="rnd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Verdana"/>
              <a:buNone/>
            </a:pPr>
            <a:r>
              <a:rPr b="1" lang="ru-RU" sz="2200"/>
              <a:t>Смог - это чрезмерное загрязнение воздуха вредными веществами, выделенными в результате работы промышленных производств, транспортом и др. при определенных погодных условиях. Чем опасен смог?</a:t>
            </a:r>
            <a:endParaRPr sz="2200"/>
          </a:p>
        </p:txBody>
      </p:sp>
      <p:sp>
        <p:nvSpPr>
          <p:cNvPr id="220" name="Google Shape;220;p9">
            <a:hlinkClick action="ppaction://hlinksldjump" r:id="rId3"/>
          </p:cNvPr>
          <p:cNvSpPr/>
          <p:nvPr/>
        </p:nvSpPr>
        <p:spPr>
          <a:xfrm>
            <a:off x="838200" y="6019800"/>
            <a:ext cx="6858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0000" y="60000"/>
                </a:lnTo>
                <a:lnTo>
                  <a:pt x="30000" y="60000"/>
                </a:lnTo>
                <a:lnTo>
                  <a:pt x="30000" y="105000"/>
                </a:lnTo>
                <a:lnTo>
                  <a:pt x="90000" y="105000"/>
                </a:lnTo>
                <a:lnTo>
                  <a:pt x="90000" y="60000"/>
                </a:lnTo>
                <a:lnTo>
                  <a:pt x="100000" y="60000"/>
                </a:lnTo>
                <a:lnTo>
                  <a:pt x="85000" y="43125"/>
                </a:ln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</a:path>
              <a:path extrusionOk="0" fill="darkenLess" h="120000" w="120000">
                <a:moveTo>
                  <a:pt x="85000" y="43125"/>
                </a:move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  <a:moveTo>
                  <a:pt x="30000" y="60000"/>
                </a:moveTo>
                <a:lnTo>
                  <a:pt x="30000" y="105000"/>
                </a:lnTo>
                <a:lnTo>
                  <a:pt x="55000" y="105000"/>
                </a:ln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  <a:lnTo>
                  <a:pt x="90000" y="105000"/>
                </a:lnTo>
                <a:lnTo>
                  <a:pt x="90000" y="60000"/>
                </a:lnTo>
                <a:close/>
              </a:path>
              <a:path extrusionOk="0" fill="darken" h="120000" w="120000">
                <a:moveTo>
                  <a:pt x="60000" y="15000"/>
                </a:moveTo>
                <a:lnTo>
                  <a:pt x="20000" y="60000"/>
                </a:lnTo>
                <a:lnTo>
                  <a:pt x="100000" y="60000"/>
                </a:lnTo>
                <a:close/>
                <a:moveTo>
                  <a:pt x="55000" y="82500"/>
                </a:moveTo>
                <a:lnTo>
                  <a:pt x="65000" y="82500"/>
                </a:lnTo>
                <a:lnTo>
                  <a:pt x="65000" y="105000"/>
                </a:lnTo>
                <a:lnTo>
                  <a:pt x="55000" y="105000"/>
                </a:lnTo>
                <a:close/>
              </a:path>
              <a:path extrusionOk="0" fill="none" h="120000" w="120000">
                <a:moveTo>
                  <a:pt x="60000" y="15000"/>
                </a:moveTo>
                <a:lnTo>
                  <a:pt x="75000" y="31875"/>
                </a:lnTo>
                <a:lnTo>
                  <a:pt x="75000" y="20625"/>
                </a:lnTo>
                <a:lnTo>
                  <a:pt x="85000" y="20625"/>
                </a:lnTo>
                <a:lnTo>
                  <a:pt x="85000" y="43125"/>
                </a:lnTo>
                <a:lnTo>
                  <a:pt x="100000" y="60000"/>
                </a:lnTo>
                <a:lnTo>
                  <a:pt x="90000" y="60000"/>
                </a:lnTo>
                <a:lnTo>
                  <a:pt x="90000" y="105000"/>
                </a:lnTo>
                <a:lnTo>
                  <a:pt x="30000" y="105000"/>
                </a:lnTo>
                <a:lnTo>
                  <a:pt x="30000" y="60000"/>
                </a:lnTo>
                <a:lnTo>
                  <a:pt x="20000" y="60000"/>
                </a:lnTo>
                <a:close/>
                <a:moveTo>
                  <a:pt x="75000" y="31875"/>
                </a:moveTo>
                <a:lnTo>
                  <a:pt x="85000" y="43125"/>
                </a:lnTo>
                <a:moveTo>
                  <a:pt x="90000" y="60000"/>
                </a:moveTo>
                <a:lnTo>
                  <a:pt x="30000" y="60000"/>
                </a:lnTo>
                <a:moveTo>
                  <a:pt x="55000" y="105000"/>
                </a:move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21" name="Google Shape;221;p9"/>
          <p:cNvSpPr/>
          <p:nvPr/>
        </p:nvSpPr>
        <p:spPr>
          <a:xfrm>
            <a:off x="1295400" y="3662250"/>
            <a:ext cx="67056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DFF49A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ru-RU" sz="2400" u="none" cap="none" strike="noStrike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Оксидами азота</a:t>
            </a:r>
            <a:endParaRPr b="0" i="0" sz="2400" u="none" cap="none" strike="noStrike">
              <a:solidFill>
                <a:srgbClr val="75270B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22" name="Google Shape;222;p9"/>
          <p:cNvSpPr/>
          <p:nvPr/>
        </p:nvSpPr>
        <p:spPr>
          <a:xfrm>
            <a:off x="1295400" y="4457700"/>
            <a:ext cx="67056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DFF49A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ru-RU" sz="2400" u="none" cap="none" strike="noStrike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Сернистым газом</a:t>
            </a:r>
            <a:endParaRPr b="0" i="0" sz="2400" u="none" cap="none" strike="noStrike">
              <a:solidFill>
                <a:srgbClr val="75270B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23" name="Google Shape;223;p9"/>
          <p:cNvSpPr/>
          <p:nvPr/>
        </p:nvSpPr>
        <p:spPr>
          <a:xfrm>
            <a:off x="1290638" y="5253150"/>
            <a:ext cx="67056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DFF49A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ru-RU" sz="2400" u="none" cap="none" strike="noStrike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Углекислым газом</a:t>
            </a:r>
            <a:endParaRPr b="0" i="0" sz="2400" u="none" cap="none" strike="noStrike">
              <a:solidFill>
                <a:srgbClr val="75270B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24" name="Google Shape;224;p9">
            <a:hlinkClick action="ppaction://hlinksldjump" r:id="rId4"/>
          </p:cNvPr>
          <p:cNvSpPr/>
          <p:nvPr/>
        </p:nvSpPr>
        <p:spPr>
          <a:xfrm>
            <a:off x="2786050" y="6215082"/>
            <a:ext cx="3714776" cy="428628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ru-RU" sz="2400" u="none" cap="none" strike="noStrike">
                <a:solidFill>
                  <a:srgbClr val="FF0000"/>
                </a:solidFill>
                <a:latin typeface="Verdana"/>
                <a:ea typeface="Verdana"/>
                <a:cs typeface="Verdana"/>
                <a:sym typeface="Verdana"/>
              </a:rPr>
              <a:t>правило</a:t>
            </a:r>
            <a:endParaRPr b="1" i="0" sz="2400" u="none" cap="none" strike="noStrike">
              <a:solidFill>
                <a:srgbClr val="FF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225" name="Google Shape;225;p9"/>
          <p:cNvPicPr preferRelativeResize="0"/>
          <p:nvPr/>
        </p:nvPicPr>
        <p:blipFill rotWithShape="1">
          <a:blip r:embed="rId5">
            <a:alphaModFix/>
          </a:blip>
          <a:srcRect b="1835" l="16254" r="73231" t="84438"/>
          <a:stretch/>
        </p:blipFill>
        <p:spPr>
          <a:xfrm>
            <a:off x="838200" y="762003"/>
            <a:ext cx="1460276" cy="1430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6" name="Google Shape;226;p9"/>
          <p:cNvPicPr preferRelativeResize="0"/>
          <p:nvPr/>
        </p:nvPicPr>
        <p:blipFill rotWithShape="1">
          <a:blip r:embed="rId6">
            <a:alphaModFix/>
          </a:blip>
          <a:srcRect b="0" l="4010" r="4009" t="0"/>
          <a:stretch/>
        </p:blipFill>
        <p:spPr>
          <a:xfrm>
            <a:off x="507975" y="533400"/>
            <a:ext cx="2438400" cy="2362200"/>
          </a:xfrm>
          <a:prstGeom prst="rect">
            <a:avLst/>
          </a:prstGeom>
          <a:noFill/>
          <a:ln>
            <a:noFill/>
          </a:ln>
        </p:spPr>
      </p:pic>
      <p:sp>
        <p:nvSpPr>
          <p:cNvPr id="227" name="Google Shape;227;p9">
            <a:hlinkClick action="ppaction://hlinksldjump" r:id="rId7"/>
          </p:cNvPr>
          <p:cNvSpPr/>
          <p:nvPr/>
        </p:nvSpPr>
        <p:spPr>
          <a:xfrm>
            <a:off x="7772400" y="6019800"/>
            <a:ext cx="6858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100000" y="37500"/>
                </a:moveTo>
                <a:lnTo>
                  <a:pt x="80000" y="15000"/>
                </a:lnTo>
                <a:lnTo>
                  <a:pt x="60000" y="37500"/>
                </a:lnTo>
                <a:lnTo>
                  <a:pt x="70000" y="37500"/>
                </a:lnTo>
                <a:lnTo>
                  <a:pt x="70000" y="71250"/>
                </a:lnTo>
                <a:cubicBezTo>
                  <a:pt x="70000" y="77463"/>
                  <a:pt x="65523" y="82500"/>
                  <a:pt x="60000" y="82500"/>
                </a:cubicBezTo>
                <a:lnTo>
                  <a:pt x="50000" y="82500"/>
                </a:lnTo>
                <a:cubicBezTo>
                  <a:pt x="44477" y="82500"/>
                  <a:pt x="40000" y="77463"/>
                  <a:pt x="40000" y="71250"/>
                </a:cubicBezTo>
                <a:lnTo>
                  <a:pt x="40000" y="37500"/>
                </a:lnTo>
                <a:lnTo>
                  <a:pt x="20000" y="37500"/>
                </a:lnTo>
                <a:lnTo>
                  <a:pt x="20000" y="71250"/>
                </a:lnTo>
                <a:lnTo>
                  <a:pt x="20000" y="71250"/>
                </a:lnTo>
                <a:cubicBezTo>
                  <a:pt x="20000" y="89890"/>
                  <a:pt x="33431" y="105000"/>
                  <a:pt x="50000" y="105000"/>
                </a:cubicBezTo>
                <a:lnTo>
                  <a:pt x="60000" y="105000"/>
                </a:lnTo>
                <a:cubicBezTo>
                  <a:pt x="76569" y="105000"/>
                  <a:pt x="90000" y="89890"/>
                  <a:pt x="90000" y="71250"/>
                </a:cubicBezTo>
                <a:lnTo>
                  <a:pt x="90000" y="37500"/>
                </a:lnTo>
                <a:close/>
              </a:path>
              <a:path extrusionOk="0" fill="darken" h="120000" w="120000">
                <a:moveTo>
                  <a:pt x="100000" y="37500"/>
                </a:moveTo>
                <a:lnTo>
                  <a:pt x="80000" y="15000"/>
                </a:lnTo>
                <a:lnTo>
                  <a:pt x="60000" y="37500"/>
                </a:lnTo>
                <a:lnTo>
                  <a:pt x="70000" y="37500"/>
                </a:lnTo>
                <a:lnTo>
                  <a:pt x="70000" y="71250"/>
                </a:lnTo>
                <a:cubicBezTo>
                  <a:pt x="70000" y="77463"/>
                  <a:pt x="65523" y="82500"/>
                  <a:pt x="60000" y="82500"/>
                </a:cubicBezTo>
                <a:lnTo>
                  <a:pt x="50000" y="82500"/>
                </a:lnTo>
                <a:cubicBezTo>
                  <a:pt x="44477" y="82500"/>
                  <a:pt x="40000" y="77463"/>
                  <a:pt x="40000" y="71250"/>
                </a:cubicBezTo>
                <a:lnTo>
                  <a:pt x="40000" y="37500"/>
                </a:lnTo>
                <a:lnTo>
                  <a:pt x="20000" y="37500"/>
                </a:lnTo>
                <a:lnTo>
                  <a:pt x="20000" y="71250"/>
                </a:lnTo>
                <a:lnTo>
                  <a:pt x="20000" y="71250"/>
                </a:lnTo>
                <a:cubicBezTo>
                  <a:pt x="20000" y="89890"/>
                  <a:pt x="33431" y="105000"/>
                  <a:pt x="50000" y="105000"/>
                </a:cubicBezTo>
                <a:lnTo>
                  <a:pt x="60000" y="105000"/>
                </a:lnTo>
                <a:cubicBezTo>
                  <a:pt x="76569" y="105000"/>
                  <a:pt x="90000" y="89890"/>
                  <a:pt x="90000" y="71250"/>
                </a:cubicBezTo>
                <a:lnTo>
                  <a:pt x="90000" y="37500"/>
                </a:lnTo>
                <a:close/>
              </a:path>
              <a:path extrusionOk="0" fill="none" h="120000" w="120000">
                <a:moveTo>
                  <a:pt x="100000" y="37500"/>
                </a:moveTo>
                <a:lnTo>
                  <a:pt x="90000" y="37500"/>
                </a:lnTo>
                <a:lnTo>
                  <a:pt x="90000" y="71250"/>
                </a:lnTo>
                <a:lnTo>
                  <a:pt x="90000" y="71250"/>
                </a:lnTo>
                <a:cubicBezTo>
                  <a:pt x="90000" y="89890"/>
                  <a:pt x="76569" y="105000"/>
                  <a:pt x="60000" y="105000"/>
                </a:cubicBezTo>
                <a:lnTo>
                  <a:pt x="50000" y="105000"/>
                </a:lnTo>
                <a:cubicBezTo>
                  <a:pt x="33431" y="105000"/>
                  <a:pt x="20000" y="89890"/>
                  <a:pt x="20000" y="71250"/>
                </a:cubicBezTo>
                <a:lnTo>
                  <a:pt x="20000" y="37500"/>
                </a:lnTo>
                <a:lnTo>
                  <a:pt x="40000" y="37500"/>
                </a:lnTo>
                <a:lnTo>
                  <a:pt x="40000" y="71250"/>
                </a:lnTo>
                <a:cubicBezTo>
                  <a:pt x="40000" y="77463"/>
                  <a:pt x="44477" y="82500"/>
                  <a:pt x="50000" y="82500"/>
                </a:cubicBezTo>
                <a:lnTo>
                  <a:pt x="60000" y="82500"/>
                </a:lnTo>
                <a:cubicBezTo>
                  <a:pt x="65523" y="82500"/>
                  <a:pt x="70000" y="77463"/>
                  <a:pt x="70000" y="71250"/>
                </a:cubicBezTo>
                <a:lnTo>
                  <a:pt x="70000" y="37500"/>
                </a:lnTo>
                <a:lnTo>
                  <a:pt x="60000" y="37500"/>
                </a:lnTo>
                <a:lnTo>
                  <a:pt x="80000" y="15000"/>
                </a:lnTo>
                <a:close/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28" name="Google Shape;228;p9"/>
          <p:cNvSpPr txBox="1"/>
          <p:nvPr/>
        </p:nvSpPr>
        <p:spPr>
          <a:xfrm>
            <a:off x="0" y="0"/>
            <a:ext cx="3000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ru-RU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Чем опасен смог?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advClick="0">
    <p:wipe dir="d"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0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0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11"/>
          <p:cNvSpPr txBox="1"/>
          <p:nvPr>
            <p:ph type="title"/>
          </p:nvPr>
        </p:nvSpPr>
        <p:spPr>
          <a:xfrm>
            <a:off x="3184775" y="762000"/>
            <a:ext cx="5349600" cy="4129500"/>
          </a:xfrm>
          <a:prstGeom prst="rect">
            <a:avLst/>
          </a:prstGeom>
          <a:solidFill>
            <a:schemeClr val="lt1"/>
          </a:solidFill>
          <a:ln cap="rnd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Verdana"/>
              <a:buNone/>
            </a:pPr>
            <a:r>
              <a:rPr b="1" lang="ru-RU" sz="4000"/>
              <a:t>В чем заключаются отрицательные для человечества последствия парникового эффекта?</a:t>
            </a:r>
            <a:endParaRPr sz="4000"/>
          </a:p>
        </p:txBody>
      </p:sp>
      <p:sp>
        <p:nvSpPr>
          <p:cNvPr id="234" name="Google Shape;234;p11">
            <a:hlinkClick action="ppaction://hlinksldjump" r:id="rId3"/>
          </p:cNvPr>
          <p:cNvSpPr/>
          <p:nvPr/>
        </p:nvSpPr>
        <p:spPr>
          <a:xfrm>
            <a:off x="838200" y="6019800"/>
            <a:ext cx="6858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0000" y="60000"/>
                </a:lnTo>
                <a:lnTo>
                  <a:pt x="30000" y="60000"/>
                </a:lnTo>
                <a:lnTo>
                  <a:pt x="30000" y="105000"/>
                </a:lnTo>
                <a:lnTo>
                  <a:pt x="90000" y="105000"/>
                </a:lnTo>
                <a:lnTo>
                  <a:pt x="90000" y="60000"/>
                </a:lnTo>
                <a:lnTo>
                  <a:pt x="100000" y="60000"/>
                </a:lnTo>
                <a:lnTo>
                  <a:pt x="85000" y="43125"/>
                </a:ln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</a:path>
              <a:path extrusionOk="0" fill="darkenLess" h="120000" w="120000">
                <a:moveTo>
                  <a:pt x="85000" y="43125"/>
                </a:move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  <a:moveTo>
                  <a:pt x="30000" y="60000"/>
                </a:moveTo>
                <a:lnTo>
                  <a:pt x="30000" y="105000"/>
                </a:lnTo>
                <a:lnTo>
                  <a:pt x="55000" y="105000"/>
                </a:ln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  <a:lnTo>
                  <a:pt x="90000" y="105000"/>
                </a:lnTo>
                <a:lnTo>
                  <a:pt x="90000" y="60000"/>
                </a:lnTo>
                <a:close/>
              </a:path>
              <a:path extrusionOk="0" fill="darken" h="120000" w="120000">
                <a:moveTo>
                  <a:pt x="60000" y="15000"/>
                </a:moveTo>
                <a:lnTo>
                  <a:pt x="20000" y="60000"/>
                </a:lnTo>
                <a:lnTo>
                  <a:pt x="100000" y="60000"/>
                </a:lnTo>
                <a:close/>
                <a:moveTo>
                  <a:pt x="55000" y="82500"/>
                </a:moveTo>
                <a:lnTo>
                  <a:pt x="65000" y="82500"/>
                </a:lnTo>
                <a:lnTo>
                  <a:pt x="65000" y="105000"/>
                </a:lnTo>
                <a:lnTo>
                  <a:pt x="55000" y="105000"/>
                </a:lnTo>
                <a:close/>
              </a:path>
              <a:path extrusionOk="0" fill="none" h="120000" w="120000">
                <a:moveTo>
                  <a:pt x="60000" y="15000"/>
                </a:moveTo>
                <a:lnTo>
                  <a:pt x="75000" y="31875"/>
                </a:lnTo>
                <a:lnTo>
                  <a:pt x="75000" y="20625"/>
                </a:lnTo>
                <a:lnTo>
                  <a:pt x="85000" y="20625"/>
                </a:lnTo>
                <a:lnTo>
                  <a:pt x="85000" y="43125"/>
                </a:lnTo>
                <a:lnTo>
                  <a:pt x="100000" y="60000"/>
                </a:lnTo>
                <a:lnTo>
                  <a:pt x="90000" y="60000"/>
                </a:lnTo>
                <a:lnTo>
                  <a:pt x="90000" y="105000"/>
                </a:lnTo>
                <a:lnTo>
                  <a:pt x="30000" y="105000"/>
                </a:lnTo>
                <a:lnTo>
                  <a:pt x="30000" y="60000"/>
                </a:lnTo>
                <a:lnTo>
                  <a:pt x="20000" y="60000"/>
                </a:lnTo>
                <a:close/>
                <a:moveTo>
                  <a:pt x="75000" y="31875"/>
                </a:moveTo>
                <a:lnTo>
                  <a:pt x="85000" y="43125"/>
                </a:lnTo>
                <a:moveTo>
                  <a:pt x="90000" y="60000"/>
                </a:moveTo>
                <a:lnTo>
                  <a:pt x="30000" y="60000"/>
                </a:lnTo>
                <a:moveTo>
                  <a:pt x="55000" y="105000"/>
                </a:move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35" name="Google Shape;235;p11">
            <a:hlinkClick action="ppaction://hlinksldjump" r:id="rId4"/>
          </p:cNvPr>
          <p:cNvSpPr/>
          <p:nvPr/>
        </p:nvSpPr>
        <p:spPr>
          <a:xfrm>
            <a:off x="1388700" y="5106950"/>
            <a:ext cx="67056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DFF49A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ru-RU" sz="2400" u="none" cap="none" strike="noStrike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Ваш ответ</a:t>
            </a:r>
            <a:endParaRPr b="0" i="0" sz="2400" u="none" cap="none" strike="noStrike">
              <a:solidFill>
                <a:srgbClr val="75270B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36" name="Google Shape;236;p11">
            <a:hlinkClick action="ppaction://hlinksldjump" r:id="rId5"/>
          </p:cNvPr>
          <p:cNvSpPr/>
          <p:nvPr/>
        </p:nvSpPr>
        <p:spPr>
          <a:xfrm>
            <a:off x="2786050" y="6215082"/>
            <a:ext cx="3714776" cy="428628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ru-RU" sz="2400" u="none" cap="none" strike="noStrike">
                <a:solidFill>
                  <a:srgbClr val="FF0000"/>
                </a:solidFill>
                <a:latin typeface="Verdana"/>
                <a:ea typeface="Verdana"/>
                <a:cs typeface="Verdana"/>
                <a:sym typeface="Verdana"/>
              </a:rPr>
              <a:t>правило</a:t>
            </a:r>
            <a:endParaRPr b="1" i="0" sz="2400" u="none" cap="none" strike="noStrike">
              <a:solidFill>
                <a:srgbClr val="FF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237" name="Google Shape;237;p11"/>
          <p:cNvPicPr preferRelativeResize="0"/>
          <p:nvPr/>
        </p:nvPicPr>
        <p:blipFill rotWithShape="1">
          <a:blip r:embed="rId6">
            <a:alphaModFix/>
          </a:blip>
          <a:srcRect b="69246" l="60310" r="25843" t="19471"/>
          <a:stretch/>
        </p:blipFill>
        <p:spPr>
          <a:xfrm>
            <a:off x="838198" y="876601"/>
            <a:ext cx="2034450" cy="1243327"/>
          </a:xfrm>
          <a:prstGeom prst="rect">
            <a:avLst/>
          </a:prstGeom>
          <a:noFill/>
          <a:ln>
            <a:noFill/>
          </a:ln>
        </p:spPr>
      </p:pic>
      <p:sp>
        <p:nvSpPr>
          <p:cNvPr id="238" name="Google Shape;238;p11">
            <a:hlinkClick action="ppaction://hlinksldjump" r:id="rId7"/>
          </p:cNvPr>
          <p:cNvSpPr/>
          <p:nvPr/>
        </p:nvSpPr>
        <p:spPr>
          <a:xfrm>
            <a:off x="7772400" y="6019800"/>
            <a:ext cx="6858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100000" y="37500"/>
                </a:moveTo>
                <a:lnTo>
                  <a:pt x="80000" y="15000"/>
                </a:lnTo>
                <a:lnTo>
                  <a:pt x="60000" y="37500"/>
                </a:lnTo>
                <a:lnTo>
                  <a:pt x="70000" y="37500"/>
                </a:lnTo>
                <a:lnTo>
                  <a:pt x="70000" y="71250"/>
                </a:lnTo>
                <a:cubicBezTo>
                  <a:pt x="70000" y="77463"/>
                  <a:pt x="65523" y="82500"/>
                  <a:pt x="60000" y="82500"/>
                </a:cubicBezTo>
                <a:lnTo>
                  <a:pt x="50000" y="82500"/>
                </a:lnTo>
                <a:cubicBezTo>
                  <a:pt x="44477" y="82500"/>
                  <a:pt x="40000" y="77463"/>
                  <a:pt x="40000" y="71250"/>
                </a:cubicBezTo>
                <a:lnTo>
                  <a:pt x="40000" y="37500"/>
                </a:lnTo>
                <a:lnTo>
                  <a:pt x="20000" y="37500"/>
                </a:lnTo>
                <a:lnTo>
                  <a:pt x="20000" y="71250"/>
                </a:lnTo>
                <a:lnTo>
                  <a:pt x="20000" y="71250"/>
                </a:lnTo>
                <a:cubicBezTo>
                  <a:pt x="20000" y="89890"/>
                  <a:pt x="33431" y="105000"/>
                  <a:pt x="50000" y="105000"/>
                </a:cubicBezTo>
                <a:lnTo>
                  <a:pt x="60000" y="105000"/>
                </a:lnTo>
                <a:cubicBezTo>
                  <a:pt x="76569" y="105000"/>
                  <a:pt x="90000" y="89890"/>
                  <a:pt x="90000" y="71250"/>
                </a:cubicBezTo>
                <a:lnTo>
                  <a:pt x="90000" y="37500"/>
                </a:lnTo>
                <a:close/>
              </a:path>
              <a:path extrusionOk="0" fill="darken" h="120000" w="120000">
                <a:moveTo>
                  <a:pt x="100000" y="37500"/>
                </a:moveTo>
                <a:lnTo>
                  <a:pt x="80000" y="15000"/>
                </a:lnTo>
                <a:lnTo>
                  <a:pt x="60000" y="37500"/>
                </a:lnTo>
                <a:lnTo>
                  <a:pt x="70000" y="37500"/>
                </a:lnTo>
                <a:lnTo>
                  <a:pt x="70000" y="71250"/>
                </a:lnTo>
                <a:cubicBezTo>
                  <a:pt x="70000" y="77463"/>
                  <a:pt x="65523" y="82500"/>
                  <a:pt x="60000" y="82500"/>
                </a:cubicBezTo>
                <a:lnTo>
                  <a:pt x="50000" y="82500"/>
                </a:lnTo>
                <a:cubicBezTo>
                  <a:pt x="44477" y="82500"/>
                  <a:pt x="40000" y="77463"/>
                  <a:pt x="40000" y="71250"/>
                </a:cubicBezTo>
                <a:lnTo>
                  <a:pt x="40000" y="37500"/>
                </a:lnTo>
                <a:lnTo>
                  <a:pt x="20000" y="37500"/>
                </a:lnTo>
                <a:lnTo>
                  <a:pt x="20000" y="71250"/>
                </a:lnTo>
                <a:lnTo>
                  <a:pt x="20000" y="71250"/>
                </a:lnTo>
                <a:cubicBezTo>
                  <a:pt x="20000" y="89890"/>
                  <a:pt x="33431" y="105000"/>
                  <a:pt x="50000" y="105000"/>
                </a:cubicBezTo>
                <a:lnTo>
                  <a:pt x="60000" y="105000"/>
                </a:lnTo>
                <a:cubicBezTo>
                  <a:pt x="76569" y="105000"/>
                  <a:pt x="90000" y="89890"/>
                  <a:pt x="90000" y="71250"/>
                </a:cubicBezTo>
                <a:lnTo>
                  <a:pt x="90000" y="37500"/>
                </a:lnTo>
                <a:close/>
              </a:path>
              <a:path extrusionOk="0" fill="none" h="120000" w="120000">
                <a:moveTo>
                  <a:pt x="100000" y="37500"/>
                </a:moveTo>
                <a:lnTo>
                  <a:pt x="90000" y="37500"/>
                </a:lnTo>
                <a:lnTo>
                  <a:pt x="90000" y="71250"/>
                </a:lnTo>
                <a:lnTo>
                  <a:pt x="90000" y="71250"/>
                </a:lnTo>
                <a:cubicBezTo>
                  <a:pt x="90000" y="89890"/>
                  <a:pt x="76569" y="105000"/>
                  <a:pt x="60000" y="105000"/>
                </a:cubicBezTo>
                <a:lnTo>
                  <a:pt x="50000" y="105000"/>
                </a:lnTo>
                <a:cubicBezTo>
                  <a:pt x="33431" y="105000"/>
                  <a:pt x="20000" y="89890"/>
                  <a:pt x="20000" y="71250"/>
                </a:cubicBezTo>
                <a:lnTo>
                  <a:pt x="20000" y="37500"/>
                </a:lnTo>
                <a:lnTo>
                  <a:pt x="40000" y="37500"/>
                </a:lnTo>
                <a:lnTo>
                  <a:pt x="40000" y="71250"/>
                </a:lnTo>
                <a:cubicBezTo>
                  <a:pt x="40000" y="77463"/>
                  <a:pt x="44477" y="82500"/>
                  <a:pt x="50000" y="82500"/>
                </a:cubicBezTo>
                <a:lnTo>
                  <a:pt x="60000" y="82500"/>
                </a:lnTo>
                <a:cubicBezTo>
                  <a:pt x="65523" y="82500"/>
                  <a:pt x="70000" y="77463"/>
                  <a:pt x="70000" y="71250"/>
                </a:cubicBezTo>
                <a:lnTo>
                  <a:pt x="70000" y="37500"/>
                </a:lnTo>
                <a:lnTo>
                  <a:pt x="60000" y="37500"/>
                </a:lnTo>
                <a:lnTo>
                  <a:pt x="80000" y="15000"/>
                </a:lnTo>
                <a:close/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239" name="Google Shape;239;p11"/>
          <p:cNvPicPr preferRelativeResize="0"/>
          <p:nvPr/>
        </p:nvPicPr>
        <p:blipFill rotWithShape="1">
          <a:blip r:embed="rId8">
            <a:alphaModFix/>
          </a:blip>
          <a:srcRect b="0" l="4010" r="4009" t="0"/>
          <a:stretch/>
        </p:blipFill>
        <p:spPr>
          <a:xfrm>
            <a:off x="746375" y="654525"/>
            <a:ext cx="2438400" cy="2362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>
    <p:wipe dir="d"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g1e00d7c69a1_0_103"/>
          <p:cNvSpPr txBox="1"/>
          <p:nvPr>
            <p:ph type="title"/>
          </p:nvPr>
        </p:nvSpPr>
        <p:spPr>
          <a:xfrm>
            <a:off x="3460200" y="1447800"/>
            <a:ext cx="4998000" cy="1676400"/>
          </a:xfrm>
          <a:prstGeom prst="rect">
            <a:avLst/>
          </a:prstGeom>
          <a:solidFill>
            <a:schemeClr val="lt1"/>
          </a:solidFill>
          <a:ln cap="rnd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b="1" lang="ru-RU"/>
              <a:t>Какие бывают типы смога?</a:t>
            </a:r>
            <a:endParaRPr b="1"/>
          </a:p>
        </p:txBody>
      </p:sp>
      <p:sp>
        <p:nvSpPr>
          <p:cNvPr id="245" name="Google Shape;245;g1e00d7c69a1_0_103">
            <a:hlinkClick action="ppaction://hlinksldjump" r:id="rId3"/>
          </p:cNvPr>
          <p:cNvSpPr/>
          <p:nvPr/>
        </p:nvSpPr>
        <p:spPr>
          <a:xfrm>
            <a:off x="838200" y="6019800"/>
            <a:ext cx="6858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0000" y="60000"/>
                </a:lnTo>
                <a:lnTo>
                  <a:pt x="30000" y="60000"/>
                </a:lnTo>
                <a:lnTo>
                  <a:pt x="30000" y="105000"/>
                </a:lnTo>
                <a:lnTo>
                  <a:pt x="90000" y="105000"/>
                </a:lnTo>
                <a:lnTo>
                  <a:pt x="90000" y="60000"/>
                </a:lnTo>
                <a:lnTo>
                  <a:pt x="100000" y="60000"/>
                </a:lnTo>
                <a:lnTo>
                  <a:pt x="85000" y="43125"/>
                </a:ln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</a:path>
              <a:path extrusionOk="0" fill="darkenLess" h="120000" w="120000">
                <a:moveTo>
                  <a:pt x="85000" y="43125"/>
                </a:move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  <a:moveTo>
                  <a:pt x="30000" y="60000"/>
                </a:moveTo>
                <a:lnTo>
                  <a:pt x="30000" y="105000"/>
                </a:lnTo>
                <a:lnTo>
                  <a:pt x="55000" y="105000"/>
                </a:ln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  <a:lnTo>
                  <a:pt x="90000" y="105000"/>
                </a:lnTo>
                <a:lnTo>
                  <a:pt x="90000" y="60000"/>
                </a:lnTo>
                <a:close/>
              </a:path>
              <a:path extrusionOk="0" fill="darken" h="120000" w="120000">
                <a:moveTo>
                  <a:pt x="60000" y="15000"/>
                </a:moveTo>
                <a:lnTo>
                  <a:pt x="20000" y="60000"/>
                </a:lnTo>
                <a:lnTo>
                  <a:pt x="100000" y="60000"/>
                </a:lnTo>
                <a:close/>
                <a:moveTo>
                  <a:pt x="55000" y="82500"/>
                </a:moveTo>
                <a:lnTo>
                  <a:pt x="65000" y="82500"/>
                </a:lnTo>
                <a:lnTo>
                  <a:pt x="65000" y="105000"/>
                </a:lnTo>
                <a:lnTo>
                  <a:pt x="55000" y="105000"/>
                </a:lnTo>
                <a:close/>
              </a:path>
              <a:path extrusionOk="0" fill="none" h="120000" w="120000">
                <a:moveTo>
                  <a:pt x="60000" y="15000"/>
                </a:moveTo>
                <a:lnTo>
                  <a:pt x="75000" y="31875"/>
                </a:lnTo>
                <a:lnTo>
                  <a:pt x="75000" y="20625"/>
                </a:lnTo>
                <a:lnTo>
                  <a:pt x="85000" y="20625"/>
                </a:lnTo>
                <a:lnTo>
                  <a:pt x="85000" y="43125"/>
                </a:lnTo>
                <a:lnTo>
                  <a:pt x="100000" y="60000"/>
                </a:lnTo>
                <a:lnTo>
                  <a:pt x="90000" y="60000"/>
                </a:lnTo>
                <a:lnTo>
                  <a:pt x="90000" y="105000"/>
                </a:lnTo>
                <a:lnTo>
                  <a:pt x="30000" y="105000"/>
                </a:lnTo>
                <a:lnTo>
                  <a:pt x="30000" y="60000"/>
                </a:lnTo>
                <a:lnTo>
                  <a:pt x="20000" y="60000"/>
                </a:lnTo>
                <a:close/>
                <a:moveTo>
                  <a:pt x="75000" y="31875"/>
                </a:moveTo>
                <a:lnTo>
                  <a:pt x="85000" y="43125"/>
                </a:lnTo>
                <a:moveTo>
                  <a:pt x="90000" y="60000"/>
                </a:moveTo>
                <a:lnTo>
                  <a:pt x="30000" y="60000"/>
                </a:lnTo>
                <a:moveTo>
                  <a:pt x="55000" y="105000"/>
                </a:move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46" name="Google Shape;246;g1e00d7c69a1_0_103">
            <a:hlinkClick action="ppaction://hlinksldjump" r:id="rId4"/>
          </p:cNvPr>
          <p:cNvSpPr/>
          <p:nvPr/>
        </p:nvSpPr>
        <p:spPr>
          <a:xfrm>
            <a:off x="1290700" y="4568900"/>
            <a:ext cx="67056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DFF49A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ru-RU" sz="2400" u="none" cap="none" strike="noStrike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Ваш ответ</a:t>
            </a:r>
            <a:endParaRPr b="0" i="0" sz="2400" u="none" cap="none" strike="noStrike">
              <a:solidFill>
                <a:srgbClr val="75270B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47" name="Google Shape;247;g1e00d7c69a1_0_103">
            <a:hlinkClick action="ppaction://hlinksldjump" r:id="rId5"/>
          </p:cNvPr>
          <p:cNvSpPr/>
          <p:nvPr/>
        </p:nvSpPr>
        <p:spPr>
          <a:xfrm>
            <a:off x="2786050" y="6215082"/>
            <a:ext cx="3714900" cy="428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ru-RU" sz="2400" u="none" cap="none" strike="noStrike">
                <a:solidFill>
                  <a:srgbClr val="FF0000"/>
                </a:solidFill>
                <a:latin typeface="Verdana"/>
                <a:ea typeface="Verdana"/>
                <a:cs typeface="Verdana"/>
                <a:sym typeface="Verdana"/>
              </a:rPr>
              <a:t>правило</a:t>
            </a:r>
            <a:endParaRPr b="1" i="0" sz="2400" u="none" cap="none" strike="noStrike">
              <a:solidFill>
                <a:srgbClr val="FF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248" name="Google Shape;248;g1e00d7c69a1_0_103"/>
          <p:cNvPicPr preferRelativeResize="0"/>
          <p:nvPr/>
        </p:nvPicPr>
        <p:blipFill rotWithShape="1">
          <a:blip r:embed="rId6">
            <a:alphaModFix/>
          </a:blip>
          <a:srcRect b="69246" l="60310" r="25843" t="19471"/>
          <a:stretch/>
        </p:blipFill>
        <p:spPr>
          <a:xfrm>
            <a:off x="732075" y="864700"/>
            <a:ext cx="2380200" cy="1454625"/>
          </a:xfrm>
          <a:prstGeom prst="rect">
            <a:avLst/>
          </a:prstGeom>
          <a:noFill/>
          <a:ln>
            <a:noFill/>
          </a:ln>
        </p:spPr>
      </p:pic>
      <p:sp>
        <p:nvSpPr>
          <p:cNvPr id="249" name="Google Shape;249;g1e00d7c69a1_0_103">
            <a:hlinkClick action="ppaction://hlinksldjump" r:id="rId7"/>
          </p:cNvPr>
          <p:cNvSpPr/>
          <p:nvPr/>
        </p:nvSpPr>
        <p:spPr>
          <a:xfrm>
            <a:off x="7772400" y="6019800"/>
            <a:ext cx="6858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100000" y="37500"/>
                </a:moveTo>
                <a:lnTo>
                  <a:pt x="80000" y="15000"/>
                </a:lnTo>
                <a:lnTo>
                  <a:pt x="60000" y="37500"/>
                </a:lnTo>
                <a:lnTo>
                  <a:pt x="70000" y="37500"/>
                </a:lnTo>
                <a:lnTo>
                  <a:pt x="70000" y="71250"/>
                </a:lnTo>
                <a:cubicBezTo>
                  <a:pt x="70000" y="77463"/>
                  <a:pt x="65523" y="82500"/>
                  <a:pt x="60000" y="82500"/>
                </a:cubicBezTo>
                <a:lnTo>
                  <a:pt x="50000" y="82500"/>
                </a:lnTo>
                <a:cubicBezTo>
                  <a:pt x="44477" y="82500"/>
                  <a:pt x="40000" y="77463"/>
                  <a:pt x="40000" y="71250"/>
                </a:cubicBezTo>
                <a:lnTo>
                  <a:pt x="40000" y="37500"/>
                </a:lnTo>
                <a:lnTo>
                  <a:pt x="20000" y="37500"/>
                </a:lnTo>
                <a:lnTo>
                  <a:pt x="20000" y="71250"/>
                </a:lnTo>
                <a:lnTo>
                  <a:pt x="20000" y="71250"/>
                </a:lnTo>
                <a:cubicBezTo>
                  <a:pt x="20000" y="89890"/>
                  <a:pt x="33431" y="105000"/>
                  <a:pt x="50000" y="105000"/>
                </a:cubicBezTo>
                <a:lnTo>
                  <a:pt x="60000" y="105000"/>
                </a:lnTo>
                <a:cubicBezTo>
                  <a:pt x="76569" y="105000"/>
                  <a:pt x="90000" y="89890"/>
                  <a:pt x="90000" y="71250"/>
                </a:cubicBezTo>
                <a:lnTo>
                  <a:pt x="90000" y="37500"/>
                </a:lnTo>
                <a:close/>
              </a:path>
              <a:path extrusionOk="0" fill="darken" h="120000" w="120000">
                <a:moveTo>
                  <a:pt x="100000" y="37500"/>
                </a:moveTo>
                <a:lnTo>
                  <a:pt x="80000" y="15000"/>
                </a:lnTo>
                <a:lnTo>
                  <a:pt x="60000" y="37500"/>
                </a:lnTo>
                <a:lnTo>
                  <a:pt x="70000" y="37500"/>
                </a:lnTo>
                <a:lnTo>
                  <a:pt x="70000" y="71250"/>
                </a:lnTo>
                <a:cubicBezTo>
                  <a:pt x="70000" y="77463"/>
                  <a:pt x="65523" y="82500"/>
                  <a:pt x="60000" y="82500"/>
                </a:cubicBezTo>
                <a:lnTo>
                  <a:pt x="50000" y="82500"/>
                </a:lnTo>
                <a:cubicBezTo>
                  <a:pt x="44477" y="82500"/>
                  <a:pt x="40000" y="77463"/>
                  <a:pt x="40000" y="71250"/>
                </a:cubicBezTo>
                <a:lnTo>
                  <a:pt x="40000" y="37500"/>
                </a:lnTo>
                <a:lnTo>
                  <a:pt x="20000" y="37500"/>
                </a:lnTo>
                <a:lnTo>
                  <a:pt x="20000" y="71250"/>
                </a:lnTo>
                <a:lnTo>
                  <a:pt x="20000" y="71250"/>
                </a:lnTo>
                <a:cubicBezTo>
                  <a:pt x="20000" y="89890"/>
                  <a:pt x="33431" y="105000"/>
                  <a:pt x="50000" y="105000"/>
                </a:cubicBezTo>
                <a:lnTo>
                  <a:pt x="60000" y="105000"/>
                </a:lnTo>
                <a:cubicBezTo>
                  <a:pt x="76569" y="105000"/>
                  <a:pt x="90000" y="89890"/>
                  <a:pt x="90000" y="71250"/>
                </a:cubicBezTo>
                <a:lnTo>
                  <a:pt x="90000" y="37500"/>
                </a:lnTo>
                <a:close/>
              </a:path>
              <a:path extrusionOk="0" fill="none" h="120000" w="120000">
                <a:moveTo>
                  <a:pt x="100000" y="37500"/>
                </a:moveTo>
                <a:lnTo>
                  <a:pt x="90000" y="37500"/>
                </a:lnTo>
                <a:lnTo>
                  <a:pt x="90000" y="71250"/>
                </a:lnTo>
                <a:lnTo>
                  <a:pt x="90000" y="71250"/>
                </a:lnTo>
                <a:cubicBezTo>
                  <a:pt x="90000" y="89890"/>
                  <a:pt x="76569" y="105000"/>
                  <a:pt x="60000" y="105000"/>
                </a:cubicBezTo>
                <a:lnTo>
                  <a:pt x="50000" y="105000"/>
                </a:lnTo>
                <a:cubicBezTo>
                  <a:pt x="33431" y="105000"/>
                  <a:pt x="20000" y="89890"/>
                  <a:pt x="20000" y="71250"/>
                </a:cubicBezTo>
                <a:lnTo>
                  <a:pt x="20000" y="37500"/>
                </a:lnTo>
                <a:lnTo>
                  <a:pt x="40000" y="37500"/>
                </a:lnTo>
                <a:lnTo>
                  <a:pt x="40000" y="71250"/>
                </a:lnTo>
                <a:cubicBezTo>
                  <a:pt x="40000" y="77463"/>
                  <a:pt x="44477" y="82500"/>
                  <a:pt x="50000" y="82500"/>
                </a:cubicBezTo>
                <a:lnTo>
                  <a:pt x="60000" y="82500"/>
                </a:lnTo>
                <a:cubicBezTo>
                  <a:pt x="65523" y="82500"/>
                  <a:pt x="70000" y="77463"/>
                  <a:pt x="70000" y="71250"/>
                </a:cubicBezTo>
                <a:lnTo>
                  <a:pt x="70000" y="37500"/>
                </a:lnTo>
                <a:lnTo>
                  <a:pt x="60000" y="37500"/>
                </a:lnTo>
                <a:lnTo>
                  <a:pt x="80000" y="15000"/>
                </a:lnTo>
                <a:close/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250" name="Google Shape;250;g1e00d7c69a1_0_103"/>
          <p:cNvPicPr preferRelativeResize="0"/>
          <p:nvPr/>
        </p:nvPicPr>
        <p:blipFill rotWithShape="1">
          <a:blip r:embed="rId8">
            <a:alphaModFix/>
          </a:blip>
          <a:srcRect b="0" l="4010" r="4009" t="0"/>
          <a:stretch/>
        </p:blipFill>
        <p:spPr>
          <a:xfrm>
            <a:off x="702975" y="762000"/>
            <a:ext cx="2438400" cy="2362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g22a6f9c6563_0_0"/>
          <p:cNvSpPr txBox="1"/>
          <p:nvPr>
            <p:ph type="title"/>
          </p:nvPr>
        </p:nvSpPr>
        <p:spPr>
          <a:xfrm>
            <a:off x="3112275" y="1098175"/>
            <a:ext cx="5880600" cy="1860300"/>
          </a:xfrm>
          <a:prstGeom prst="rect">
            <a:avLst/>
          </a:prstGeom>
          <a:solidFill>
            <a:schemeClr val="lt1"/>
          </a:solidFill>
          <a:ln cap="rnd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Verdana"/>
              <a:buNone/>
            </a:pPr>
            <a:r>
              <a:rPr b="1" lang="ru-RU" sz="3400"/>
              <a:t>Что включает в себя рациональное природопользование?</a:t>
            </a:r>
            <a:endParaRPr sz="3400"/>
          </a:p>
        </p:txBody>
      </p:sp>
      <p:sp>
        <p:nvSpPr>
          <p:cNvPr id="256" name="Google Shape;256;g22a6f9c6563_0_0">
            <a:hlinkClick action="ppaction://hlinksldjump" r:id="rId3"/>
          </p:cNvPr>
          <p:cNvSpPr/>
          <p:nvPr/>
        </p:nvSpPr>
        <p:spPr>
          <a:xfrm>
            <a:off x="838200" y="6019800"/>
            <a:ext cx="6858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0000" y="60000"/>
                </a:lnTo>
                <a:lnTo>
                  <a:pt x="30000" y="60000"/>
                </a:lnTo>
                <a:lnTo>
                  <a:pt x="30000" y="105000"/>
                </a:lnTo>
                <a:lnTo>
                  <a:pt x="90000" y="105000"/>
                </a:lnTo>
                <a:lnTo>
                  <a:pt x="90000" y="60000"/>
                </a:lnTo>
                <a:lnTo>
                  <a:pt x="100000" y="60000"/>
                </a:lnTo>
                <a:lnTo>
                  <a:pt x="85000" y="43125"/>
                </a:ln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</a:path>
              <a:path extrusionOk="0" fill="darkenLess" h="120000" w="120000">
                <a:moveTo>
                  <a:pt x="85000" y="43125"/>
                </a:move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  <a:moveTo>
                  <a:pt x="30000" y="60000"/>
                </a:moveTo>
                <a:lnTo>
                  <a:pt x="30000" y="105000"/>
                </a:lnTo>
                <a:lnTo>
                  <a:pt x="55000" y="105000"/>
                </a:ln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  <a:lnTo>
                  <a:pt x="90000" y="105000"/>
                </a:lnTo>
                <a:lnTo>
                  <a:pt x="90000" y="60000"/>
                </a:lnTo>
                <a:close/>
              </a:path>
              <a:path extrusionOk="0" fill="darken" h="120000" w="120000">
                <a:moveTo>
                  <a:pt x="60000" y="15000"/>
                </a:moveTo>
                <a:lnTo>
                  <a:pt x="20000" y="60000"/>
                </a:lnTo>
                <a:lnTo>
                  <a:pt x="100000" y="60000"/>
                </a:lnTo>
                <a:close/>
                <a:moveTo>
                  <a:pt x="55000" y="82500"/>
                </a:moveTo>
                <a:lnTo>
                  <a:pt x="65000" y="82500"/>
                </a:lnTo>
                <a:lnTo>
                  <a:pt x="65000" y="105000"/>
                </a:lnTo>
                <a:lnTo>
                  <a:pt x="55000" y="105000"/>
                </a:lnTo>
                <a:close/>
              </a:path>
              <a:path extrusionOk="0" fill="none" h="120000" w="120000">
                <a:moveTo>
                  <a:pt x="60000" y="15000"/>
                </a:moveTo>
                <a:lnTo>
                  <a:pt x="75000" y="31875"/>
                </a:lnTo>
                <a:lnTo>
                  <a:pt x="75000" y="20625"/>
                </a:lnTo>
                <a:lnTo>
                  <a:pt x="85000" y="20625"/>
                </a:lnTo>
                <a:lnTo>
                  <a:pt x="85000" y="43125"/>
                </a:lnTo>
                <a:lnTo>
                  <a:pt x="100000" y="60000"/>
                </a:lnTo>
                <a:lnTo>
                  <a:pt x="90000" y="60000"/>
                </a:lnTo>
                <a:lnTo>
                  <a:pt x="90000" y="105000"/>
                </a:lnTo>
                <a:lnTo>
                  <a:pt x="30000" y="105000"/>
                </a:lnTo>
                <a:lnTo>
                  <a:pt x="30000" y="60000"/>
                </a:lnTo>
                <a:lnTo>
                  <a:pt x="20000" y="60000"/>
                </a:lnTo>
                <a:close/>
                <a:moveTo>
                  <a:pt x="75000" y="31875"/>
                </a:moveTo>
                <a:lnTo>
                  <a:pt x="85000" y="43125"/>
                </a:lnTo>
                <a:moveTo>
                  <a:pt x="90000" y="60000"/>
                </a:moveTo>
                <a:lnTo>
                  <a:pt x="30000" y="60000"/>
                </a:lnTo>
                <a:moveTo>
                  <a:pt x="55000" y="105000"/>
                </a:move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57" name="Google Shape;257;g22a6f9c6563_0_0">
            <a:hlinkClick action="ppaction://hlinksldjump" r:id="rId4"/>
          </p:cNvPr>
          <p:cNvSpPr/>
          <p:nvPr/>
        </p:nvSpPr>
        <p:spPr>
          <a:xfrm>
            <a:off x="1219200" y="5021350"/>
            <a:ext cx="67056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DFF49A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ru-RU" sz="2400" u="none" cap="none" strike="noStrike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Ваш ответ</a:t>
            </a:r>
            <a:endParaRPr b="0" i="0" sz="2400" u="none" cap="none" strike="noStrike">
              <a:solidFill>
                <a:srgbClr val="75270B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58" name="Google Shape;258;g22a6f9c6563_0_0">
            <a:hlinkClick action="ppaction://hlinksldjump" r:id="rId5"/>
          </p:cNvPr>
          <p:cNvSpPr/>
          <p:nvPr/>
        </p:nvSpPr>
        <p:spPr>
          <a:xfrm>
            <a:off x="2786050" y="6215082"/>
            <a:ext cx="3714900" cy="428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ru-RU" sz="2400" u="none" cap="none" strike="noStrike">
                <a:solidFill>
                  <a:srgbClr val="FF0000"/>
                </a:solidFill>
                <a:latin typeface="Verdana"/>
                <a:ea typeface="Verdana"/>
                <a:cs typeface="Verdana"/>
                <a:sym typeface="Verdana"/>
              </a:rPr>
              <a:t>правило</a:t>
            </a:r>
            <a:endParaRPr b="1" i="0" sz="2400" u="none" cap="none" strike="noStrike">
              <a:solidFill>
                <a:srgbClr val="FF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259" name="Google Shape;259;g22a6f9c6563_0_0"/>
          <p:cNvPicPr preferRelativeResize="0"/>
          <p:nvPr/>
        </p:nvPicPr>
        <p:blipFill rotWithShape="1">
          <a:blip r:embed="rId6">
            <a:alphaModFix/>
          </a:blip>
          <a:srcRect b="69246" l="60310" r="25843" t="19471"/>
          <a:stretch/>
        </p:blipFill>
        <p:spPr>
          <a:xfrm>
            <a:off x="732075" y="864700"/>
            <a:ext cx="2380200" cy="1454625"/>
          </a:xfrm>
          <a:prstGeom prst="rect">
            <a:avLst/>
          </a:prstGeom>
          <a:noFill/>
          <a:ln>
            <a:noFill/>
          </a:ln>
        </p:spPr>
      </p:pic>
      <p:sp>
        <p:nvSpPr>
          <p:cNvPr id="260" name="Google Shape;260;g22a6f9c6563_0_0">
            <a:hlinkClick action="ppaction://hlinksldjump" r:id="rId7"/>
          </p:cNvPr>
          <p:cNvSpPr/>
          <p:nvPr/>
        </p:nvSpPr>
        <p:spPr>
          <a:xfrm>
            <a:off x="7772400" y="6019800"/>
            <a:ext cx="6858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100000" y="37500"/>
                </a:moveTo>
                <a:lnTo>
                  <a:pt x="80000" y="15000"/>
                </a:lnTo>
                <a:lnTo>
                  <a:pt x="60000" y="37500"/>
                </a:lnTo>
                <a:lnTo>
                  <a:pt x="70000" y="37500"/>
                </a:lnTo>
                <a:lnTo>
                  <a:pt x="70000" y="71250"/>
                </a:lnTo>
                <a:cubicBezTo>
                  <a:pt x="70000" y="77463"/>
                  <a:pt x="65523" y="82500"/>
                  <a:pt x="60000" y="82500"/>
                </a:cubicBezTo>
                <a:lnTo>
                  <a:pt x="50000" y="82500"/>
                </a:lnTo>
                <a:cubicBezTo>
                  <a:pt x="44477" y="82500"/>
                  <a:pt x="40000" y="77463"/>
                  <a:pt x="40000" y="71250"/>
                </a:cubicBezTo>
                <a:lnTo>
                  <a:pt x="40000" y="37500"/>
                </a:lnTo>
                <a:lnTo>
                  <a:pt x="20000" y="37500"/>
                </a:lnTo>
                <a:lnTo>
                  <a:pt x="20000" y="71250"/>
                </a:lnTo>
                <a:lnTo>
                  <a:pt x="20000" y="71250"/>
                </a:lnTo>
                <a:cubicBezTo>
                  <a:pt x="20000" y="89890"/>
                  <a:pt x="33431" y="105000"/>
                  <a:pt x="50000" y="105000"/>
                </a:cubicBezTo>
                <a:lnTo>
                  <a:pt x="60000" y="105000"/>
                </a:lnTo>
                <a:cubicBezTo>
                  <a:pt x="76569" y="105000"/>
                  <a:pt x="90000" y="89890"/>
                  <a:pt x="90000" y="71250"/>
                </a:cubicBezTo>
                <a:lnTo>
                  <a:pt x="90000" y="37500"/>
                </a:lnTo>
                <a:close/>
              </a:path>
              <a:path extrusionOk="0" fill="darken" h="120000" w="120000">
                <a:moveTo>
                  <a:pt x="100000" y="37500"/>
                </a:moveTo>
                <a:lnTo>
                  <a:pt x="80000" y="15000"/>
                </a:lnTo>
                <a:lnTo>
                  <a:pt x="60000" y="37500"/>
                </a:lnTo>
                <a:lnTo>
                  <a:pt x="70000" y="37500"/>
                </a:lnTo>
                <a:lnTo>
                  <a:pt x="70000" y="71250"/>
                </a:lnTo>
                <a:cubicBezTo>
                  <a:pt x="70000" y="77463"/>
                  <a:pt x="65523" y="82500"/>
                  <a:pt x="60000" y="82500"/>
                </a:cubicBezTo>
                <a:lnTo>
                  <a:pt x="50000" y="82500"/>
                </a:lnTo>
                <a:cubicBezTo>
                  <a:pt x="44477" y="82500"/>
                  <a:pt x="40000" y="77463"/>
                  <a:pt x="40000" y="71250"/>
                </a:cubicBezTo>
                <a:lnTo>
                  <a:pt x="40000" y="37500"/>
                </a:lnTo>
                <a:lnTo>
                  <a:pt x="20000" y="37500"/>
                </a:lnTo>
                <a:lnTo>
                  <a:pt x="20000" y="71250"/>
                </a:lnTo>
                <a:lnTo>
                  <a:pt x="20000" y="71250"/>
                </a:lnTo>
                <a:cubicBezTo>
                  <a:pt x="20000" y="89890"/>
                  <a:pt x="33431" y="105000"/>
                  <a:pt x="50000" y="105000"/>
                </a:cubicBezTo>
                <a:lnTo>
                  <a:pt x="60000" y="105000"/>
                </a:lnTo>
                <a:cubicBezTo>
                  <a:pt x="76569" y="105000"/>
                  <a:pt x="90000" y="89890"/>
                  <a:pt x="90000" y="71250"/>
                </a:cubicBezTo>
                <a:lnTo>
                  <a:pt x="90000" y="37500"/>
                </a:lnTo>
                <a:close/>
              </a:path>
              <a:path extrusionOk="0" fill="none" h="120000" w="120000">
                <a:moveTo>
                  <a:pt x="100000" y="37500"/>
                </a:moveTo>
                <a:lnTo>
                  <a:pt x="90000" y="37500"/>
                </a:lnTo>
                <a:lnTo>
                  <a:pt x="90000" y="71250"/>
                </a:lnTo>
                <a:lnTo>
                  <a:pt x="90000" y="71250"/>
                </a:lnTo>
                <a:cubicBezTo>
                  <a:pt x="90000" y="89890"/>
                  <a:pt x="76569" y="105000"/>
                  <a:pt x="60000" y="105000"/>
                </a:cubicBezTo>
                <a:lnTo>
                  <a:pt x="50000" y="105000"/>
                </a:lnTo>
                <a:cubicBezTo>
                  <a:pt x="33431" y="105000"/>
                  <a:pt x="20000" y="89890"/>
                  <a:pt x="20000" y="71250"/>
                </a:cubicBezTo>
                <a:lnTo>
                  <a:pt x="20000" y="37500"/>
                </a:lnTo>
                <a:lnTo>
                  <a:pt x="40000" y="37500"/>
                </a:lnTo>
                <a:lnTo>
                  <a:pt x="40000" y="71250"/>
                </a:lnTo>
                <a:cubicBezTo>
                  <a:pt x="40000" y="77463"/>
                  <a:pt x="44477" y="82500"/>
                  <a:pt x="50000" y="82500"/>
                </a:cubicBezTo>
                <a:lnTo>
                  <a:pt x="60000" y="82500"/>
                </a:lnTo>
                <a:cubicBezTo>
                  <a:pt x="65523" y="82500"/>
                  <a:pt x="70000" y="77463"/>
                  <a:pt x="70000" y="71250"/>
                </a:cubicBezTo>
                <a:lnTo>
                  <a:pt x="70000" y="37500"/>
                </a:lnTo>
                <a:lnTo>
                  <a:pt x="60000" y="37500"/>
                </a:lnTo>
                <a:lnTo>
                  <a:pt x="80000" y="15000"/>
                </a:lnTo>
                <a:close/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261" name="Google Shape;261;g22a6f9c6563_0_0"/>
          <p:cNvPicPr preferRelativeResize="0"/>
          <p:nvPr/>
        </p:nvPicPr>
        <p:blipFill rotWithShape="1">
          <a:blip r:embed="rId8">
            <a:alphaModFix/>
          </a:blip>
          <a:srcRect b="0" l="4010" r="4009" t="0"/>
          <a:stretch/>
        </p:blipFill>
        <p:spPr>
          <a:xfrm>
            <a:off x="702975" y="762000"/>
            <a:ext cx="2438400" cy="2362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g22a6f9c6563_0_15"/>
          <p:cNvSpPr txBox="1"/>
          <p:nvPr>
            <p:ph type="title"/>
          </p:nvPr>
        </p:nvSpPr>
        <p:spPr>
          <a:xfrm>
            <a:off x="3112275" y="1098175"/>
            <a:ext cx="5880600" cy="2868600"/>
          </a:xfrm>
          <a:prstGeom prst="rect">
            <a:avLst/>
          </a:prstGeom>
          <a:solidFill>
            <a:schemeClr val="lt1"/>
          </a:solidFill>
          <a:ln cap="rnd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Verdana"/>
              <a:buNone/>
            </a:pPr>
            <a:r>
              <a:rPr b="1" lang="ru-RU"/>
              <a:t>Предполагаемый путь утилизации радиоактивных отходов?</a:t>
            </a:r>
            <a:endParaRPr/>
          </a:p>
        </p:txBody>
      </p:sp>
      <p:sp>
        <p:nvSpPr>
          <p:cNvPr id="267" name="Google Shape;267;g22a6f9c6563_0_15">
            <a:hlinkClick action="ppaction://hlinksldjump" r:id="rId3"/>
          </p:cNvPr>
          <p:cNvSpPr/>
          <p:nvPr/>
        </p:nvSpPr>
        <p:spPr>
          <a:xfrm>
            <a:off x="838200" y="6019800"/>
            <a:ext cx="6858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0000" y="60000"/>
                </a:lnTo>
                <a:lnTo>
                  <a:pt x="30000" y="60000"/>
                </a:lnTo>
                <a:lnTo>
                  <a:pt x="30000" y="105000"/>
                </a:lnTo>
                <a:lnTo>
                  <a:pt x="90000" y="105000"/>
                </a:lnTo>
                <a:lnTo>
                  <a:pt x="90000" y="60000"/>
                </a:lnTo>
                <a:lnTo>
                  <a:pt x="100000" y="60000"/>
                </a:lnTo>
                <a:lnTo>
                  <a:pt x="85000" y="43125"/>
                </a:ln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</a:path>
              <a:path extrusionOk="0" fill="darkenLess" h="120000" w="120000">
                <a:moveTo>
                  <a:pt x="85000" y="43125"/>
                </a:move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  <a:moveTo>
                  <a:pt x="30000" y="60000"/>
                </a:moveTo>
                <a:lnTo>
                  <a:pt x="30000" y="105000"/>
                </a:lnTo>
                <a:lnTo>
                  <a:pt x="55000" y="105000"/>
                </a:ln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  <a:lnTo>
                  <a:pt x="90000" y="105000"/>
                </a:lnTo>
                <a:lnTo>
                  <a:pt x="90000" y="60000"/>
                </a:lnTo>
                <a:close/>
              </a:path>
              <a:path extrusionOk="0" fill="darken" h="120000" w="120000">
                <a:moveTo>
                  <a:pt x="60000" y="15000"/>
                </a:moveTo>
                <a:lnTo>
                  <a:pt x="20000" y="60000"/>
                </a:lnTo>
                <a:lnTo>
                  <a:pt x="100000" y="60000"/>
                </a:lnTo>
                <a:close/>
                <a:moveTo>
                  <a:pt x="55000" y="82500"/>
                </a:moveTo>
                <a:lnTo>
                  <a:pt x="65000" y="82500"/>
                </a:lnTo>
                <a:lnTo>
                  <a:pt x="65000" y="105000"/>
                </a:lnTo>
                <a:lnTo>
                  <a:pt x="55000" y="105000"/>
                </a:lnTo>
                <a:close/>
              </a:path>
              <a:path extrusionOk="0" fill="none" h="120000" w="120000">
                <a:moveTo>
                  <a:pt x="60000" y="15000"/>
                </a:moveTo>
                <a:lnTo>
                  <a:pt x="75000" y="31875"/>
                </a:lnTo>
                <a:lnTo>
                  <a:pt x="75000" y="20625"/>
                </a:lnTo>
                <a:lnTo>
                  <a:pt x="85000" y="20625"/>
                </a:lnTo>
                <a:lnTo>
                  <a:pt x="85000" y="43125"/>
                </a:lnTo>
                <a:lnTo>
                  <a:pt x="100000" y="60000"/>
                </a:lnTo>
                <a:lnTo>
                  <a:pt x="90000" y="60000"/>
                </a:lnTo>
                <a:lnTo>
                  <a:pt x="90000" y="105000"/>
                </a:lnTo>
                <a:lnTo>
                  <a:pt x="30000" y="105000"/>
                </a:lnTo>
                <a:lnTo>
                  <a:pt x="30000" y="60000"/>
                </a:lnTo>
                <a:lnTo>
                  <a:pt x="20000" y="60000"/>
                </a:lnTo>
                <a:close/>
                <a:moveTo>
                  <a:pt x="75000" y="31875"/>
                </a:moveTo>
                <a:lnTo>
                  <a:pt x="85000" y="43125"/>
                </a:lnTo>
                <a:moveTo>
                  <a:pt x="90000" y="60000"/>
                </a:moveTo>
                <a:lnTo>
                  <a:pt x="30000" y="60000"/>
                </a:lnTo>
                <a:moveTo>
                  <a:pt x="55000" y="105000"/>
                </a:move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68" name="Google Shape;268;g22a6f9c6563_0_15">
            <a:hlinkClick action="ppaction://hlinksldjump" r:id="rId4"/>
          </p:cNvPr>
          <p:cNvSpPr/>
          <p:nvPr/>
        </p:nvSpPr>
        <p:spPr>
          <a:xfrm>
            <a:off x="1219200" y="5021350"/>
            <a:ext cx="67056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DFF49A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ru-RU" sz="2400" u="none" cap="none" strike="noStrike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Ваш ответ</a:t>
            </a:r>
            <a:endParaRPr b="0" i="0" sz="2400" u="none" cap="none" strike="noStrike">
              <a:solidFill>
                <a:srgbClr val="75270B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69" name="Google Shape;269;g22a6f9c6563_0_15">
            <a:hlinkClick action="ppaction://hlinksldjump" r:id="rId5"/>
          </p:cNvPr>
          <p:cNvSpPr/>
          <p:nvPr/>
        </p:nvSpPr>
        <p:spPr>
          <a:xfrm>
            <a:off x="2786050" y="6215082"/>
            <a:ext cx="3714900" cy="428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ru-RU" sz="2400" u="none" cap="none" strike="noStrike">
                <a:solidFill>
                  <a:srgbClr val="FF0000"/>
                </a:solidFill>
                <a:latin typeface="Verdana"/>
                <a:ea typeface="Verdana"/>
                <a:cs typeface="Verdana"/>
                <a:sym typeface="Verdana"/>
              </a:rPr>
              <a:t>правило</a:t>
            </a:r>
            <a:endParaRPr b="1" i="0" sz="2400" u="none" cap="none" strike="noStrike">
              <a:solidFill>
                <a:srgbClr val="FF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270" name="Google Shape;270;g22a6f9c6563_0_15"/>
          <p:cNvPicPr preferRelativeResize="0"/>
          <p:nvPr/>
        </p:nvPicPr>
        <p:blipFill rotWithShape="1">
          <a:blip r:embed="rId6">
            <a:alphaModFix/>
          </a:blip>
          <a:srcRect b="69246" l="60310" r="25843" t="19471"/>
          <a:stretch/>
        </p:blipFill>
        <p:spPr>
          <a:xfrm>
            <a:off x="732075" y="864700"/>
            <a:ext cx="2380200" cy="1454625"/>
          </a:xfrm>
          <a:prstGeom prst="rect">
            <a:avLst/>
          </a:prstGeom>
          <a:noFill/>
          <a:ln>
            <a:noFill/>
          </a:ln>
        </p:spPr>
      </p:pic>
      <p:sp>
        <p:nvSpPr>
          <p:cNvPr id="271" name="Google Shape;271;g22a6f9c6563_0_15">
            <a:hlinkClick action="ppaction://hlinksldjump" r:id="rId7"/>
          </p:cNvPr>
          <p:cNvSpPr/>
          <p:nvPr/>
        </p:nvSpPr>
        <p:spPr>
          <a:xfrm>
            <a:off x="7772400" y="6019800"/>
            <a:ext cx="6858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100000" y="37500"/>
                </a:moveTo>
                <a:lnTo>
                  <a:pt x="80000" y="15000"/>
                </a:lnTo>
                <a:lnTo>
                  <a:pt x="60000" y="37500"/>
                </a:lnTo>
                <a:lnTo>
                  <a:pt x="70000" y="37500"/>
                </a:lnTo>
                <a:lnTo>
                  <a:pt x="70000" y="71250"/>
                </a:lnTo>
                <a:cubicBezTo>
                  <a:pt x="70000" y="77463"/>
                  <a:pt x="65523" y="82500"/>
                  <a:pt x="60000" y="82500"/>
                </a:cubicBezTo>
                <a:lnTo>
                  <a:pt x="50000" y="82500"/>
                </a:lnTo>
                <a:cubicBezTo>
                  <a:pt x="44477" y="82500"/>
                  <a:pt x="40000" y="77463"/>
                  <a:pt x="40000" y="71250"/>
                </a:cubicBezTo>
                <a:lnTo>
                  <a:pt x="40000" y="37500"/>
                </a:lnTo>
                <a:lnTo>
                  <a:pt x="20000" y="37500"/>
                </a:lnTo>
                <a:lnTo>
                  <a:pt x="20000" y="71250"/>
                </a:lnTo>
                <a:lnTo>
                  <a:pt x="20000" y="71250"/>
                </a:lnTo>
                <a:cubicBezTo>
                  <a:pt x="20000" y="89890"/>
                  <a:pt x="33431" y="105000"/>
                  <a:pt x="50000" y="105000"/>
                </a:cubicBezTo>
                <a:lnTo>
                  <a:pt x="60000" y="105000"/>
                </a:lnTo>
                <a:cubicBezTo>
                  <a:pt x="76569" y="105000"/>
                  <a:pt x="90000" y="89890"/>
                  <a:pt x="90000" y="71250"/>
                </a:cubicBezTo>
                <a:lnTo>
                  <a:pt x="90000" y="37500"/>
                </a:lnTo>
                <a:close/>
              </a:path>
              <a:path extrusionOk="0" fill="darken" h="120000" w="120000">
                <a:moveTo>
                  <a:pt x="100000" y="37500"/>
                </a:moveTo>
                <a:lnTo>
                  <a:pt x="80000" y="15000"/>
                </a:lnTo>
                <a:lnTo>
                  <a:pt x="60000" y="37500"/>
                </a:lnTo>
                <a:lnTo>
                  <a:pt x="70000" y="37500"/>
                </a:lnTo>
                <a:lnTo>
                  <a:pt x="70000" y="71250"/>
                </a:lnTo>
                <a:cubicBezTo>
                  <a:pt x="70000" y="77463"/>
                  <a:pt x="65523" y="82500"/>
                  <a:pt x="60000" y="82500"/>
                </a:cubicBezTo>
                <a:lnTo>
                  <a:pt x="50000" y="82500"/>
                </a:lnTo>
                <a:cubicBezTo>
                  <a:pt x="44477" y="82500"/>
                  <a:pt x="40000" y="77463"/>
                  <a:pt x="40000" y="71250"/>
                </a:cubicBezTo>
                <a:lnTo>
                  <a:pt x="40000" y="37500"/>
                </a:lnTo>
                <a:lnTo>
                  <a:pt x="20000" y="37500"/>
                </a:lnTo>
                <a:lnTo>
                  <a:pt x="20000" y="71250"/>
                </a:lnTo>
                <a:lnTo>
                  <a:pt x="20000" y="71250"/>
                </a:lnTo>
                <a:cubicBezTo>
                  <a:pt x="20000" y="89890"/>
                  <a:pt x="33431" y="105000"/>
                  <a:pt x="50000" y="105000"/>
                </a:cubicBezTo>
                <a:lnTo>
                  <a:pt x="60000" y="105000"/>
                </a:lnTo>
                <a:cubicBezTo>
                  <a:pt x="76569" y="105000"/>
                  <a:pt x="90000" y="89890"/>
                  <a:pt x="90000" y="71250"/>
                </a:cubicBezTo>
                <a:lnTo>
                  <a:pt x="90000" y="37500"/>
                </a:lnTo>
                <a:close/>
              </a:path>
              <a:path extrusionOk="0" fill="none" h="120000" w="120000">
                <a:moveTo>
                  <a:pt x="100000" y="37500"/>
                </a:moveTo>
                <a:lnTo>
                  <a:pt x="90000" y="37500"/>
                </a:lnTo>
                <a:lnTo>
                  <a:pt x="90000" y="71250"/>
                </a:lnTo>
                <a:lnTo>
                  <a:pt x="90000" y="71250"/>
                </a:lnTo>
                <a:cubicBezTo>
                  <a:pt x="90000" y="89890"/>
                  <a:pt x="76569" y="105000"/>
                  <a:pt x="60000" y="105000"/>
                </a:cubicBezTo>
                <a:lnTo>
                  <a:pt x="50000" y="105000"/>
                </a:lnTo>
                <a:cubicBezTo>
                  <a:pt x="33431" y="105000"/>
                  <a:pt x="20000" y="89890"/>
                  <a:pt x="20000" y="71250"/>
                </a:cubicBezTo>
                <a:lnTo>
                  <a:pt x="20000" y="37500"/>
                </a:lnTo>
                <a:lnTo>
                  <a:pt x="40000" y="37500"/>
                </a:lnTo>
                <a:lnTo>
                  <a:pt x="40000" y="71250"/>
                </a:lnTo>
                <a:cubicBezTo>
                  <a:pt x="40000" y="77463"/>
                  <a:pt x="44477" y="82500"/>
                  <a:pt x="50000" y="82500"/>
                </a:cubicBezTo>
                <a:lnTo>
                  <a:pt x="60000" y="82500"/>
                </a:lnTo>
                <a:cubicBezTo>
                  <a:pt x="65523" y="82500"/>
                  <a:pt x="70000" y="77463"/>
                  <a:pt x="70000" y="71250"/>
                </a:cubicBezTo>
                <a:lnTo>
                  <a:pt x="70000" y="37500"/>
                </a:lnTo>
                <a:lnTo>
                  <a:pt x="60000" y="37500"/>
                </a:lnTo>
                <a:lnTo>
                  <a:pt x="80000" y="15000"/>
                </a:lnTo>
                <a:close/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272" name="Google Shape;272;g22a6f9c6563_0_15"/>
          <p:cNvPicPr preferRelativeResize="0"/>
          <p:nvPr/>
        </p:nvPicPr>
        <p:blipFill rotWithShape="1">
          <a:blip r:embed="rId8">
            <a:alphaModFix/>
          </a:blip>
          <a:srcRect b="0" l="4010" r="4009" t="0"/>
          <a:stretch/>
        </p:blipFill>
        <p:spPr>
          <a:xfrm>
            <a:off x="702975" y="762000"/>
            <a:ext cx="2438400" cy="2362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6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13"/>
          <p:cNvSpPr txBox="1"/>
          <p:nvPr>
            <p:ph type="title"/>
          </p:nvPr>
        </p:nvSpPr>
        <p:spPr>
          <a:xfrm>
            <a:off x="3565325" y="1054500"/>
            <a:ext cx="5070300" cy="3900000"/>
          </a:xfrm>
          <a:prstGeom prst="rect">
            <a:avLst/>
          </a:prstGeom>
          <a:solidFill>
            <a:schemeClr val="lt1"/>
          </a:solidFill>
          <a:ln cap="rnd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Verdana"/>
              <a:buNone/>
            </a:pPr>
            <a:r>
              <a:rPr b="1" lang="ru-RU" sz="2600"/>
              <a:t>Известно, что для атмосферы опасно загрязнение ее оксидами серы, углерода, азота и другими веществами.  Какие явления в атмосфере вызывают эти соединения?</a:t>
            </a:r>
            <a:endParaRPr sz="2600"/>
          </a:p>
        </p:txBody>
      </p:sp>
      <p:sp>
        <p:nvSpPr>
          <p:cNvPr id="278" name="Google Shape;278;p13">
            <a:hlinkClick action="ppaction://hlinksldjump" r:id="rId3"/>
          </p:cNvPr>
          <p:cNvSpPr/>
          <p:nvPr/>
        </p:nvSpPr>
        <p:spPr>
          <a:xfrm>
            <a:off x="838200" y="6019800"/>
            <a:ext cx="6858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0000" y="60000"/>
                </a:lnTo>
                <a:lnTo>
                  <a:pt x="30000" y="60000"/>
                </a:lnTo>
                <a:lnTo>
                  <a:pt x="30000" y="105000"/>
                </a:lnTo>
                <a:lnTo>
                  <a:pt x="90000" y="105000"/>
                </a:lnTo>
                <a:lnTo>
                  <a:pt x="90000" y="60000"/>
                </a:lnTo>
                <a:lnTo>
                  <a:pt x="100000" y="60000"/>
                </a:lnTo>
                <a:lnTo>
                  <a:pt x="85000" y="43125"/>
                </a:ln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</a:path>
              <a:path extrusionOk="0" fill="darkenLess" h="120000" w="120000">
                <a:moveTo>
                  <a:pt x="85000" y="43125"/>
                </a:move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  <a:moveTo>
                  <a:pt x="30000" y="60000"/>
                </a:moveTo>
                <a:lnTo>
                  <a:pt x="30000" y="105000"/>
                </a:lnTo>
                <a:lnTo>
                  <a:pt x="55000" y="105000"/>
                </a:ln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  <a:lnTo>
                  <a:pt x="90000" y="105000"/>
                </a:lnTo>
                <a:lnTo>
                  <a:pt x="90000" y="60000"/>
                </a:lnTo>
                <a:close/>
              </a:path>
              <a:path extrusionOk="0" fill="darken" h="120000" w="120000">
                <a:moveTo>
                  <a:pt x="60000" y="15000"/>
                </a:moveTo>
                <a:lnTo>
                  <a:pt x="20000" y="60000"/>
                </a:lnTo>
                <a:lnTo>
                  <a:pt x="100000" y="60000"/>
                </a:lnTo>
                <a:close/>
                <a:moveTo>
                  <a:pt x="55000" y="82500"/>
                </a:moveTo>
                <a:lnTo>
                  <a:pt x="65000" y="82500"/>
                </a:lnTo>
                <a:lnTo>
                  <a:pt x="65000" y="105000"/>
                </a:lnTo>
                <a:lnTo>
                  <a:pt x="55000" y="105000"/>
                </a:lnTo>
                <a:close/>
              </a:path>
              <a:path extrusionOk="0" fill="none" h="120000" w="120000">
                <a:moveTo>
                  <a:pt x="60000" y="15000"/>
                </a:moveTo>
                <a:lnTo>
                  <a:pt x="75000" y="31875"/>
                </a:lnTo>
                <a:lnTo>
                  <a:pt x="75000" y="20625"/>
                </a:lnTo>
                <a:lnTo>
                  <a:pt x="85000" y="20625"/>
                </a:lnTo>
                <a:lnTo>
                  <a:pt x="85000" y="43125"/>
                </a:lnTo>
                <a:lnTo>
                  <a:pt x="100000" y="60000"/>
                </a:lnTo>
                <a:lnTo>
                  <a:pt x="90000" y="60000"/>
                </a:lnTo>
                <a:lnTo>
                  <a:pt x="90000" y="105000"/>
                </a:lnTo>
                <a:lnTo>
                  <a:pt x="30000" y="105000"/>
                </a:lnTo>
                <a:lnTo>
                  <a:pt x="30000" y="60000"/>
                </a:lnTo>
                <a:lnTo>
                  <a:pt x="20000" y="60000"/>
                </a:lnTo>
                <a:close/>
                <a:moveTo>
                  <a:pt x="75000" y="31875"/>
                </a:moveTo>
                <a:lnTo>
                  <a:pt x="85000" y="43125"/>
                </a:lnTo>
                <a:moveTo>
                  <a:pt x="90000" y="60000"/>
                </a:moveTo>
                <a:lnTo>
                  <a:pt x="30000" y="60000"/>
                </a:lnTo>
                <a:moveTo>
                  <a:pt x="55000" y="105000"/>
                </a:move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79" name="Google Shape;279;p13">
            <a:hlinkClick action="ppaction://hlinksldjump" r:id="rId4"/>
          </p:cNvPr>
          <p:cNvSpPr/>
          <p:nvPr/>
        </p:nvSpPr>
        <p:spPr>
          <a:xfrm>
            <a:off x="1219200" y="5172275"/>
            <a:ext cx="67056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DFF49A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ru-RU" sz="2400" u="none" cap="none" strike="noStrike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Ваш ответ</a:t>
            </a:r>
            <a:endParaRPr b="0" i="0" sz="2400" u="none" cap="none" strike="noStrike">
              <a:solidFill>
                <a:srgbClr val="75270B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80" name="Google Shape;280;p13">
            <a:hlinkClick action="ppaction://hlinksldjump" r:id="rId5"/>
          </p:cNvPr>
          <p:cNvSpPr/>
          <p:nvPr/>
        </p:nvSpPr>
        <p:spPr>
          <a:xfrm>
            <a:off x="2786050" y="6215082"/>
            <a:ext cx="3714776" cy="428628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ru-RU" sz="2400" u="none" cap="none" strike="noStrike">
                <a:solidFill>
                  <a:srgbClr val="FF0000"/>
                </a:solidFill>
                <a:latin typeface="Verdana"/>
                <a:ea typeface="Verdana"/>
                <a:cs typeface="Verdana"/>
                <a:sym typeface="Verdana"/>
              </a:rPr>
              <a:t>правило</a:t>
            </a:r>
            <a:endParaRPr b="1" i="0" sz="2400" u="none" cap="none" strike="noStrike">
              <a:solidFill>
                <a:srgbClr val="FF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281" name="Google Shape;281;p13"/>
          <p:cNvPicPr preferRelativeResize="0"/>
          <p:nvPr/>
        </p:nvPicPr>
        <p:blipFill rotWithShape="1">
          <a:blip r:embed="rId6">
            <a:alphaModFix/>
          </a:blip>
          <a:srcRect b="61399" l="24102" r="52308" t="24874"/>
          <a:stretch/>
        </p:blipFill>
        <p:spPr>
          <a:xfrm>
            <a:off x="620228" y="762000"/>
            <a:ext cx="2812650" cy="12275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82" name="Google Shape;282;p13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620225" y="762000"/>
            <a:ext cx="2812650" cy="2506277"/>
          </a:xfrm>
          <a:prstGeom prst="rect">
            <a:avLst/>
          </a:prstGeom>
          <a:noFill/>
          <a:ln>
            <a:noFill/>
          </a:ln>
        </p:spPr>
      </p:pic>
      <p:sp>
        <p:nvSpPr>
          <p:cNvPr id="283" name="Google Shape;283;p13">
            <a:hlinkClick action="ppaction://hlinksldjump" r:id="rId8"/>
          </p:cNvPr>
          <p:cNvSpPr/>
          <p:nvPr/>
        </p:nvSpPr>
        <p:spPr>
          <a:xfrm>
            <a:off x="7772400" y="6019800"/>
            <a:ext cx="6858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100000" y="37500"/>
                </a:moveTo>
                <a:lnTo>
                  <a:pt x="80000" y="15000"/>
                </a:lnTo>
                <a:lnTo>
                  <a:pt x="60000" y="37500"/>
                </a:lnTo>
                <a:lnTo>
                  <a:pt x="70000" y="37500"/>
                </a:lnTo>
                <a:lnTo>
                  <a:pt x="70000" y="71250"/>
                </a:lnTo>
                <a:cubicBezTo>
                  <a:pt x="70000" y="77463"/>
                  <a:pt x="65523" y="82500"/>
                  <a:pt x="60000" y="82500"/>
                </a:cubicBezTo>
                <a:lnTo>
                  <a:pt x="50000" y="82500"/>
                </a:lnTo>
                <a:cubicBezTo>
                  <a:pt x="44477" y="82500"/>
                  <a:pt x="40000" y="77463"/>
                  <a:pt x="40000" y="71250"/>
                </a:cubicBezTo>
                <a:lnTo>
                  <a:pt x="40000" y="37500"/>
                </a:lnTo>
                <a:lnTo>
                  <a:pt x="20000" y="37500"/>
                </a:lnTo>
                <a:lnTo>
                  <a:pt x="20000" y="71250"/>
                </a:lnTo>
                <a:lnTo>
                  <a:pt x="20000" y="71250"/>
                </a:lnTo>
                <a:cubicBezTo>
                  <a:pt x="20000" y="89890"/>
                  <a:pt x="33431" y="105000"/>
                  <a:pt x="50000" y="105000"/>
                </a:cubicBezTo>
                <a:lnTo>
                  <a:pt x="60000" y="105000"/>
                </a:lnTo>
                <a:cubicBezTo>
                  <a:pt x="76569" y="105000"/>
                  <a:pt x="90000" y="89890"/>
                  <a:pt x="90000" y="71250"/>
                </a:cubicBezTo>
                <a:lnTo>
                  <a:pt x="90000" y="37500"/>
                </a:lnTo>
                <a:close/>
              </a:path>
              <a:path extrusionOk="0" fill="darken" h="120000" w="120000">
                <a:moveTo>
                  <a:pt x="100000" y="37500"/>
                </a:moveTo>
                <a:lnTo>
                  <a:pt x="80000" y="15000"/>
                </a:lnTo>
                <a:lnTo>
                  <a:pt x="60000" y="37500"/>
                </a:lnTo>
                <a:lnTo>
                  <a:pt x="70000" y="37500"/>
                </a:lnTo>
                <a:lnTo>
                  <a:pt x="70000" y="71250"/>
                </a:lnTo>
                <a:cubicBezTo>
                  <a:pt x="70000" y="77463"/>
                  <a:pt x="65523" y="82500"/>
                  <a:pt x="60000" y="82500"/>
                </a:cubicBezTo>
                <a:lnTo>
                  <a:pt x="50000" y="82500"/>
                </a:lnTo>
                <a:cubicBezTo>
                  <a:pt x="44477" y="82500"/>
                  <a:pt x="40000" y="77463"/>
                  <a:pt x="40000" y="71250"/>
                </a:cubicBezTo>
                <a:lnTo>
                  <a:pt x="40000" y="37500"/>
                </a:lnTo>
                <a:lnTo>
                  <a:pt x="20000" y="37500"/>
                </a:lnTo>
                <a:lnTo>
                  <a:pt x="20000" y="71250"/>
                </a:lnTo>
                <a:lnTo>
                  <a:pt x="20000" y="71250"/>
                </a:lnTo>
                <a:cubicBezTo>
                  <a:pt x="20000" y="89890"/>
                  <a:pt x="33431" y="105000"/>
                  <a:pt x="50000" y="105000"/>
                </a:cubicBezTo>
                <a:lnTo>
                  <a:pt x="60000" y="105000"/>
                </a:lnTo>
                <a:cubicBezTo>
                  <a:pt x="76569" y="105000"/>
                  <a:pt x="90000" y="89890"/>
                  <a:pt x="90000" y="71250"/>
                </a:cubicBezTo>
                <a:lnTo>
                  <a:pt x="90000" y="37500"/>
                </a:lnTo>
                <a:close/>
              </a:path>
              <a:path extrusionOk="0" fill="none" h="120000" w="120000">
                <a:moveTo>
                  <a:pt x="100000" y="37500"/>
                </a:moveTo>
                <a:lnTo>
                  <a:pt x="90000" y="37500"/>
                </a:lnTo>
                <a:lnTo>
                  <a:pt x="90000" y="71250"/>
                </a:lnTo>
                <a:lnTo>
                  <a:pt x="90000" y="71250"/>
                </a:lnTo>
                <a:cubicBezTo>
                  <a:pt x="90000" y="89890"/>
                  <a:pt x="76569" y="105000"/>
                  <a:pt x="60000" y="105000"/>
                </a:cubicBezTo>
                <a:lnTo>
                  <a:pt x="50000" y="105000"/>
                </a:lnTo>
                <a:cubicBezTo>
                  <a:pt x="33431" y="105000"/>
                  <a:pt x="20000" y="89890"/>
                  <a:pt x="20000" y="71250"/>
                </a:cubicBezTo>
                <a:lnTo>
                  <a:pt x="20000" y="37500"/>
                </a:lnTo>
                <a:lnTo>
                  <a:pt x="40000" y="37500"/>
                </a:lnTo>
                <a:lnTo>
                  <a:pt x="40000" y="71250"/>
                </a:lnTo>
                <a:cubicBezTo>
                  <a:pt x="40000" y="77463"/>
                  <a:pt x="44477" y="82500"/>
                  <a:pt x="50000" y="82500"/>
                </a:cubicBezTo>
                <a:lnTo>
                  <a:pt x="60000" y="82500"/>
                </a:lnTo>
                <a:cubicBezTo>
                  <a:pt x="65523" y="82500"/>
                  <a:pt x="70000" y="77463"/>
                  <a:pt x="70000" y="71250"/>
                </a:cubicBezTo>
                <a:lnTo>
                  <a:pt x="70000" y="37500"/>
                </a:lnTo>
                <a:lnTo>
                  <a:pt x="60000" y="37500"/>
                </a:lnTo>
                <a:lnTo>
                  <a:pt x="80000" y="15000"/>
                </a:lnTo>
                <a:close/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  <p:transition advClick="0">
    <p:wipe dir="d"/>
  </p:transition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7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g22a6f9c6563_0_34"/>
          <p:cNvSpPr txBox="1"/>
          <p:nvPr>
            <p:ph type="title"/>
          </p:nvPr>
        </p:nvSpPr>
        <p:spPr>
          <a:xfrm>
            <a:off x="3565325" y="1054500"/>
            <a:ext cx="5070300" cy="2213700"/>
          </a:xfrm>
          <a:prstGeom prst="rect">
            <a:avLst/>
          </a:prstGeom>
          <a:solidFill>
            <a:schemeClr val="lt1"/>
          </a:solidFill>
          <a:ln cap="rnd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Verdana"/>
              <a:buNone/>
            </a:pPr>
            <a:r>
              <a:rPr b="1" lang="ru-RU" sz="3200"/>
              <a:t>Какие реки и озера мира относят к наиболее загрязненным?</a:t>
            </a:r>
            <a:endParaRPr sz="3200"/>
          </a:p>
        </p:txBody>
      </p:sp>
      <p:sp>
        <p:nvSpPr>
          <p:cNvPr id="289" name="Google Shape;289;g22a6f9c6563_0_34">
            <a:hlinkClick action="ppaction://hlinksldjump" r:id="rId3"/>
          </p:cNvPr>
          <p:cNvSpPr/>
          <p:nvPr/>
        </p:nvSpPr>
        <p:spPr>
          <a:xfrm>
            <a:off x="838200" y="6019800"/>
            <a:ext cx="6858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0000" y="60000"/>
                </a:lnTo>
                <a:lnTo>
                  <a:pt x="30000" y="60000"/>
                </a:lnTo>
                <a:lnTo>
                  <a:pt x="30000" y="105000"/>
                </a:lnTo>
                <a:lnTo>
                  <a:pt x="90000" y="105000"/>
                </a:lnTo>
                <a:lnTo>
                  <a:pt x="90000" y="60000"/>
                </a:lnTo>
                <a:lnTo>
                  <a:pt x="100000" y="60000"/>
                </a:lnTo>
                <a:lnTo>
                  <a:pt x="85000" y="43125"/>
                </a:ln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</a:path>
              <a:path extrusionOk="0" fill="darkenLess" h="120000" w="120000">
                <a:moveTo>
                  <a:pt x="85000" y="43125"/>
                </a:move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  <a:moveTo>
                  <a:pt x="30000" y="60000"/>
                </a:moveTo>
                <a:lnTo>
                  <a:pt x="30000" y="105000"/>
                </a:lnTo>
                <a:lnTo>
                  <a:pt x="55000" y="105000"/>
                </a:ln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  <a:lnTo>
                  <a:pt x="90000" y="105000"/>
                </a:lnTo>
                <a:lnTo>
                  <a:pt x="90000" y="60000"/>
                </a:lnTo>
                <a:close/>
              </a:path>
              <a:path extrusionOk="0" fill="darken" h="120000" w="120000">
                <a:moveTo>
                  <a:pt x="60000" y="15000"/>
                </a:moveTo>
                <a:lnTo>
                  <a:pt x="20000" y="60000"/>
                </a:lnTo>
                <a:lnTo>
                  <a:pt x="100000" y="60000"/>
                </a:lnTo>
                <a:close/>
                <a:moveTo>
                  <a:pt x="55000" y="82500"/>
                </a:moveTo>
                <a:lnTo>
                  <a:pt x="65000" y="82500"/>
                </a:lnTo>
                <a:lnTo>
                  <a:pt x="65000" y="105000"/>
                </a:lnTo>
                <a:lnTo>
                  <a:pt x="55000" y="105000"/>
                </a:lnTo>
                <a:close/>
              </a:path>
              <a:path extrusionOk="0" fill="none" h="120000" w="120000">
                <a:moveTo>
                  <a:pt x="60000" y="15000"/>
                </a:moveTo>
                <a:lnTo>
                  <a:pt x="75000" y="31875"/>
                </a:lnTo>
                <a:lnTo>
                  <a:pt x="75000" y="20625"/>
                </a:lnTo>
                <a:lnTo>
                  <a:pt x="85000" y="20625"/>
                </a:lnTo>
                <a:lnTo>
                  <a:pt x="85000" y="43125"/>
                </a:lnTo>
                <a:lnTo>
                  <a:pt x="100000" y="60000"/>
                </a:lnTo>
                <a:lnTo>
                  <a:pt x="90000" y="60000"/>
                </a:lnTo>
                <a:lnTo>
                  <a:pt x="90000" y="105000"/>
                </a:lnTo>
                <a:lnTo>
                  <a:pt x="30000" y="105000"/>
                </a:lnTo>
                <a:lnTo>
                  <a:pt x="30000" y="60000"/>
                </a:lnTo>
                <a:lnTo>
                  <a:pt x="20000" y="60000"/>
                </a:lnTo>
                <a:close/>
                <a:moveTo>
                  <a:pt x="75000" y="31875"/>
                </a:moveTo>
                <a:lnTo>
                  <a:pt x="85000" y="43125"/>
                </a:lnTo>
                <a:moveTo>
                  <a:pt x="90000" y="60000"/>
                </a:moveTo>
                <a:lnTo>
                  <a:pt x="30000" y="60000"/>
                </a:lnTo>
                <a:moveTo>
                  <a:pt x="55000" y="105000"/>
                </a:move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90" name="Google Shape;290;g22a6f9c6563_0_34">
            <a:hlinkClick action="ppaction://hlinksldjump" r:id="rId4"/>
          </p:cNvPr>
          <p:cNvSpPr/>
          <p:nvPr/>
        </p:nvSpPr>
        <p:spPr>
          <a:xfrm>
            <a:off x="1290700" y="4436875"/>
            <a:ext cx="67056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DFF49A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ru-RU" sz="2400" u="none" cap="none" strike="noStrike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Ваш ответ</a:t>
            </a:r>
            <a:endParaRPr b="0" i="0" sz="2400" u="none" cap="none" strike="noStrike">
              <a:solidFill>
                <a:srgbClr val="75270B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91" name="Google Shape;291;g22a6f9c6563_0_34">
            <a:hlinkClick action="ppaction://hlinksldjump" r:id="rId5"/>
          </p:cNvPr>
          <p:cNvSpPr/>
          <p:nvPr/>
        </p:nvSpPr>
        <p:spPr>
          <a:xfrm>
            <a:off x="2786050" y="6215082"/>
            <a:ext cx="3714900" cy="428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ru-RU" sz="2400" u="none" cap="none" strike="noStrike">
                <a:solidFill>
                  <a:srgbClr val="FF0000"/>
                </a:solidFill>
                <a:latin typeface="Verdana"/>
                <a:ea typeface="Verdana"/>
                <a:cs typeface="Verdana"/>
                <a:sym typeface="Verdana"/>
              </a:rPr>
              <a:t>правило</a:t>
            </a:r>
            <a:endParaRPr b="1" i="0" sz="2400" u="none" cap="none" strike="noStrike">
              <a:solidFill>
                <a:srgbClr val="FF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292" name="Google Shape;292;g22a6f9c6563_0_34"/>
          <p:cNvPicPr preferRelativeResize="0"/>
          <p:nvPr/>
        </p:nvPicPr>
        <p:blipFill rotWithShape="1">
          <a:blip r:embed="rId6">
            <a:alphaModFix/>
          </a:blip>
          <a:srcRect b="61399" l="24102" r="52308" t="24874"/>
          <a:stretch/>
        </p:blipFill>
        <p:spPr>
          <a:xfrm>
            <a:off x="620228" y="762000"/>
            <a:ext cx="2812650" cy="12275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93" name="Google Shape;293;g22a6f9c6563_0_34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620225" y="762000"/>
            <a:ext cx="2812650" cy="2506277"/>
          </a:xfrm>
          <a:prstGeom prst="rect">
            <a:avLst/>
          </a:prstGeom>
          <a:noFill/>
          <a:ln>
            <a:noFill/>
          </a:ln>
        </p:spPr>
      </p:pic>
      <p:sp>
        <p:nvSpPr>
          <p:cNvPr id="294" name="Google Shape;294;g22a6f9c6563_0_34">
            <a:hlinkClick action="ppaction://hlinksldjump" r:id="rId8"/>
          </p:cNvPr>
          <p:cNvSpPr/>
          <p:nvPr/>
        </p:nvSpPr>
        <p:spPr>
          <a:xfrm>
            <a:off x="7772400" y="6019800"/>
            <a:ext cx="6858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100000" y="37500"/>
                </a:moveTo>
                <a:lnTo>
                  <a:pt x="80000" y="15000"/>
                </a:lnTo>
                <a:lnTo>
                  <a:pt x="60000" y="37500"/>
                </a:lnTo>
                <a:lnTo>
                  <a:pt x="70000" y="37500"/>
                </a:lnTo>
                <a:lnTo>
                  <a:pt x="70000" y="71250"/>
                </a:lnTo>
                <a:cubicBezTo>
                  <a:pt x="70000" y="77463"/>
                  <a:pt x="65523" y="82500"/>
                  <a:pt x="60000" y="82500"/>
                </a:cubicBezTo>
                <a:lnTo>
                  <a:pt x="50000" y="82500"/>
                </a:lnTo>
                <a:cubicBezTo>
                  <a:pt x="44477" y="82500"/>
                  <a:pt x="40000" y="77463"/>
                  <a:pt x="40000" y="71250"/>
                </a:cubicBezTo>
                <a:lnTo>
                  <a:pt x="40000" y="37500"/>
                </a:lnTo>
                <a:lnTo>
                  <a:pt x="20000" y="37500"/>
                </a:lnTo>
                <a:lnTo>
                  <a:pt x="20000" y="71250"/>
                </a:lnTo>
                <a:lnTo>
                  <a:pt x="20000" y="71250"/>
                </a:lnTo>
                <a:cubicBezTo>
                  <a:pt x="20000" y="89890"/>
                  <a:pt x="33431" y="105000"/>
                  <a:pt x="50000" y="105000"/>
                </a:cubicBezTo>
                <a:lnTo>
                  <a:pt x="60000" y="105000"/>
                </a:lnTo>
                <a:cubicBezTo>
                  <a:pt x="76569" y="105000"/>
                  <a:pt x="90000" y="89890"/>
                  <a:pt x="90000" y="71250"/>
                </a:cubicBezTo>
                <a:lnTo>
                  <a:pt x="90000" y="37500"/>
                </a:lnTo>
                <a:close/>
              </a:path>
              <a:path extrusionOk="0" fill="darken" h="120000" w="120000">
                <a:moveTo>
                  <a:pt x="100000" y="37500"/>
                </a:moveTo>
                <a:lnTo>
                  <a:pt x="80000" y="15000"/>
                </a:lnTo>
                <a:lnTo>
                  <a:pt x="60000" y="37500"/>
                </a:lnTo>
                <a:lnTo>
                  <a:pt x="70000" y="37500"/>
                </a:lnTo>
                <a:lnTo>
                  <a:pt x="70000" y="71250"/>
                </a:lnTo>
                <a:cubicBezTo>
                  <a:pt x="70000" y="77463"/>
                  <a:pt x="65523" y="82500"/>
                  <a:pt x="60000" y="82500"/>
                </a:cubicBezTo>
                <a:lnTo>
                  <a:pt x="50000" y="82500"/>
                </a:lnTo>
                <a:cubicBezTo>
                  <a:pt x="44477" y="82500"/>
                  <a:pt x="40000" y="77463"/>
                  <a:pt x="40000" y="71250"/>
                </a:cubicBezTo>
                <a:lnTo>
                  <a:pt x="40000" y="37500"/>
                </a:lnTo>
                <a:lnTo>
                  <a:pt x="20000" y="37500"/>
                </a:lnTo>
                <a:lnTo>
                  <a:pt x="20000" y="71250"/>
                </a:lnTo>
                <a:lnTo>
                  <a:pt x="20000" y="71250"/>
                </a:lnTo>
                <a:cubicBezTo>
                  <a:pt x="20000" y="89890"/>
                  <a:pt x="33431" y="105000"/>
                  <a:pt x="50000" y="105000"/>
                </a:cubicBezTo>
                <a:lnTo>
                  <a:pt x="60000" y="105000"/>
                </a:lnTo>
                <a:cubicBezTo>
                  <a:pt x="76569" y="105000"/>
                  <a:pt x="90000" y="89890"/>
                  <a:pt x="90000" y="71250"/>
                </a:cubicBezTo>
                <a:lnTo>
                  <a:pt x="90000" y="37500"/>
                </a:lnTo>
                <a:close/>
              </a:path>
              <a:path extrusionOk="0" fill="none" h="120000" w="120000">
                <a:moveTo>
                  <a:pt x="100000" y="37500"/>
                </a:moveTo>
                <a:lnTo>
                  <a:pt x="90000" y="37500"/>
                </a:lnTo>
                <a:lnTo>
                  <a:pt x="90000" y="71250"/>
                </a:lnTo>
                <a:lnTo>
                  <a:pt x="90000" y="71250"/>
                </a:lnTo>
                <a:cubicBezTo>
                  <a:pt x="90000" y="89890"/>
                  <a:pt x="76569" y="105000"/>
                  <a:pt x="60000" y="105000"/>
                </a:cubicBezTo>
                <a:lnTo>
                  <a:pt x="50000" y="105000"/>
                </a:lnTo>
                <a:cubicBezTo>
                  <a:pt x="33431" y="105000"/>
                  <a:pt x="20000" y="89890"/>
                  <a:pt x="20000" y="71250"/>
                </a:cubicBezTo>
                <a:lnTo>
                  <a:pt x="20000" y="37500"/>
                </a:lnTo>
                <a:lnTo>
                  <a:pt x="40000" y="37500"/>
                </a:lnTo>
                <a:lnTo>
                  <a:pt x="40000" y="71250"/>
                </a:lnTo>
                <a:cubicBezTo>
                  <a:pt x="40000" y="77463"/>
                  <a:pt x="44477" y="82500"/>
                  <a:pt x="50000" y="82500"/>
                </a:cubicBezTo>
                <a:lnTo>
                  <a:pt x="60000" y="82500"/>
                </a:lnTo>
                <a:cubicBezTo>
                  <a:pt x="65523" y="82500"/>
                  <a:pt x="70000" y="77463"/>
                  <a:pt x="70000" y="71250"/>
                </a:cubicBezTo>
                <a:lnTo>
                  <a:pt x="70000" y="37500"/>
                </a:lnTo>
                <a:lnTo>
                  <a:pt x="60000" y="37500"/>
                </a:lnTo>
                <a:lnTo>
                  <a:pt x="80000" y="15000"/>
                </a:lnTo>
                <a:close/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8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14"/>
          <p:cNvSpPr txBox="1"/>
          <p:nvPr>
            <p:ph type="title"/>
          </p:nvPr>
        </p:nvSpPr>
        <p:spPr>
          <a:xfrm>
            <a:off x="685800" y="320040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240E"/>
              </a:buClr>
              <a:buSzPts val="5400"/>
              <a:buFont typeface="Verdana"/>
              <a:buNone/>
            </a:pPr>
            <a:r>
              <a:rPr b="1" lang="ru-RU" sz="5400" cap="none">
                <a:solidFill>
                  <a:srgbClr val="5E240E"/>
                </a:solidFill>
              </a:rPr>
              <a:t>ПОЗДРАВЛЯЕМ!</a:t>
            </a:r>
            <a:br>
              <a:rPr b="1" lang="ru-RU" sz="5400" cap="none">
                <a:solidFill>
                  <a:srgbClr val="5E240E"/>
                </a:solidFill>
              </a:rPr>
            </a:br>
            <a:r>
              <a:rPr b="1" lang="ru-RU" sz="5400">
                <a:solidFill>
                  <a:srgbClr val="5E240E"/>
                </a:solidFill>
              </a:rPr>
              <a:t>Сражение выиграно</a:t>
            </a:r>
            <a:r>
              <a:rPr b="1" lang="ru-RU" sz="5400" cap="none">
                <a:solidFill>
                  <a:srgbClr val="5E240E"/>
                </a:solidFill>
              </a:rPr>
              <a:t>!</a:t>
            </a:r>
            <a:endParaRPr b="1" sz="5400" cap="none">
              <a:solidFill>
                <a:srgbClr val="5E240E"/>
              </a:solidFill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240E"/>
              </a:buClr>
              <a:buSzPts val="5400"/>
              <a:buFont typeface="Verdana"/>
              <a:buNone/>
            </a:pPr>
            <a:r>
              <a:rPr b="1" lang="ru-RU" sz="5400">
                <a:solidFill>
                  <a:srgbClr val="5E240E"/>
                </a:solidFill>
              </a:rPr>
              <a:t>Команда победитель вышла в финал!</a:t>
            </a:r>
            <a:endParaRPr b="1" sz="5400">
              <a:solidFill>
                <a:srgbClr val="5E240E"/>
              </a:solidFill>
            </a:endParaRPr>
          </a:p>
        </p:txBody>
      </p:sp>
      <p:pic>
        <p:nvPicPr>
          <p:cNvPr descr="C:\Users\Александр\Desktop\Pixabay\balloons-1767513_960_720.png" id="300" name="Google Shape;300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43000" y="4419600"/>
            <a:ext cx="1447800" cy="28956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Александр\Desktop\Pixabay\balloons-1767513_960_720.png" id="301" name="Google Shape;301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240950" y="2776425"/>
            <a:ext cx="1447800" cy="28956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Александр\Desktop\Pixabay\balloons-1767513_960_720.png" id="302" name="Google Shape;302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276600" y="990600"/>
            <a:ext cx="1447800" cy="28956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Александр\Desktop\Pixabay\balloons-1767513_960_720.png" id="303" name="Google Shape;303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10200" y="5791200"/>
            <a:ext cx="1447800" cy="28956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Александр\Desktop\Pixabay\balloons-1767513_960_720.png" id="304" name="Google Shape;304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038600" y="3200400"/>
            <a:ext cx="1447800" cy="28956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Александр\Desktop\Pixabay\balloons-1767513_960_720.png" id="305" name="Google Shape;305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6858000"/>
            <a:ext cx="1447800" cy="28956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Александр\Desktop\Pixabay\balloons-1767513_960_720.png" id="306" name="Google Shape;306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924800" y="7848600"/>
            <a:ext cx="1447800" cy="2895600"/>
          </a:xfrm>
          <a:prstGeom prst="rect">
            <a:avLst/>
          </a:prstGeom>
          <a:noFill/>
          <a:ln>
            <a:noFill/>
          </a:ln>
        </p:spPr>
      </p:pic>
      <p:sp>
        <p:nvSpPr>
          <p:cNvPr id="307" name="Google Shape;307;p14"/>
          <p:cNvSpPr/>
          <p:nvPr/>
        </p:nvSpPr>
        <p:spPr>
          <a:xfrm>
            <a:off x="838200" y="6019800"/>
            <a:ext cx="6858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0000" y="60000"/>
                </a:lnTo>
                <a:lnTo>
                  <a:pt x="30000" y="60000"/>
                </a:lnTo>
                <a:lnTo>
                  <a:pt x="30000" y="105000"/>
                </a:lnTo>
                <a:lnTo>
                  <a:pt x="90000" y="105000"/>
                </a:lnTo>
                <a:lnTo>
                  <a:pt x="90000" y="60000"/>
                </a:lnTo>
                <a:lnTo>
                  <a:pt x="100000" y="60000"/>
                </a:lnTo>
                <a:lnTo>
                  <a:pt x="85000" y="43125"/>
                </a:ln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</a:path>
              <a:path extrusionOk="0" fill="darkenLess" h="120000" w="120000">
                <a:moveTo>
                  <a:pt x="85000" y="43125"/>
                </a:move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  <a:moveTo>
                  <a:pt x="30000" y="60000"/>
                </a:moveTo>
                <a:lnTo>
                  <a:pt x="30000" y="105000"/>
                </a:lnTo>
                <a:lnTo>
                  <a:pt x="55000" y="105000"/>
                </a:ln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  <a:lnTo>
                  <a:pt x="90000" y="105000"/>
                </a:lnTo>
                <a:lnTo>
                  <a:pt x="90000" y="60000"/>
                </a:lnTo>
                <a:close/>
              </a:path>
              <a:path extrusionOk="0" fill="darken" h="120000" w="120000">
                <a:moveTo>
                  <a:pt x="60000" y="15000"/>
                </a:moveTo>
                <a:lnTo>
                  <a:pt x="20000" y="60000"/>
                </a:lnTo>
                <a:lnTo>
                  <a:pt x="100000" y="60000"/>
                </a:lnTo>
                <a:close/>
                <a:moveTo>
                  <a:pt x="55000" y="82500"/>
                </a:moveTo>
                <a:lnTo>
                  <a:pt x="65000" y="82500"/>
                </a:lnTo>
                <a:lnTo>
                  <a:pt x="65000" y="105000"/>
                </a:lnTo>
                <a:lnTo>
                  <a:pt x="55000" y="105000"/>
                </a:lnTo>
                <a:close/>
              </a:path>
              <a:path extrusionOk="0" fill="none" h="120000" w="120000">
                <a:moveTo>
                  <a:pt x="60000" y="15000"/>
                </a:moveTo>
                <a:lnTo>
                  <a:pt x="75000" y="31875"/>
                </a:lnTo>
                <a:lnTo>
                  <a:pt x="75000" y="20625"/>
                </a:lnTo>
                <a:lnTo>
                  <a:pt x="85000" y="20625"/>
                </a:lnTo>
                <a:lnTo>
                  <a:pt x="85000" y="43125"/>
                </a:lnTo>
                <a:lnTo>
                  <a:pt x="100000" y="60000"/>
                </a:lnTo>
                <a:lnTo>
                  <a:pt x="90000" y="60000"/>
                </a:lnTo>
                <a:lnTo>
                  <a:pt x="90000" y="105000"/>
                </a:lnTo>
                <a:lnTo>
                  <a:pt x="30000" y="105000"/>
                </a:lnTo>
                <a:lnTo>
                  <a:pt x="30000" y="60000"/>
                </a:lnTo>
                <a:lnTo>
                  <a:pt x="20000" y="60000"/>
                </a:lnTo>
                <a:close/>
                <a:moveTo>
                  <a:pt x="75000" y="31875"/>
                </a:moveTo>
                <a:lnTo>
                  <a:pt x="85000" y="43125"/>
                </a:lnTo>
                <a:moveTo>
                  <a:pt x="90000" y="60000"/>
                </a:moveTo>
                <a:lnTo>
                  <a:pt x="30000" y="60000"/>
                </a:lnTo>
                <a:moveTo>
                  <a:pt x="55000" y="105000"/>
                </a:move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08" name="Google Shape;308;p14">
            <a:hlinkClick action="ppaction://hlinksldjump" r:id="rId4"/>
          </p:cNvPr>
          <p:cNvSpPr/>
          <p:nvPr/>
        </p:nvSpPr>
        <p:spPr>
          <a:xfrm>
            <a:off x="7772400" y="6019800"/>
            <a:ext cx="6858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60000" y="15000"/>
                </a:lnTo>
                <a:cubicBezTo>
                  <a:pt x="82091" y="15000"/>
                  <a:pt x="100000" y="35147"/>
                  <a:pt x="100000" y="60000"/>
                </a:cubicBezTo>
                <a:cubicBezTo>
                  <a:pt x="100000" y="84853"/>
                  <a:pt x="82091" y="105000"/>
                  <a:pt x="60000" y="105000"/>
                </a:cubicBezTo>
                <a:cubicBezTo>
                  <a:pt x="37909" y="105000"/>
                  <a:pt x="20000" y="84853"/>
                  <a:pt x="20000" y="60000"/>
                </a:cubicBezTo>
                <a:cubicBezTo>
                  <a:pt x="20000" y="35147"/>
                  <a:pt x="37909" y="15000"/>
                  <a:pt x="60000" y="15000"/>
                </a:cubicBezTo>
                <a:close/>
              </a:path>
              <a:path extrusionOk="0" fill="darken" h="120000" w="120000">
                <a:moveTo>
                  <a:pt x="60000" y="15000"/>
                </a:moveTo>
                <a:lnTo>
                  <a:pt x="60000" y="15000"/>
                </a:lnTo>
                <a:cubicBezTo>
                  <a:pt x="82091" y="15000"/>
                  <a:pt x="100000" y="35147"/>
                  <a:pt x="100000" y="60000"/>
                </a:cubicBezTo>
                <a:cubicBezTo>
                  <a:pt x="100000" y="84853"/>
                  <a:pt x="82091" y="105000"/>
                  <a:pt x="60000" y="105000"/>
                </a:cubicBezTo>
                <a:cubicBezTo>
                  <a:pt x="37909" y="105000"/>
                  <a:pt x="20000" y="84853"/>
                  <a:pt x="20000" y="60000"/>
                </a:cubicBezTo>
                <a:cubicBezTo>
                  <a:pt x="20000" y="35147"/>
                  <a:pt x="37909" y="15000"/>
                  <a:pt x="60000" y="15000"/>
                </a:cubicBezTo>
                <a:close/>
                <a:moveTo>
                  <a:pt x="60000" y="17813"/>
                </a:moveTo>
                <a:cubicBezTo>
                  <a:pt x="64142" y="17813"/>
                  <a:pt x="67500" y="21590"/>
                  <a:pt x="67500" y="26250"/>
                </a:cubicBezTo>
                <a:cubicBezTo>
                  <a:pt x="67500" y="30910"/>
                  <a:pt x="64142" y="34688"/>
                  <a:pt x="60000" y="34688"/>
                </a:cubicBezTo>
                <a:cubicBezTo>
                  <a:pt x="55858" y="34688"/>
                  <a:pt x="52500" y="30910"/>
                  <a:pt x="52500" y="26250"/>
                </a:cubicBezTo>
                <a:cubicBezTo>
                  <a:pt x="52500" y="21590"/>
                  <a:pt x="55858" y="17813"/>
                  <a:pt x="60000" y="17813"/>
                </a:cubicBezTo>
                <a:moveTo>
                  <a:pt x="45000" y="43125"/>
                </a:moveTo>
                <a:lnTo>
                  <a:pt x="45000" y="48750"/>
                </a:lnTo>
                <a:lnTo>
                  <a:pt x="52500" y="48750"/>
                </a:lnTo>
                <a:lnTo>
                  <a:pt x="52500" y="88125"/>
                </a:lnTo>
                <a:lnTo>
                  <a:pt x="45000" y="88125"/>
                </a:lnTo>
                <a:lnTo>
                  <a:pt x="45000" y="93750"/>
                </a:lnTo>
                <a:lnTo>
                  <a:pt x="75000" y="93750"/>
                </a:lnTo>
                <a:lnTo>
                  <a:pt x="75000" y="88125"/>
                </a:lnTo>
                <a:lnTo>
                  <a:pt x="67500" y="88125"/>
                </a:lnTo>
                <a:lnTo>
                  <a:pt x="67500" y="43125"/>
                </a:lnTo>
                <a:close/>
              </a:path>
              <a:path extrusionOk="0" fill="lighten" h="120000" w="120000">
                <a:moveTo>
                  <a:pt x="60000" y="17813"/>
                </a:moveTo>
                <a:cubicBezTo>
                  <a:pt x="64142" y="17813"/>
                  <a:pt x="67500" y="21590"/>
                  <a:pt x="67500" y="26250"/>
                </a:cubicBezTo>
                <a:cubicBezTo>
                  <a:pt x="67500" y="30910"/>
                  <a:pt x="64142" y="34688"/>
                  <a:pt x="60000" y="34688"/>
                </a:cubicBezTo>
                <a:cubicBezTo>
                  <a:pt x="55858" y="34688"/>
                  <a:pt x="52500" y="30910"/>
                  <a:pt x="52500" y="26250"/>
                </a:cubicBezTo>
                <a:cubicBezTo>
                  <a:pt x="52500" y="21590"/>
                  <a:pt x="55858" y="17813"/>
                  <a:pt x="60000" y="17813"/>
                </a:cubicBezTo>
                <a:moveTo>
                  <a:pt x="45000" y="43125"/>
                </a:moveTo>
                <a:lnTo>
                  <a:pt x="67500" y="43125"/>
                </a:lnTo>
                <a:lnTo>
                  <a:pt x="67500" y="88125"/>
                </a:lnTo>
                <a:lnTo>
                  <a:pt x="75000" y="88125"/>
                </a:lnTo>
                <a:lnTo>
                  <a:pt x="75000" y="93750"/>
                </a:lnTo>
                <a:lnTo>
                  <a:pt x="45000" y="93750"/>
                </a:lnTo>
                <a:lnTo>
                  <a:pt x="45000" y="88125"/>
                </a:lnTo>
                <a:lnTo>
                  <a:pt x="52500" y="88125"/>
                </a:lnTo>
                <a:lnTo>
                  <a:pt x="52500" y="48750"/>
                </a:lnTo>
                <a:lnTo>
                  <a:pt x="45000" y="48750"/>
                </a:lnTo>
                <a:close/>
              </a:path>
              <a:path extrusionOk="0" fill="none" h="120000" w="120000">
                <a:moveTo>
                  <a:pt x="60000" y="15000"/>
                </a:moveTo>
                <a:lnTo>
                  <a:pt x="60000" y="15000"/>
                </a:lnTo>
                <a:cubicBezTo>
                  <a:pt x="82091" y="15000"/>
                  <a:pt x="100000" y="35147"/>
                  <a:pt x="100000" y="60000"/>
                </a:cubicBezTo>
                <a:cubicBezTo>
                  <a:pt x="100000" y="84853"/>
                  <a:pt x="82091" y="105000"/>
                  <a:pt x="60000" y="105000"/>
                </a:cubicBezTo>
                <a:cubicBezTo>
                  <a:pt x="37909" y="105000"/>
                  <a:pt x="20000" y="84853"/>
                  <a:pt x="20000" y="60000"/>
                </a:cubicBezTo>
                <a:cubicBezTo>
                  <a:pt x="20000" y="35147"/>
                  <a:pt x="37909" y="15000"/>
                  <a:pt x="60000" y="15000"/>
                </a:cubicBezTo>
                <a:close/>
                <a:moveTo>
                  <a:pt x="60000" y="17813"/>
                </a:moveTo>
                <a:cubicBezTo>
                  <a:pt x="64142" y="17813"/>
                  <a:pt x="67500" y="21590"/>
                  <a:pt x="67500" y="26250"/>
                </a:cubicBezTo>
                <a:cubicBezTo>
                  <a:pt x="67500" y="30910"/>
                  <a:pt x="64142" y="34688"/>
                  <a:pt x="60000" y="34688"/>
                </a:cubicBezTo>
                <a:cubicBezTo>
                  <a:pt x="55858" y="34688"/>
                  <a:pt x="52500" y="30910"/>
                  <a:pt x="52500" y="26250"/>
                </a:cubicBezTo>
                <a:cubicBezTo>
                  <a:pt x="52500" y="21590"/>
                  <a:pt x="55858" y="17813"/>
                  <a:pt x="60000" y="17813"/>
                </a:cubicBezTo>
                <a:moveTo>
                  <a:pt x="45000" y="43125"/>
                </a:moveTo>
                <a:lnTo>
                  <a:pt x="67500" y="43125"/>
                </a:lnTo>
                <a:lnTo>
                  <a:pt x="67500" y="88125"/>
                </a:lnTo>
                <a:lnTo>
                  <a:pt x="75000" y="88125"/>
                </a:lnTo>
                <a:lnTo>
                  <a:pt x="75000" y="93750"/>
                </a:lnTo>
                <a:lnTo>
                  <a:pt x="45000" y="93750"/>
                </a:lnTo>
                <a:lnTo>
                  <a:pt x="45000" y="88125"/>
                </a:lnTo>
                <a:lnTo>
                  <a:pt x="52500" y="88125"/>
                </a:lnTo>
                <a:lnTo>
                  <a:pt x="52500" y="48750"/>
                </a:lnTo>
                <a:lnTo>
                  <a:pt x="45000" y="48750"/>
                </a:lnTo>
                <a:close/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  <p:transition advClick="0">
    <p:wipe dir="d"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80"/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12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g1e00d7c69a1_0_116">
            <a:hlinkClick action="ppaction://hlinkshowjump?jump=nextslide"/>
          </p:cNvPr>
          <p:cNvSpPr/>
          <p:nvPr/>
        </p:nvSpPr>
        <p:spPr>
          <a:xfrm>
            <a:off x="8206150" y="6124575"/>
            <a:ext cx="6858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100000" y="60000"/>
                </a:moveTo>
                <a:lnTo>
                  <a:pt x="20000" y="15000"/>
                </a:lnTo>
                <a:lnTo>
                  <a:pt x="20000" y="105000"/>
                </a:lnTo>
                <a:close/>
              </a:path>
              <a:path extrusionOk="0" fill="darken" h="120000" w="120000">
                <a:moveTo>
                  <a:pt x="100000" y="60000"/>
                </a:moveTo>
                <a:lnTo>
                  <a:pt x="20000" y="15000"/>
                </a:lnTo>
                <a:lnTo>
                  <a:pt x="20000" y="105000"/>
                </a:lnTo>
                <a:close/>
              </a:path>
              <a:path extrusionOk="0" fill="none" h="120000" w="120000">
                <a:moveTo>
                  <a:pt x="100000" y="60000"/>
                </a:moveTo>
                <a:lnTo>
                  <a:pt x="20000" y="105000"/>
                </a:lnTo>
                <a:lnTo>
                  <a:pt x="20000" y="15000"/>
                </a:lnTo>
                <a:close/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14" name="Google Shape;314;g1e00d7c69a1_0_116"/>
          <p:cNvSpPr/>
          <p:nvPr/>
        </p:nvSpPr>
        <p:spPr>
          <a:xfrm>
            <a:off x="273550" y="6124588"/>
            <a:ext cx="6858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0000" y="60000"/>
                </a:lnTo>
                <a:lnTo>
                  <a:pt x="30000" y="60000"/>
                </a:lnTo>
                <a:lnTo>
                  <a:pt x="30000" y="105000"/>
                </a:lnTo>
                <a:lnTo>
                  <a:pt x="90000" y="105000"/>
                </a:lnTo>
                <a:lnTo>
                  <a:pt x="90000" y="60000"/>
                </a:lnTo>
                <a:lnTo>
                  <a:pt x="100000" y="60000"/>
                </a:lnTo>
                <a:lnTo>
                  <a:pt x="85000" y="43125"/>
                </a:ln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</a:path>
              <a:path extrusionOk="0" fill="darkenLess" h="120000" w="120000">
                <a:moveTo>
                  <a:pt x="85000" y="43125"/>
                </a:move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  <a:moveTo>
                  <a:pt x="30000" y="60000"/>
                </a:moveTo>
                <a:lnTo>
                  <a:pt x="30000" y="105000"/>
                </a:lnTo>
                <a:lnTo>
                  <a:pt x="55000" y="105000"/>
                </a:ln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  <a:lnTo>
                  <a:pt x="90000" y="105000"/>
                </a:lnTo>
                <a:lnTo>
                  <a:pt x="90000" y="60000"/>
                </a:lnTo>
                <a:close/>
              </a:path>
              <a:path extrusionOk="0" fill="darken" h="120000" w="120000">
                <a:moveTo>
                  <a:pt x="60000" y="15000"/>
                </a:moveTo>
                <a:lnTo>
                  <a:pt x="20000" y="60000"/>
                </a:lnTo>
                <a:lnTo>
                  <a:pt x="100000" y="60000"/>
                </a:lnTo>
                <a:close/>
                <a:moveTo>
                  <a:pt x="55000" y="82500"/>
                </a:moveTo>
                <a:lnTo>
                  <a:pt x="65000" y="82500"/>
                </a:lnTo>
                <a:lnTo>
                  <a:pt x="65000" y="105000"/>
                </a:lnTo>
                <a:lnTo>
                  <a:pt x="55000" y="105000"/>
                </a:lnTo>
                <a:close/>
              </a:path>
              <a:path extrusionOk="0" fill="none" h="120000" w="120000">
                <a:moveTo>
                  <a:pt x="60000" y="15000"/>
                </a:moveTo>
                <a:lnTo>
                  <a:pt x="75000" y="31875"/>
                </a:lnTo>
                <a:lnTo>
                  <a:pt x="75000" y="20625"/>
                </a:lnTo>
                <a:lnTo>
                  <a:pt x="85000" y="20625"/>
                </a:lnTo>
                <a:lnTo>
                  <a:pt x="85000" y="43125"/>
                </a:lnTo>
                <a:lnTo>
                  <a:pt x="100000" y="60000"/>
                </a:lnTo>
                <a:lnTo>
                  <a:pt x="90000" y="60000"/>
                </a:lnTo>
                <a:lnTo>
                  <a:pt x="90000" y="105000"/>
                </a:lnTo>
                <a:lnTo>
                  <a:pt x="30000" y="105000"/>
                </a:lnTo>
                <a:lnTo>
                  <a:pt x="30000" y="60000"/>
                </a:lnTo>
                <a:lnTo>
                  <a:pt x="20000" y="60000"/>
                </a:lnTo>
                <a:close/>
                <a:moveTo>
                  <a:pt x="75000" y="31875"/>
                </a:moveTo>
                <a:lnTo>
                  <a:pt x="85000" y="43125"/>
                </a:lnTo>
                <a:moveTo>
                  <a:pt x="90000" y="60000"/>
                </a:moveTo>
                <a:lnTo>
                  <a:pt x="30000" y="60000"/>
                </a:lnTo>
                <a:moveTo>
                  <a:pt x="55000" y="105000"/>
                </a:move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15" name="Google Shape;315;g1e00d7c69a1_0_116"/>
          <p:cNvSpPr/>
          <p:nvPr/>
        </p:nvSpPr>
        <p:spPr>
          <a:xfrm>
            <a:off x="114774" y="3005125"/>
            <a:ext cx="447600" cy="423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102609" y="60000"/>
                </a:moveTo>
                <a:lnTo>
                  <a:pt x="17391" y="15000"/>
                </a:lnTo>
                <a:lnTo>
                  <a:pt x="17391" y="105000"/>
                </a:lnTo>
                <a:close/>
              </a:path>
              <a:path extrusionOk="0" fill="darken" h="120000" w="120000">
                <a:moveTo>
                  <a:pt x="102609" y="60000"/>
                </a:moveTo>
                <a:lnTo>
                  <a:pt x="17391" y="15000"/>
                </a:lnTo>
                <a:lnTo>
                  <a:pt x="17391" y="105000"/>
                </a:lnTo>
                <a:close/>
              </a:path>
              <a:path extrusionOk="0" fill="none" h="120000" w="120000">
                <a:moveTo>
                  <a:pt x="102609" y="60000"/>
                </a:moveTo>
                <a:lnTo>
                  <a:pt x="17391" y="105000"/>
                </a:lnTo>
                <a:lnTo>
                  <a:pt x="17391" y="15000"/>
                </a:lnTo>
                <a:close/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16" name="Google Shape;316;g1e00d7c69a1_0_116"/>
          <p:cNvSpPr txBox="1"/>
          <p:nvPr/>
        </p:nvSpPr>
        <p:spPr>
          <a:xfrm>
            <a:off x="761952" y="2919412"/>
            <a:ext cx="6858000" cy="60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b="1" i="0" lang="ru-RU" sz="3200" u="none" cap="none" strike="noStrike">
                <a:solidFill>
                  <a:srgbClr val="6D9EEB"/>
                </a:solidFill>
                <a:latin typeface="Verdana"/>
                <a:ea typeface="Verdana"/>
                <a:cs typeface="Verdana"/>
                <a:sym typeface="Verdana"/>
              </a:rPr>
              <a:t>- </a:t>
            </a:r>
            <a:r>
              <a:rPr b="1" i="0" lang="ru-RU" sz="2400" u="none" cap="none" strike="noStrike">
                <a:solidFill>
                  <a:srgbClr val="6D9EEB"/>
                </a:solidFill>
                <a:latin typeface="Verdana"/>
                <a:ea typeface="Verdana"/>
                <a:cs typeface="Verdana"/>
                <a:sym typeface="Verdana"/>
              </a:rPr>
              <a:t>перейти к следующему слайду </a:t>
            </a:r>
            <a:endParaRPr b="1" i="0" sz="2400" u="none" cap="none" strike="noStrike">
              <a:solidFill>
                <a:srgbClr val="6D9EEB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17" name="Google Shape;317;g1e00d7c69a1_0_116"/>
          <p:cNvSpPr/>
          <p:nvPr/>
        </p:nvSpPr>
        <p:spPr>
          <a:xfrm>
            <a:off x="114774" y="4417283"/>
            <a:ext cx="447600" cy="480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8122"/>
                </a:moveTo>
                <a:lnTo>
                  <a:pt x="15000" y="60000"/>
                </a:lnTo>
                <a:lnTo>
                  <a:pt x="26250" y="60000"/>
                </a:lnTo>
                <a:lnTo>
                  <a:pt x="26250" y="101878"/>
                </a:lnTo>
                <a:lnTo>
                  <a:pt x="93750" y="101878"/>
                </a:lnTo>
                <a:lnTo>
                  <a:pt x="93750" y="60000"/>
                </a:lnTo>
                <a:lnTo>
                  <a:pt x="105000" y="60000"/>
                </a:lnTo>
                <a:lnTo>
                  <a:pt x="88125" y="44296"/>
                </a:lnTo>
                <a:lnTo>
                  <a:pt x="88125" y="23357"/>
                </a:lnTo>
                <a:lnTo>
                  <a:pt x="76875" y="23357"/>
                </a:lnTo>
                <a:lnTo>
                  <a:pt x="76875" y="33826"/>
                </a:lnTo>
                <a:close/>
              </a:path>
              <a:path extrusionOk="0" fill="darkenLess" h="120000" w="120000">
                <a:moveTo>
                  <a:pt x="88125" y="44296"/>
                </a:moveTo>
                <a:lnTo>
                  <a:pt x="88125" y="23357"/>
                </a:lnTo>
                <a:lnTo>
                  <a:pt x="76875" y="23357"/>
                </a:lnTo>
                <a:lnTo>
                  <a:pt x="76875" y="33826"/>
                </a:lnTo>
                <a:close/>
                <a:moveTo>
                  <a:pt x="26250" y="60000"/>
                </a:moveTo>
                <a:lnTo>
                  <a:pt x="26250" y="101878"/>
                </a:lnTo>
                <a:lnTo>
                  <a:pt x="54375" y="101878"/>
                </a:lnTo>
                <a:lnTo>
                  <a:pt x="54375" y="80939"/>
                </a:lnTo>
                <a:lnTo>
                  <a:pt x="65625" y="80939"/>
                </a:lnTo>
                <a:lnTo>
                  <a:pt x="65625" y="101878"/>
                </a:lnTo>
                <a:lnTo>
                  <a:pt x="93750" y="101878"/>
                </a:lnTo>
                <a:lnTo>
                  <a:pt x="93750" y="60000"/>
                </a:lnTo>
                <a:close/>
              </a:path>
              <a:path extrusionOk="0" fill="darken" h="120000" w="120000">
                <a:moveTo>
                  <a:pt x="60000" y="18122"/>
                </a:moveTo>
                <a:lnTo>
                  <a:pt x="15000" y="60000"/>
                </a:lnTo>
                <a:lnTo>
                  <a:pt x="105000" y="60000"/>
                </a:lnTo>
                <a:close/>
                <a:moveTo>
                  <a:pt x="54375" y="80939"/>
                </a:moveTo>
                <a:lnTo>
                  <a:pt x="65625" y="80939"/>
                </a:lnTo>
                <a:lnTo>
                  <a:pt x="65625" y="101878"/>
                </a:lnTo>
                <a:lnTo>
                  <a:pt x="54375" y="101878"/>
                </a:lnTo>
                <a:close/>
              </a:path>
              <a:path extrusionOk="0" fill="none" h="120000" w="120000">
                <a:moveTo>
                  <a:pt x="60000" y="18122"/>
                </a:moveTo>
                <a:lnTo>
                  <a:pt x="76875" y="33826"/>
                </a:lnTo>
                <a:lnTo>
                  <a:pt x="76875" y="23357"/>
                </a:lnTo>
                <a:lnTo>
                  <a:pt x="88125" y="23357"/>
                </a:lnTo>
                <a:lnTo>
                  <a:pt x="88125" y="44296"/>
                </a:lnTo>
                <a:lnTo>
                  <a:pt x="105000" y="60000"/>
                </a:lnTo>
                <a:lnTo>
                  <a:pt x="93750" y="60000"/>
                </a:lnTo>
                <a:lnTo>
                  <a:pt x="93750" y="101878"/>
                </a:lnTo>
                <a:lnTo>
                  <a:pt x="26250" y="101878"/>
                </a:lnTo>
                <a:lnTo>
                  <a:pt x="26250" y="60000"/>
                </a:lnTo>
                <a:lnTo>
                  <a:pt x="15000" y="60000"/>
                </a:lnTo>
                <a:close/>
                <a:moveTo>
                  <a:pt x="76875" y="33826"/>
                </a:moveTo>
                <a:lnTo>
                  <a:pt x="88125" y="44296"/>
                </a:lnTo>
                <a:moveTo>
                  <a:pt x="93750" y="60000"/>
                </a:moveTo>
                <a:lnTo>
                  <a:pt x="26250" y="60000"/>
                </a:lnTo>
                <a:moveTo>
                  <a:pt x="54375" y="101878"/>
                </a:moveTo>
                <a:lnTo>
                  <a:pt x="54375" y="80939"/>
                </a:lnTo>
                <a:lnTo>
                  <a:pt x="65625" y="80939"/>
                </a:lnTo>
                <a:lnTo>
                  <a:pt x="65625" y="101878"/>
                </a:lnTo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18" name="Google Shape;318;g1e00d7c69a1_0_116"/>
          <p:cNvSpPr txBox="1"/>
          <p:nvPr/>
        </p:nvSpPr>
        <p:spPr>
          <a:xfrm>
            <a:off x="761952" y="4391020"/>
            <a:ext cx="6858000" cy="60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b="1" i="0" lang="ru-RU" sz="3200" u="none" cap="none" strike="noStrike">
                <a:solidFill>
                  <a:srgbClr val="3C78D8"/>
                </a:solidFill>
                <a:latin typeface="Verdana"/>
                <a:ea typeface="Verdana"/>
                <a:cs typeface="Verdana"/>
                <a:sym typeface="Verdana"/>
              </a:rPr>
              <a:t>- </a:t>
            </a:r>
            <a:r>
              <a:rPr b="1" i="0" lang="ru-RU" sz="2400" u="none" cap="none" strike="noStrike">
                <a:solidFill>
                  <a:srgbClr val="3C78D8"/>
                </a:solidFill>
                <a:latin typeface="Verdana"/>
                <a:ea typeface="Verdana"/>
                <a:cs typeface="Verdana"/>
                <a:sym typeface="Verdana"/>
              </a:rPr>
              <a:t>завершить показ</a:t>
            </a:r>
            <a:endParaRPr b="1" i="0" sz="2400" u="none" cap="none" strike="noStrike">
              <a:solidFill>
                <a:srgbClr val="3C78D8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19" name="Google Shape;319;g1e00d7c69a1_0_116"/>
          <p:cNvSpPr/>
          <p:nvPr/>
        </p:nvSpPr>
        <p:spPr>
          <a:xfrm>
            <a:off x="114749" y="3746504"/>
            <a:ext cx="447600" cy="452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105000" y="37738"/>
                </a:moveTo>
                <a:lnTo>
                  <a:pt x="82500" y="15477"/>
                </a:lnTo>
                <a:lnTo>
                  <a:pt x="60000" y="37738"/>
                </a:lnTo>
                <a:lnTo>
                  <a:pt x="71250" y="37738"/>
                </a:lnTo>
                <a:lnTo>
                  <a:pt x="71250" y="71131"/>
                </a:lnTo>
                <a:cubicBezTo>
                  <a:pt x="71250" y="77278"/>
                  <a:pt x="66213" y="82262"/>
                  <a:pt x="60000" y="82262"/>
                </a:cubicBezTo>
                <a:lnTo>
                  <a:pt x="48750" y="82262"/>
                </a:lnTo>
                <a:cubicBezTo>
                  <a:pt x="42537" y="82262"/>
                  <a:pt x="37500" y="77278"/>
                  <a:pt x="37500" y="71131"/>
                </a:cubicBezTo>
                <a:lnTo>
                  <a:pt x="37500" y="37738"/>
                </a:lnTo>
                <a:lnTo>
                  <a:pt x="15000" y="37738"/>
                </a:lnTo>
                <a:lnTo>
                  <a:pt x="15000" y="71131"/>
                </a:lnTo>
                <a:cubicBezTo>
                  <a:pt x="15000" y="89573"/>
                  <a:pt x="30110" y="104523"/>
                  <a:pt x="48750" y="104523"/>
                </a:cubicBezTo>
                <a:lnTo>
                  <a:pt x="60000" y="104523"/>
                </a:lnTo>
                <a:cubicBezTo>
                  <a:pt x="78640" y="104523"/>
                  <a:pt x="93750" y="89573"/>
                  <a:pt x="93750" y="71131"/>
                </a:cubicBezTo>
                <a:lnTo>
                  <a:pt x="93750" y="37738"/>
                </a:lnTo>
                <a:close/>
              </a:path>
              <a:path extrusionOk="0" fill="darken" h="120000" w="120000">
                <a:moveTo>
                  <a:pt x="105000" y="37738"/>
                </a:moveTo>
                <a:lnTo>
                  <a:pt x="82500" y="15477"/>
                </a:lnTo>
                <a:lnTo>
                  <a:pt x="60000" y="37738"/>
                </a:lnTo>
                <a:lnTo>
                  <a:pt x="71250" y="37738"/>
                </a:lnTo>
                <a:lnTo>
                  <a:pt x="71250" y="71131"/>
                </a:lnTo>
                <a:cubicBezTo>
                  <a:pt x="71250" y="77278"/>
                  <a:pt x="66213" y="82262"/>
                  <a:pt x="60000" y="82262"/>
                </a:cubicBezTo>
                <a:lnTo>
                  <a:pt x="48750" y="82262"/>
                </a:lnTo>
                <a:cubicBezTo>
                  <a:pt x="42537" y="82262"/>
                  <a:pt x="37500" y="77278"/>
                  <a:pt x="37500" y="71131"/>
                </a:cubicBezTo>
                <a:lnTo>
                  <a:pt x="37500" y="37738"/>
                </a:lnTo>
                <a:lnTo>
                  <a:pt x="15000" y="37738"/>
                </a:lnTo>
                <a:lnTo>
                  <a:pt x="15000" y="71131"/>
                </a:lnTo>
                <a:cubicBezTo>
                  <a:pt x="15000" y="89573"/>
                  <a:pt x="30110" y="104523"/>
                  <a:pt x="48750" y="104523"/>
                </a:cubicBezTo>
                <a:lnTo>
                  <a:pt x="60000" y="104523"/>
                </a:lnTo>
                <a:cubicBezTo>
                  <a:pt x="78640" y="104523"/>
                  <a:pt x="93750" y="89573"/>
                  <a:pt x="93750" y="71131"/>
                </a:cubicBezTo>
                <a:lnTo>
                  <a:pt x="93750" y="37738"/>
                </a:lnTo>
                <a:close/>
              </a:path>
              <a:path extrusionOk="0" fill="none" h="120000" w="120000">
                <a:moveTo>
                  <a:pt x="105000" y="37738"/>
                </a:moveTo>
                <a:lnTo>
                  <a:pt x="93750" y="37738"/>
                </a:lnTo>
                <a:lnTo>
                  <a:pt x="93750" y="71131"/>
                </a:lnTo>
                <a:lnTo>
                  <a:pt x="93750" y="71131"/>
                </a:lnTo>
                <a:cubicBezTo>
                  <a:pt x="93750" y="89573"/>
                  <a:pt x="78640" y="104523"/>
                  <a:pt x="60000" y="104523"/>
                </a:cubicBezTo>
                <a:lnTo>
                  <a:pt x="48750" y="104523"/>
                </a:lnTo>
                <a:cubicBezTo>
                  <a:pt x="30110" y="104523"/>
                  <a:pt x="15000" y="89573"/>
                  <a:pt x="15000" y="71131"/>
                </a:cubicBezTo>
                <a:lnTo>
                  <a:pt x="15000" y="37738"/>
                </a:lnTo>
                <a:lnTo>
                  <a:pt x="37500" y="37738"/>
                </a:lnTo>
                <a:lnTo>
                  <a:pt x="37500" y="71131"/>
                </a:lnTo>
                <a:cubicBezTo>
                  <a:pt x="37500" y="77278"/>
                  <a:pt x="42537" y="82262"/>
                  <a:pt x="48750" y="82262"/>
                </a:cubicBezTo>
                <a:lnTo>
                  <a:pt x="60000" y="82262"/>
                </a:lnTo>
                <a:cubicBezTo>
                  <a:pt x="66213" y="82262"/>
                  <a:pt x="71250" y="77278"/>
                  <a:pt x="71250" y="71131"/>
                </a:cubicBezTo>
                <a:lnTo>
                  <a:pt x="71250" y="37738"/>
                </a:lnTo>
                <a:lnTo>
                  <a:pt x="60000" y="37738"/>
                </a:lnTo>
                <a:lnTo>
                  <a:pt x="82500" y="15477"/>
                </a:lnTo>
                <a:close/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20" name="Google Shape;320;g1e00d7c69a1_0_116"/>
          <p:cNvSpPr txBox="1"/>
          <p:nvPr/>
        </p:nvSpPr>
        <p:spPr>
          <a:xfrm>
            <a:off x="761952" y="3709979"/>
            <a:ext cx="6858000" cy="60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b="1" i="0" lang="ru-RU" sz="3200" u="none" cap="none" strike="noStrike">
                <a:solidFill>
                  <a:srgbClr val="3C78D8"/>
                </a:solidFill>
                <a:latin typeface="Verdana"/>
                <a:ea typeface="Verdana"/>
                <a:cs typeface="Verdana"/>
                <a:sym typeface="Verdana"/>
              </a:rPr>
              <a:t>- </a:t>
            </a:r>
            <a:r>
              <a:rPr b="1" i="0" lang="ru-RU" sz="2400" u="none" cap="none" strike="noStrike">
                <a:solidFill>
                  <a:srgbClr val="3C78D8"/>
                </a:solidFill>
                <a:latin typeface="Verdana"/>
                <a:ea typeface="Verdana"/>
                <a:cs typeface="Verdana"/>
                <a:sym typeface="Verdana"/>
              </a:rPr>
              <a:t>вернуться к слайду с заданиями</a:t>
            </a:r>
            <a:endParaRPr b="1" i="0" sz="2400" u="none" cap="none" strike="noStrike">
              <a:solidFill>
                <a:srgbClr val="3C78D8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21" name="Google Shape;321;g1e00d7c69a1_0_116">
            <a:hlinkClick action="ppaction://hlinksldjump" r:id="rId4"/>
          </p:cNvPr>
          <p:cNvSpPr/>
          <p:nvPr/>
        </p:nvSpPr>
        <p:spPr>
          <a:xfrm>
            <a:off x="2786050" y="6215082"/>
            <a:ext cx="3714900" cy="428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4A86E8"/>
          </a:solidFill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ru-RU" sz="24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правило</a:t>
            </a:r>
            <a:endParaRPr b="1" i="0" sz="24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22" name="Google Shape;322;g1e00d7c69a1_0_116"/>
          <p:cNvSpPr/>
          <p:nvPr/>
        </p:nvSpPr>
        <p:spPr>
          <a:xfrm>
            <a:off x="114774" y="5116562"/>
            <a:ext cx="1500300" cy="428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4A86E8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ru-RU" sz="20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правило</a:t>
            </a:r>
            <a:endParaRPr b="1" i="0" sz="20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23" name="Google Shape;323;g1e00d7c69a1_0_116"/>
          <p:cNvSpPr txBox="1"/>
          <p:nvPr/>
        </p:nvSpPr>
        <p:spPr>
          <a:xfrm>
            <a:off x="1348150" y="4962537"/>
            <a:ext cx="6858000" cy="60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b="1" i="0" lang="ru-RU" sz="32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- </a:t>
            </a:r>
            <a:r>
              <a:rPr b="1" i="0" lang="ru-RU" sz="24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посмотреть правило</a:t>
            </a:r>
            <a:endParaRPr b="1" i="0" sz="2400" u="none" cap="none" strike="noStrike">
              <a:solidFill>
                <a:srgbClr val="FFFFFF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24" name="Google Shape;324;g1e00d7c69a1_0_116"/>
          <p:cNvSpPr txBox="1"/>
          <p:nvPr>
            <p:ph type="title"/>
          </p:nvPr>
        </p:nvSpPr>
        <p:spPr>
          <a:xfrm>
            <a:off x="273550" y="161900"/>
            <a:ext cx="7346400" cy="1143000"/>
          </a:xfrm>
          <a:prstGeom prst="rect">
            <a:avLst/>
          </a:prstGeom>
          <a:noFill/>
          <a:ln>
            <a:noFill/>
          </a:ln>
          <a:effectLst>
            <a:outerShdw blurRad="40000" dir="5400000" dist="23000">
              <a:srgbClr val="000000">
                <a:alpha val="34117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Verdana"/>
              <a:buNone/>
            </a:pPr>
            <a:r>
              <a:rPr b="1" lang="ru-RU">
                <a:solidFill>
                  <a:srgbClr val="A4C2F4"/>
                </a:solidFill>
                <a:latin typeface="Verdana"/>
                <a:ea typeface="Verdana"/>
                <a:cs typeface="Verdana"/>
                <a:sym typeface="Verdana"/>
              </a:rPr>
              <a:t>Инструкция участника</a:t>
            </a:r>
            <a:endParaRPr b="1">
              <a:solidFill>
                <a:srgbClr val="A4C2F4"/>
              </a:solidFill>
            </a:endParaRPr>
          </a:p>
        </p:txBody>
      </p:sp>
      <p:sp>
        <p:nvSpPr>
          <p:cNvPr id="325" name="Google Shape;325;g1e00d7c69a1_0_116"/>
          <p:cNvSpPr txBox="1"/>
          <p:nvPr/>
        </p:nvSpPr>
        <p:spPr>
          <a:xfrm>
            <a:off x="958100" y="1580025"/>
            <a:ext cx="29415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ru-RU" sz="1400" u="none" cap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СРАЖЕНИЕ 2</a:t>
            </a:r>
            <a:endParaRPr b="1" i="0" sz="1400" u="none" cap="none" strike="noStrike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9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g1e00d7c69a1_0_181"/>
          <p:cNvSpPr txBox="1"/>
          <p:nvPr>
            <p:ph type="title"/>
          </p:nvPr>
        </p:nvSpPr>
        <p:spPr>
          <a:xfrm>
            <a:off x="762000" y="762000"/>
            <a:ext cx="7772400" cy="784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ru-RU"/>
              <a:t>Морской бой</a:t>
            </a:r>
            <a:endParaRPr/>
          </a:p>
        </p:txBody>
      </p:sp>
      <p:graphicFrame>
        <p:nvGraphicFramePr>
          <p:cNvPr id="331" name="Google Shape;331;g1e00d7c69a1_0_181"/>
          <p:cNvGraphicFramePr/>
          <p:nvPr/>
        </p:nvGraphicFramePr>
        <p:xfrm>
          <a:off x="952500" y="154649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{990B5A47-2490-442E-9472-73D3FD8D59B2}</a:tableStyleId>
              </a:tblPr>
              <a:tblGrid>
                <a:gridCol w="3619500"/>
                <a:gridCol w="3619500"/>
              </a:tblGrid>
              <a:tr h="9681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b="1" lang="ru-RU" sz="2400"/>
                        <a:t>команда 3</a:t>
                      </a:r>
                      <a:endParaRPr b="1" sz="25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b="1" lang="ru-RU" sz="2400"/>
                        <a:t>команда 4</a:t>
                      </a:r>
                      <a:endParaRPr b="1" sz="2700" u="none" cap="none" strike="noStrike"/>
                    </a:p>
                  </a:txBody>
                  <a:tcPr marT="91425" marB="91425" marR="91425" marL="91425"/>
                </a:tc>
              </a:tr>
              <a:tr h="35188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pic>
        <p:nvPicPr>
          <p:cNvPr id="332" name="Google Shape;332;g1e00d7c69a1_0_181">
            <a:hlinkClick action="ppaction://hlinksldjump" r:id="rId3"/>
          </p:cNvPr>
          <p:cNvPicPr preferRelativeResize="0"/>
          <p:nvPr/>
        </p:nvPicPr>
        <p:blipFill rotWithShape="1">
          <a:blip r:embed="rId4">
            <a:alphaModFix/>
          </a:blip>
          <a:srcRect b="61399" l="24102" r="52308" t="24874"/>
          <a:stretch/>
        </p:blipFill>
        <p:spPr>
          <a:xfrm>
            <a:off x="1636938" y="4752762"/>
            <a:ext cx="2107226" cy="919664"/>
          </a:xfrm>
          <a:prstGeom prst="rect">
            <a:avLst/>
          </a:prstGeom>
          <a:noFill/>
          <a:ln>
            <a:noFill/>
          </a:ln>
        </p:spPr>
      </p:pic>
      <p:pic>
        <p:nvPicPr>
          <p:cNvPr id="333" name="Google Shape;333;g1e00d7c69a1_0_181">
            <a:hlinkClick action="ppaction://hlinksldjump" r:id="rId5"/>
          </p:cNvPr>
          <p:cNvPicPr preferRelativeResize="0"/>
          <p:nvPr/>
        </p:nvPicPr>
        <p:blipFill rotWithShape="1">
          <a:blip r:embed="rId4">
            <a:alphaModFix/>
          </a:blip>
          <a:srcRect b="61399" l="24102" r="52308" t="24874"/>
          <a:stretch/>
        </p:blipFill>
        <p:spPr>
          <a:xfrm>
            <a:off x="5349650" y="4716100"/>
            <a:ext cx="2107252" cy="919676"/>
          </a:xfrm>
          <a:prstGeom prst="rect">
            <a:avLst/>
          </a:prstGeom>
          <a:noFill/>
          <a:ln>
            <a:noFill/>
          </a:ln>
        </p:spPr>
      </p:pic>
      <p:pic>
        <p:nvPicPr>
          <p:cNvPr id="334" name="Google Shape;334;g1e00d7c69a1_0_181">
            <a:hlinkClick action="ppaction://hlinksldjump" r:id="rId6"/>
          </p:cNvPr>
          <p:cNvPicPr preferRelativeResize="0"/>
          <p:nvPr/>
        </p:nvPicPr>
        <p:blipFill rotWithShape="1">
          <a:blip r:embed="rId7">
            <a:alphaModFix/>
          </a:blip>
          <a:srcRect b="1835" l="16254" r="73231" t="84438"/>
          <a:stretch/>
        </p:blipFill>
        <p:spPr>
          <a:xfrm>
            <a:off x="1171050" y="2372650"/>
            <a:ext cx="939100" cy="919674"/>
          </a:xfrm>
          <a:prstGeom prst="rect">
            <a:avLst/>
          </a:prstGeom>
          <a:noFill/>
          <a:ln>
            <a:noFill/>
          </a:ln>
        </p:spPr>
      </p:pic>
      <p:pic>
        <p:nvPicPr>
          <p:cNvPr id="335" name="Google Shape;335;g1e00d7c69a1_0_181">
            <a:hlinkClick action="ppaction://hlinksldjump" r:id="rId8"/>
          </p:cNvPr>
          <p:cNvPicPr preferRelativeResize="0"/>
          <p:nvPr/>
        </p:nvPicPr>
        <p:blipFill rotWithShape="1">
          <a:blip r:embed="rId7">
            <a:alphaModFix/>
          </a:blip>
          <a:srcRect b="1835" l="16254" r="73231" t="84438"/>
          <a:stretch/>
        </p:blipFill>
        <p:spPr>
          <a:xfrm>
            <a:off x="2299175" y="2391325"/>
            <a:ext cx="939100" cy="91966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6" name="Google Shape;336;g1e00d7c69a1_0_181">
            <a:hlinkClick action="ppaction://hlinksldjump" r:id="rId9"/>
          </p:cNvPr>
          <p:cNvPicPr preferRelativeResize="0"/>
          <p:nvPr/>
        </p:nvPicPr>
        <p:blipFill rotWithShape="1">
          <a:blip r:embed="rId7">
            <a:alphaModFix/>
          </a:blip>
          <a:srcRect b="1835" l="16254" r="73231" t="84438"/>
          <a:stretch/>
        </p:blipFill>
        <p:spPr>
          <a:xfrm>
            <a:off x="3511800" y="2391312"/>
            <a:ext cx="939106" cy="919676"/>
          </a:xfrm>
          <a:prstGeom prst="rect">
            <a:avLst/>
          </a:prstGeom>
          <a:noFill/>
          <a:ln>
            <a:noFill/>
          </a:ln>
        </p:spPr>
      </p:pic>
      <p:pic>
        <p:nvPicPr>
          <p:cNvPr id="337" name="Google Shape;337;g1e00d7c69a1_0_181">
            <a:hlinkClick action="ppaction://hlinksldjump" r:id="rId10"/>
          </p:cNvPr>
          <p:cNvPicPr preferRelativeResize="0"/>
          <p:nvPr/>
        </p:nvPicPr>
        <p:blipFill rotWithShape="1">
          <a:blip r:embed="rId7">
            <a:alphaModFix/>
          </a:blip>
          <a:srcRect b="69246" l="60310" r="25843" t="19471"/>
          <a:stretch/>
        </p:blipFill>
        <p:spPr>
          <a:xfrm>
            <a:off x="4724425" y="3572775"/>
            <a:ext cx="1504920" cy="919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38" name="Google Shape;338;g1e00d7c69a1_0_181">
            <a:hlinkClick action="ppaction://hlinksldjump" r:id="rId11"/>
          </p:cNvPr>
          <p:cNvPicPr preferRelativeResize="0"/>
          <p:nvPr/>
        </p:nvPicPr>
        <p:blipFill rotWithShape="1">
          <a:blip r:embed="rId7">
            <a:alphaModFix/>
          </a:blip>
          <a:srcRect b="1835" l="16254" r="73231" t="84438"/>
          <a:stretch/>
        </p:blipFill>
        <p:spPr>
          <a:xfrm>
            <a:off x="4724425" y="2429437"/>
            <a:ext cx="939106" cy="919676"/>
          </a:xfrm>
          <a:prstGeom prst="rect">
            <a:avLst/>
          </a:prstGeom>
          <a:noFill/>
          <a:ln>
            <a:noFill/>
          </a:ln>
        </p:spPr>
      </p:pic>
      <p:pic>
        <p:nvPicPr>
          <p:cNvPr id="339" name="Google Shape;339;g1e00d7c69a1_0_181">
            <a:hlinkClick action="ppaction://hlinksldjump" r:id="rId12"/>
          </p:cNvPr>
          <p:cNvPicPr preferRelativeResize="0"/>
          <p:nvPr/>
        </p:nvPicPr>
        <p:blipFill rotWithShape="1">
          <a:blip r:embed="rId7">
            <a:alphaModFix/>
          </a:blip>
          <a:srcRect b="1835" l="16254" r="73231" t="84438"/>
          <a:stretch/>
        </p:blipFill>
        <p:spPr>
          <a:xfrm>
            <a:off x="5852550" y="2429437"/>
            <a:ext cx="939106" cy="919676"/>
          </a:xfrm>
          <a:prstGeom prst="rect">
            <a:avLst/>
          </a:prstGeom>
          <a:noFill/>
          <a:ln>
            <a:noFill/>
          </a:ln>
        </p:spPr>
      </p:pic>
      <p:pic>
        <p:nvPicPr>
          <p:cNvPr id="340" name="Google Shape;340;g1e00d7c69a1_0_181">
            <a:hlinkClick action="ppaction://hlinksldjump" r:id="rId13"/>
          </p:cNvPr>
          <p:cNvPicPr preferRelativeResize="0"/>
          <p:nvPr/>
        </p:nvPicPr>
        <p:blipFill rotWithShape="1">
          <a:blip r:embed="rId7">
            <a:alphaModFix/>
          </a:blip>
          <a:srcRect b="1835" l="16254" r="73231" t="84438"/>
          <a:stretch/>
        </p:blipFill>
        <p:spPr>
          <a:xfrm>
            <a:off x="6980675" y="2391312"/>
            <a:ext cx="939106" cy="919676"/>
          </a:xfrm>
          <a:prstGeom prst="rect">
            <a:avLst/>
          </a:prstGeom>
          <a:noFill/>
          <a:ln>
            <a:noFill/>
          </a:ln>
        </p:spPr>
      </p:pic>
      <p:pic>
        <p:nvPicPr>
          <p:cNvPr id="341" name="Google Shape;341;g1e00d7c69a1_0_181">
            <a:hlinkClick action="ppaction://hlinksldjump" r:id="rId14"/>
          </p:cNvPr>
          <p:cNvPicPr preferRelativeResize="0"/>
          <p:nvPr/>
        </p:nvPicPr>
        <p:blipFill rotWithShape="1">
          <a:blip r:embed="rId7">
            <a:alphaModFix/>
          </a:blip>
          <a:srcRect b="69246" l="60310" r="25843" t="19471"/>
          <a:stretch/>
        </p:blipFill>
        <p:spPr>
          <a:xfrm>
            <a:off x="6557125" y="3572037"/>
            <a:ext cx="1504920" cy="919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42" name="Google Shape;342;g1e00d7c69a1_0_181">
            <a:hlinkClick action="ppaction://hlinksldjump" r:id="rId15"/>
          </p:cNvPr>
          <p:cNvPicPr preferRelativeResize="0"/>
          <p:nvPr/>
        </p:nvPicPr>
        <p:blipFill rotWithShape="1">
          <a:blip r:embed="rId7">
            <a:alphaModFix/>
          </a:blip>
          <a:srcRect b="69246" l="60310" r="25843" t="19471"/>
          <a:stretch/>
        </p:blipFill>
        <p:spPr>
          <a:xfrm>
            <a:off x="1059050" y="3572037"/>
            <a:ext cx="1504920" cy="919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43" name="Google Shape;343;g1e00d7c69a1_0_181">
            <a:hlinkClick action="ppaction://hlinksldjump" r:id="rId16"/>
          </p:cNvPr>
          <p:cNvPicPr preferRelativeResize="0"/>
          <p:nvPr/>
        </p:nvPicPr>
        <p:blipFill rotWithShape="1">
          <a:blip r:embed="rId7">
            <a:alphaModFix/>
          </a:blip>
          <a:srcRect b="69246" l="60310" r="25843" t="19471"/>
          <a:stretch/>
        </p:blipFill>
        <p:spPr>
          <a:xfrm>
            <a:off x="2891738" y="3572037"/>
            <a:ext cx="1504920" cy="919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2"/>
          <p:cNvSpPr txBox="1"/>
          <p:nvPr>
            <p:ph type="title"/>
          </p:nvPr>
        </p:nvSpPr>
        <p:spPr>
          <a:xfrm>
            <a:off x="762000" y="762000"/>
            <a:ext cx="7772400" cy="1143000"/>
          </a:xfrm>
          <a:prstGeom prst="rect">
            <a:avLst/>
          </a:prstGeom>
          <a:gradFill>
            <a:gsLst>
              <a:gs pos="0">
                <a:srgbClr val="AF2B00"/>
              </a:gs>
              <a:gs pos="80000">
                <a:srgbClr val="E73700"/>
              </a:gs>
              <a:gs pos="100000">
                <a:srgbClr val="ED3600"/>
              </a:gs>
            </a:gsLst>
            <a:lin ang="16200038" scaled="0"/>
          </a:gradFill>
          <a:ln>
            <a:noFill/>
          </a:ln>
          <a:effectLst>
            <a:outerShdw blurRad="40000" dir="5400000" dist="23000">
              <a:srgbClr val="000000">
                <a:alpha val="34117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Verdana"/>
              <a:buNone/>
            </a:pPr>
            <a:r>
              <a:rPr b="1" lang="ru-RU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Тема: загрязнение сфер</a:t>
            </a:r>
            <a:endParaRPr b="1"/>
          </a:p>
        </p:txBody>
      </p:sp>
      <p:sp>
        <p:nvSpPr>
          <p:cNvPr id="111" name="Google Shape;111;p2"/>
          <p:cNvSpPr txBox="1"/>
          <p:nvPr>
            <p:ph idx="1" type="body"/>
          </p:nvPr>
        </p:nvSpPr>
        <p:spPr>
          <a:xfrm>
            <a:off x="762000" y="2133601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85000"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b="1" lang="ru-RU"/>
              <a:t>Цель</a:t>
            </a:r>
            <a:r>
              <a:rPr lang="ru-RU"/>
              <a:t>:охарактеризовать антропогенные воздействия на сферы</a:t>
            </a:r>
            <a:endParaRPr/>
          </a:p>
        </p:txBody>
      </p:sp>
      <p:sp>
        <p:nvSpPr>
          <p:cNvPr id="112" name="Google Shape;112;p2"/>
          <p:cNvSpPr txBox="1"/>
          <p:nvPr/>
        </p:nvSpPr>
        <p:spPr>
          <a:xfrm>
            <a:off x="762000" y="3581400"/>
            <a:ext cx="7772400" cy="2514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62500" lnSpcReduction="20000"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rPr b="1" i="0" lang="ru-RU" sz="32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Задачи</a:t>
            </a:r>
            <a:r>
              <a:rPr b="0" i="0" lang="ru-RU" sz="32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: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554037" lvl="0" marL="161925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Noto Sans Symbols"/>
              <a:buChar char="❑"/>
            </a:pPr>
            <a:r>
              <a:rPr b="0" i="0" lang="ru-RU" sz="32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загрязнение сфер</a:t>
            </a:r>
            <a:endParaRPr b="0" i="0" sz="3200" u="none" cap="none" strike="noStrik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554037" lvl="0" marL="161925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Noto Sans Symbols"/>
              <a:buChar char="❑"/>
            </a:pPr>
            <a:r>
              <a:rPr b="0" i="0" lang="ru-RU" sz="32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выявить основные загрязняющие вещества и источники загрязнений</a:t>
            </a:r>
            <a:endParaRPr b="0" i="0" sz="3200" u="none" cap="none" strike="noStrik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554037" lvl="0" marL="161925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Noto Sans Symbols"/>
              <a:buChar char="❑"/>
            </a:pPr>
            <a:r>
              <a:rPr b="0" i="0" lang="ru-RU" sz="32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рассмотреть экологические последствия загрязнения сфер</a:t>
            </a:r>
            <a:endParaRPr b="0" i="0" sz="3200" u="none" cap="none" strike="noStrik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554037" lvl="0" marL="161925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Noto Sans Symbols"/>
              <a:buChar char="❑"/>
            </a:pPr>
            <a:r>
              <a:rPr b="0" i="0" lang="ru-RU" sz="32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выявить основные воздействие человека на сферы</a:t>
            </a:r>
            <a:endParaRPr b="0" i="0" sz="3200" u="none" cap="none" strike="noStrik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13" name="Google Shape;113;p2">
            <a:hlinkClick action="ppaction://hlinkshowjump?jump=nextslide"/>
          </p:cNvPr>
          <p:cNvSpPr/>
          <p:nvPr/>
        </p:nvSpPr>
        <p:spPr>
          <a:xfrm>
            <a:off x="7772400" y="6019800"/>
            <a:ext cx="6858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100000" y="60000"/>
                </a:moveTo>
                <a:lnTo>
                  <a:pt x="20000" y="15000"/>
                </a:lnTo>
                <a:lnTo>
                  <a:pt x="20000" y="105000"/>
                </a:lnTo>
                <a:close/>
              </a:path>
              <a:path extrusionOk="0" fill="darken" h="120000" w="120000">
                <a:moveTo>
                  <a:pt x="100000" y="60000"/>
                </a:moveTo>
                <a:lnTo>
                  <a:pt x="20000" y="15000"/>
                </a:lnTo>
                <a:lnTo>
                  <a:pt x="20000" y="105000"/>
                </a:lnTo>
                <a:close/>
              </a:path>
              <a:path extrusionOk="0" fill="none" h="120000" w="120000">
                <a:moveTo>
                  <a:pt x="100000" y="60000"/>
                </a:moveTo>
                <a:lnTo>
                  <a:pt x="20000" y="105000"/>
                </a:lnTo>
                <a:lnTo>
                  <a:pt x="20000" y="15000"/>
                </a:lnTo>
                <a:close/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14" name="Google Shape;114;p2"/>
          <p:cNvSpPr/>
          <p:nvPr/>
        </p:nvSpPr>
        <p:spPr>
          <a:xfrm>
            <a:off x="838200" y="6019800"/>
            <a:ext cx="6858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0000" y="60000"/>
                </a:lnTo>
                <a:lnTo>
                  <a:pt x="30000" y="60000"/>
                </a:lnTo>
                <a:lnTo>
                  <a:pt x="30000" y="105000"/>
                </a:lnTo>
                <a:lnTo>
                  <a:pt x="90000" y="105000"/>
                </a:lnTo>
                <a:lnTo>
                  <a:pt x="90000" y="60000"/>
                </a:lnTo>
                <a:lnTo>
                  <a:pt x="100000" y="60000"/>
                </a:lnTo>
                <a:lnTo>
                  <a:pt x="85000" y="43125"/>
                </a:ln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</a:path>
              <a:path extrusionOk="0" fill="darkenLess" h="120000" w="120000">
                <a:moveTo>
                  <a:pt x="85000" y="43125"/>
                </a:move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  <a:moveTo>
                  <a:pt x="30000" y="60000"/>
                </a:moveTo>
                <a:lnTo>
                  <a:pt x="30000" y="105000"/>
                </a:lnTo>
                <a:lnTo>
                  <a:pt x="55000" y="105000"/>
                </a:ln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  <a:lnTo>
                  <a:pt x="90000" y="105000"/>
                </a:lnTo>
                <a:lnTo>
                  <a:pt x="90000" y="60000"/>
                </a:lnTo>
                <a:close/>
              </a:path>
              <a:path extrusionOk="0" fill="darken" h="120000" w="120000">
                <a:moveTo>
                  <a:pt x="60000" y="15000"/>
                </a:moveTo>
                <a:lnTo>
                  <a:pt x="20000" y="60000"/>
                </a:lnTo>
                <a:lnTo>
                  <a:pt x="100000" y="60000"/>
                </a:lnTo>
                <a:close/>
                <a:moveTo>
                  <a:pt x="55000" y="82500"/>
                </a:moveTo>
                <a:lnTo>
                  <a:pt x="65000" y="82500"/>
                </a:lnTo>
                <a:lnTo>
                  <a:pt x="65000" y="105000"/>
                </a:lnTo>
                <a:lnTo>
                  <a:pt x="55000" y="105000"/>
                </a:lnTo>
                <a:close/>
              </a:path>
              <a:path extrusionOk="0" fill="none" h="120000" w="120000">
                <a:moveTo>
                  <a:pt x="60000" y="15000"/>
                </a:moveTo>
                <a:lnTo>
                  <a:pt x="75000" y="31875"/>
                </a:lnTo>
                <a:lnTo>
                  <a:pt x="75000" y="20625"/>
                </a:lnTo>
                <a:lnTo>
                  <a:pt x="85000" y="20625"/>
                </a:lnTo>
                <a:lnTo>
                  <a:pt x="85000" y="43125"/>
                </a:lnTo>
                <a:lnTo>
                  <a:pt x="100000" y="60000"/>
                </a:lnTo>
                <a:lnTo>
                  <a:pt x="90000" y="60000"/>
                </a:lnTo>
                <a:lnTo>
                  <a:pt x="90000" y="105000"/>
                </a:lnTo>
                <a:lnTo>
                  <a:pt x="30000" y="105000"/>
                </a:lnTo>
                <a:lnTo>
                  <a:pt x="30000" y="60000"/>
                </a:lnTo>
                <a:lnTo>
                  <a:pt x="20000" y="60000"/>
                </a:lnTo>
                <a:close/>
                <a:moveTo>
                  <a:pt x="75000" y="31875"/>
                </a:moveTo>
                <a:lnTo>
                  <a:pt x="85000" y="43125"/>
                </a:lnTo>
                <a:moveTo>
                  <a:pt x="90000" y="60000"/>
                </a:moveTo>
                <a:lnTo>
                  <a:pt x="30000" y="60000"/>
                </a:lnTo>
                <a:moveTo>
                  <a:pt x="55000" y="105000"/>
                </a:move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  <p:transition advClick="0">
    <p:wipe dir="d"/>
  </p:transition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7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Google Shape;348;p12"/>
          <p:cNvSpPr txBox="1"/>
          <p:nvPr>
            <p:ph type="title"/>
          </p:nvPr>
        </p:nvSpPr>
        <p:spPr>
          <a:xfrm>
            <a:off x="3536450" y="762000"/>
            <a:ext cx="4998000" cy="2818200"/>
          </a:xfrm>
          <a:prstGeom prst="rect">
            <a:avLst/>
          </a:prstGeom>
          <a:solidFill>
            <a:schemeClr val="lt1"/>
          </a:solidFill>
          <a:ln cap="rnd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Verdana"/>
              <a:buNone/>
            </a:pPr>
            <a:r>
              <a:rPr b="1" lang="ru-RU" sz="4000"/>
              <a:t>Какой слой литосферы подвергается наибольшему загрязнению?</a:t>
            </a:r>
            <a:endParaRPr sz="4000"/>
          </a:p>
        </p:txBody>
      </p:sp>
      <p:sp>
        <p:nvSpPr>
          <p:cNvPr id="349" name="Google Shape;349;p12"/>
          <p:cNvSpPr/>
          <p:nvPr/>
        </p:nvSpPr>
        <p:spPr>
          <a:xfrm>
            <a:off x="838200" y="6019800"/>
            <a:ext cx="6858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0000" y="60000"/>
                </a:lnTo>
                <a:lnTo>
                  <a:pt x="30000" y="60000"/>
                </a:lnTo>
                <a:lnTo>
                  <a:pt x="30000" y="105000"/>
                </a:lnTo>
                <a:lnTo>
                  <a:pt x="90000" y="105000"/>
                </a:lnTo>
                <a:lnTo>
                  <a:pt x="90000" y="60000"/>
                </a:lnTo>
                <a:lnTo>
                  <a:pt x="100000" y="60000"/>
                </a:lnTo>
                <a:lnTo>
                  <a:pt x="85000" y="43125"/>
                </a:ln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</a:path>
              <a:path extrusionOk="0" fill="darkenLess" h="120000" w="120000">
                <a:moveTo>
                  <a:pt x="85000" y="43125"/>
                </a:move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  <a:moveTo>
                  <a:pt x="30000" y="60000"/>
                </a:moveTo>
                <a:lnTo>
                  <a:pt x="30000" y="105000"/>
                </a:lnTo>
                <a:lnTo>
                  <a:pt x="55000" y="105000"/>
                </a:ln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  <a:lnTo>
                  <a:pt x="90000" y="105000"/>
                </a:lnTo>
                <a:lnTo>
                  <a:pt x="90000" y="60000"/>
                </a:lnTo>
                <a:close/>
              </a:path>
              <a:path extrusionOk="0" fill="darken" h="120000" w="120000">
                <a:moveTo>
                  <a:pt x="60000" y="15000"/>
                </a:moveTo>
                <a:lnTo>
                  <a:pt x="20000" y="60000"/>
                </a:lnTo>
                <a:lnTo>
                  <a:pt x="100000" y="60000"/>
                </a:lnTo>
                <a:close/>
                <a:moveTo>
                  <a:pt x="55000" y="82500"/>
                </a:moveTo>
                <a:lnTo>
                  <a:pt x="65000" y="82500"/>
                </a:lnTo>
                <a:lnTo>
                  <a:pt x="65000" y="105000"/>
                </a:lnTo>
                <a:lnTo>
                  <a:pt x="55000" y="105000"/>
                </a:lnTo>
                <a:close/>
              </a:path>
              <a:path extrusionOk="0" fill="none" h="120000" w="120000">
                <a:moveTo>
                  <a:pt x="60000" y="15000"/>
                </a:moveTo>
                <a:lnTo>
                  <a:pt x="75000" y="31875"/>
                </a:lnTo>
                <a:lnTo>
                  <a:pt x="75000" y="20625"/>
                </a:lnTo>
                <a:lnTo>
                  <a:pt x="85000" y="20625"/>
                </a:lnTo>
                <a:lnTo>
                  <a:pt x="85000" y="43125"/>
                </a:lnTo>
                <a:lnTo>
                  <a:pt x="100000" y="60000"/>
                </a:lnTo>
                <a:lnTo>
                  <a:pt x="90000" y="60000"/>
                </a:lnTo>
                <a:lnTo>
                  <a:pt x="90000" y="105000"/>
                </a:lnTo>
                <a:lnTo>
                  <a:pt x="30000" y="105000"/>
                </a:lnTo>
                <a:lnTo>
                  <a:pt x="30000" y="60000"/>
                </a:lnTo>
                <a:lnTo>
                  <a:pt x="20000" y="60000"/>
                </a:lnTo>
                <a:close/>
                <a:moveTo>
                  <a:pt x="75000" y="31875"/>
                </a:moveTo>
                <a:lnTo>
                  <a:pt x="85000" y="43125"/>
                </a:lnTo>
                <a:moveTo>
                  <a:pt x="90000" y="60000"/>
                </a:moveTo>
                <a:lnTo>
                  <a:pt x="30000" y="60000"/>
                </a:lnTo>
                <a:moveTo>
                  <a:pt x="55000" y="105000"/>
                </a:move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50" name="Google Shape;350;p12"/>
          <p:cNvSpPr/>
          <p:nvPr/>
        </p:nvSpPr>
        <p:spPr>
          <a:xfrm>
            <a:off x="1290638" y="3580288"/>
            <a:ext cx="67056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DFF49A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ru-RU" sz="2400" u="none" cap="none" strike="noStrike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Земная кора</a:t>
            </a:r>
            <a:endParaRPr b="0" i="0" sz="2400" u="none" cap="none" strike="noStrike">
              <a:solidFill>
                <a:srgbClr val="75270B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51" name="Google Shape;351;p12"/>
          <p:cNvSpPr/>
          <p:nvPr/>
        </p:nvSpPr>
        <p:spPr>
          <a:xfrm>
            <a:off x="1290638" y="4457700"/>
            <a:ext cx="67056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DFF49A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ru-RU" sz="2400" u="none" cap="none" strike="noStrike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Почва</a:t>
            </a:r>
            <a:endParaRPr b="0" i="0" sz="2400" u="none" cap="none" strike="noStrike">
              <a:solidFill>
                <a:srgbClr val="75270B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52" name="Google Shape;352;p12"/>
          <p:cNvSpPr/>
          <p:nvPr/>
        </p:nvSpPr>
        <p:spPr>
          <a:xfrm>
            <a:off x="1290638" y="5331775"/>
            <a:ext cx="67056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DFF49A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ru-RU" sz="2400" u="none" cap="none" strike="noStrike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Мантия</a:t>
            </a:r>
            <a:endParaRPr b="0" i="0" sz="2400" u="none" cap="none" strike="noStrike">
              <a:solidFill>
                <a:srgbClr val="75270B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53" name="Google Shape;353;p12">
            <a:hlinkClick action="ppaction://hlinksldjump" r:id="rId3"/>
          </p:cNvPr>
          <p:cNvSpPr/>
          <p:nvPr/>
        </p:nvSpPr>
        <p:spPr>
          <a:xfrm>
            <a:off x="2786050" y="6215082"/>
            <a:ext cx="3714776" cy="428628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ru-RU" sz="2400" u="none" cap="none" strike="noStrike">
                <a:solidFill>
                  <a:srgbClr val="FF0000"/>
                </a:solidFill>
                <a:latin typeface="Verdana"/>
                <a:ea typeface="Verdana"/>
                <a:cs typeface="Verdana"/>
                <a:sym typeface="Verdana"/>
              </a:rPr>
              <a:t>правило</a:t>
            </a:r>
            <a:endParaRPr b="1" i="0" sz="2400" u="none" cap="none" strike="noStrike">
              <a:solidFill>
                <a:srgbClr val="FF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54" name="Google Shape;354;p12">
            <a:hlinkClick action="ppaction://hlinksldjump" r:id="rId4"/>
          </p:cNvPr>
          <p:cNvSpPr/>
          <p:nvPr/>
        </p:nvSpPr>
        <p:spPr>
          <a:xfrm>
            <a:off x="7772400" y="6019800"/>
            <a:ext cx="6858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100000" y="37500"/>
                </a:moveTo>
                <a:lnTo>
                  <a:pt x="80000" y="15000"/>
                </a:lnTo>
                <a:lnTo>
                  <a:pt x="60000" y="37500"/>
                </a:lnTo>
                <a:lnTo>
                  <a:pt x="70000" y="37500"/>
                </a:lnTo>
                <a:lnTo>
                  <a:pt x="70000" y="71250"/>
                </a:lnTo>
                <a:cubicBezTo>
                  <a:pt x="70000" y="77463"/>
                  <a:pt x="65523" y="82500"/>
                  <a:pt x="60000" y="82500"/>
                </a:cubicBezTo>
                <a:lnTo>
                  <a:pt x="50000" y="82500"/>
                </a:lnTo>
                <a:cubicBezTo>
                  <a:pt x="44477" y="82500"/>
                  <a:pt x="40000" y="77463"/>
                  <a:pt x="40000" y="71250"/>
                </a:cubicBezTo>
                <a:lnTo>
                  <a:pt x="40000" y="37500"/>
                </a:lnTo>
                <a:lnTo>
                  <a:pt x="20000" y="37500"/>
                </a:lnTo>
                <a:lnTo>
                  <a:pt x="20000" y="71250"/>
                </a:lnTo>
                <a:lnTo>
                  <a:pt x="20000" y="71250"/>
                </a:lnTo>
                <a:cubicBezTo>
                  <a:pt x="20000" y="89890"/>
                  <a:pt x="33431" y="105000"/>
                  <a:pt x="50000" y="105000"/>
                </a:cubicBezTo>
                <a:lnTo>
                  <a:pt x="60000" y="105000"/>
                </a:lnTo>
                <a:cubicBezTo>
                  <a:pt x="76569" y="105000"/>
                  <a:pt x="90000" y="89890"/>
                  <a:pt x="90000" y="71250"/>
                </a:cubicBezTo>
                <a:lnTo>
                  <a:pt x="90000" y="37500"/>
                </a:lnTo>
                <a:close/>
              </a:path>
              <a:path extrusionOk="0" fill="darken" h="120000" w="120000">
                <a:moveTo>
                  <a:pt x="100000" y="37500"/>
                </a:moveTo>
                <a:lnTo>
                  <a:pt x="80000" y="15000"/>
                </a:lnTo>
                <a:lnTo>
                  <a:pt x="60000" y="37500"/>
                </a:lnTo>
                <a:lnTo>
                  <a:pt x="70000" y="37500"/>
                </a:lnTo>
                <a:lnTo>
                  <a:pt x="70000" y="71250"/>
                </a:lnTo>
                <a:cubicBezTo>
                  <a:pt x="70000" y="77463"/>
                  <a:pt x="65523" y="82500"/>
                  <a:pt x="60000" y="82500"/>
                </a:cubicBezTo>
                <a:lnTo>
                  <a:pt x="50000" y="82500"/>
                </a:lnTo>
                <a:cubicBezTo>
                  <a:pt x="44477" y="82500"/>
                  <a:pt x="40000" y="77463"/>
                  <a:pt x="40000" y="71250"/>
                </a:cubicBezTo>
                <a:lnTo>
                  <a:pt x="40000" y="37500"/>
                </a:lnTo>
                <a:lnTo>
                  <a:pt x="20000" y="37500"/>
                </a:lnTo>
                <a:lnTo>
                  <a:pt x="20000" y="71250"/>
                </a:lnTo>
                <a:lnTo>
                  <a:pt x="20000" y="71250"/>
                </a:lnTo>
                <a:cubicBezTo>
                  <a:pt x="20000" y="89890"/>
                  <a:pt x="33431" y="105000"/>
                  <a:pt x="50000" y="105000"/>
                </a:cubicBezTo>
                <a:lnTo>
                  <a:pt x="60000" y="105000"/>
                </a:lnTo>
                <a:cubicBezTo>
                  <a:pt x="76569" y="105000"/>
                  <a:pt x="90000" y="89890"/>
                  <a:pt x="90000" y="71250"/>
                </a:cubicBezTo>
                <a:lnTo>
                  <a:pt x="90000" y="37500"/>
                </a:lnTo>
                <a:close/>
              </a:path>
              <a:path extrusionOk="0" fill="none" h="120000" w="120000">
                <a:moveTo>
                  <a:pt x="100000" y="37500"/>
                </a:moveTo>
                <a:lnTo>
                  <a:pt x="90000" y="37500"/>
                </a:lnTo>
                <a:lnTo>
                  <a:pt x="90000" y="71250"/>
                </a:lnTo>
                <a:lnTo>
                  <a:pt x="90000" y="71250"/>
                </a:lnTo>
                <a:cubicBezTo>
                  <a:pt x="90000" y="89890"/>
                  <a:pt x="76569" y="105000"/>
                  <a:pt x="60000" y="105000"/>
                </a:cubicBezTo>
                <a:lnTo>
                  <a:pt x="50000" y="105000"/>
                </a:lnTo>
                <a:cubicBezTo>
                  <a:pt x="33431" y="105000"/>
                  <a:pt x="20000" y="89890"/>
                  <a:pt x="20000" y="71250"/>
                </a:cubicBezTo>
                <a:lnTo>
                  <a:pt x="20000" y="37500"/>
                </a:lnTo>
                <a:lnTo>
                  <a:pt x="40000" y="37500"/>
                </a:lnTo>
                <a:lnTo>
                  <a:pt x="40000" y="71250"/>
                </a:lnTo>
                <a:cubicBezTo>
                  <a:pt x="40000" y="77463"/>
                  <a:pt x="44477" y="82500"/>
                  <a:pt x="50000" y="82500"/>
                </a:cubicBezTo>
                <a:lnTo>
                  <a:pt x="60000" y="82500"/>
                </a:lnTo>
                <a:cubicBezTo>
                  <a:pt x="65523" y="82500"/>
                  <a:pt x="70000" y="77463"/>
                  <a:pt x="70000" y="71250"/>
                </a:cubicBezTo>
                <a:lnTo>
                  <a:pt x="70000" y="37500"/>
                </a:lnTo>
                <a:lnTo>
                  <a:pt x="60000" y="37500"/>
                </a:lnTo>
                <a:lnTo>
                  <a:pt x="80000" y="15000"/>
                </a:lnTo>
                <a:close/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355" name="Google Shape;355;p12"/>
          <p:cNvPicPr preferRelativeResize="0"/>
          <p:nvPr/>
        </p:nvPicPr>
        <p:blipFill rotWithShape="1">
          <a:blip r:embed="rId5">
            <a:alphaModFix/>
          </a:blip>
          <a:srcRect b="1835" l="16254" r="73231" t="84438"/>
          <a:stretch/>
        </p:blipFill>
        <p:spPr>
          <a:xfrm>
            <a:off x="1290650" y="1016000"/>
            <a:ext cx="1825650" cy="1787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56" name="Google Shape;356;p12"/>
          <p:cNvPicPr preferRelativeResize="0"/>
          <p:nvPr/>
        </p:nvPicPr>
        <p:blipFill rotWithShape="1">
          <a:blip r:embed="rId6">
            <a:alphaModFix/>
          </a:blip>
          <a:srcRect b="0" l="4010" r="4009" t="0"/>
          <a:stretch/>
        </p:blipFill>
        <p:spPr>
          <a:xfrm>
            <a:off x="984275" y="762000"/>
            <a:ext cx="2438400" cy="2362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>
    <p:wipe dir="d"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000"/>
                                        <p:tgtEl>
                                          <p:spTgt spid="3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000"/>
                                        <p:tgtEl>
                                          <p:spTgt spid="3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0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Google Shape;361;g1e00d7c69a1_0_38"/>
          <p:cNvSpPr txBox="1"/>
          <p:nvPr>
            <p:ph type="title"/>
          </p:nvPr>
        </p:nvSpPr>
        <p:spPr>
          <a:xfrm>
            <a:off x="3556000" y="1016000"/>
            <a:ext cx="5070300" cy="2305500"/>
          </a:xfrm>
          <a:prstGeom prst="rect">
            <a:avLst/>
          </a:prstGeom>
          <a:solidFill>
            <a:schemeClr val="lt1"/>
          </a:solidFill>
          <a:ln cap="rnd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Verdana"/>
              <a:buNone/>
            </a:pPr>
            <a:r>
              <a:rPr b="1" lang="ru-RU" sz="3000"/>
              <a:t>Какой вид транспорта является основным источником загрязнения воздуха</a:t>
            </a:r>
            <a:r>
              <a:rPr b="1" lang="ru-RU" sz="3000"/>
              <a:t>?</a:t>
            </a:r>
            <a:endParaRPr sz="3000"/>
          </a:p>
        </p:txBody>
      </p:sp>
      <p:sp>
        <p:nvSpPr>
          <p:cNvPr id="362" name="Google Shape;362;g1e00d7c69a1_0_38"/>
          <p:cNvSpPr/>
          <p:nvPr/>
        </p:nvSpPr>
        <p:spPr>
          <a:xfrm>
            <a:off x="838200" y="6019800"/>
            <a:ext cx="6858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0000" y="60000"/>
                </a:lnTo>
                <a:lnTo>
                  <a:pt x="30000" y="60000"/>
                </a:lnTo>
                <a:lnTo>
                  <a:pt x="30000" y="105000"/>
                </a:lnTo>
                <a:lnTo>
                  <a:pt x="90000" y="105000"/>
                </a:lnTo>
                <a:lnTo>
                  <a:pt x="90000" y="60000"/>
                </a:lnTo>
                <a:lnTo>
                  <a:pt x="100000" y="60000"/>
                </a:lnTo>
                <a:lnTo>
                  <a:pt x="85000" y="43125"/>
                </a:ln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</a:path>
              <a:path extrusionOk="0" fill="darkenLess" h="120000" w="120000">
                <a:moveTo>
                  <a:pt x="85000" y="43125"/>
                </a:move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  <a:moveTo>
                  <a:pt x="30000" y="60000"/>
                </a:moveTo>
                <a:lnTo>
                  <a:pt x="30000" y="105000"/>
                </a:lnTo>
                <a:lnTo>
                  <a:pt x="55000" y="105000"/>
                </a:ln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  <a:lnTo>
                  <a:pt x="90000" y="105000"/>
                </a:lnTo>
                <a:lnTo>
                  <a:pt x="90000" y="60000"/>
                </a:lnTo>
                <a:close/>
              </a:path>
              <a:path extrusionOk="0" fill="darken" h="120000" w="120000">
                <a:moveTo>
                  <a:pt x="60000" y="15000"/>
                </a:moveTo>
                <a:lnTo>
                  <a:pt x="20000" y="60000"/>
                </a:lnTo>
                <a:lnTo>
                  <a:pt x="100000" y="60000"/>
                </a:lnTo>
                <a:close/>
                <a:moveTo>
                  <a:pt x="55000" y="82500"/>
                </a:moveTo>
                <a:lnTo>
                  <a:pt x="65000" y="82500"/>
                </a:lnTo>
                <a:lnTo>
                  <a:pt x="65000" y="105000"/>
                </a:lnTo>
                <a:lnTo>
                  <a:pt x="55000" y="105000"/>
                </a:lnTo>
                <a:close/>
              </a:path>
              <a:path extrusionOk="0" fill="none" h="120000" w="120000">
                <a:moveTo>
                  <a:pt x="60000" y="15000"/>
                </a:moveTo>
                <a:lnTo>
                  <a:pt x="75000" y="31875"/>
                </a:lnTo>
                <a:lnTo>
                  <a:pt x="75000" y="20625"/>
                </a:lnTo>
                <a:lnTo>
                  <a:pt x="85000" y="20625"/>
                </a:lnTo>
                <a:lnTo>
                  <a:pt x="85000" y="43125"/>
                </a:lnTo>
                <a:lnTo>
                  <a:pt x="100000" y="60000"/>
                </a:lnTo>
                <a:lnTo>
                  <a:pt x="90000" y="60000"/>
                </a:lnTo>
                <a:lnTo>
                  <a:pt x="90000" y="105000"/>
                </a:lnTo>
                <a:lnTo>
                  <a:pt x="30000" y="105000"/>
                </a:lnTo>
                <a:lnTo>
                  <a:pt x="30000" y="60000"/>
                </a:lnTo>
                <a:lnTo>
                  <a:pt x="20000" y="60000"/>
                </a:lnTo>
                <a:close/>
                <a:moveTo>
                  <a:pt x="75000" y="31875"/>
                </a:moveTo>
                <a:lnTo>
                  <a:pt x="85000" y="43125"/>
                </a:lnTo>
                <a:moveTo>
                  <a:pt x="90000" y="60000"/>
                </a:moveTo>
                <a:lnTo>
                  <a:pt x="30000" y="60000"/>
                </a:lnTo>
                <a:moveTo>
                  <a:pt x="55000" y="105000"/>
                </a:move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63" name="Google Shape;363;g1e00d7c69a1_0_38">
            <a:hlinkClick action="ppaction://hlinksldjump" r:id="rId3"/>
          </p:cNvPr>
          <p:cNvSpPr/>
          <p:nvPr/>
        </p:nvSpPr>
        <p:spPr>
          <a:xfrm>
            <a:off x="1295400" y="3699875"/>
            <a:ext cx="67056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DFF49A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ru-RU" sz="2400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автомобильный</a:t>
            </a:r>
            <a:endParaRPr b="0" i="0" sz="2400" u="none" cap="none" strike="noStrike">
              <a:solidFill>
                <a:srgbClr val="75270B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64" name="Google Shape;364;g1e00d7c69a1_0_38"/>
          <p:cNvSpPr/>
          <p:nvPr/>
        </p:nvSpPr>
        <p:spPr>
          <a:xfrm>
            <a:off x="1295400" y="4564038"/>
            <a:ext cx="67056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DFF49A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ru-RU" sz="2400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воздушный</a:t>
            </a:r>
            <a:endParaRPr b="0" i="0" sz="2400" u="none" cap="none" strike="noStrike">
              <a:solidFill>
                <a:srgbClr val="75270B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65" name="Google Shape;365;g1e00d7c69a1_0_38"/>
          <p:cNvSpPr/>
          <p:nvPr/>
        </p:nvSpPr>
        <p:spPr>
          <a:xfrm>
            <a:off x="1295400" y="5331775"/>
            <a:ext cx="67056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DFF49A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ru-RU" sz="2400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железнодородный</a:t>
            </a:r>
            <a:endParaRPr b="0" i="0" sz="2400" u="none" cap="none" strike="noStrike">
              <a:solidFill>
                <a:srgbClr val="75270B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66" name="Google Shape;366;g1e00d7c69a1_0_38">
            <a:hlinkClick action="ppaction://hlinksldjump" r:id="rId4"/>
          </p:cNvPr>
          <p:cNvSpPr/>
          <p:nvPr/>
        </p:nvSpPr>
        <p:spPr>
          <a:xfrm>
            <a:off x="2786050" y="6215082"/>
            <a:ext cx="3714900" cy="428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ru-RU" sz="2400" u="none" cap="none" strike="noStrike">
                <a:solidFill>
                  <a:srgbClr val="FF0000"/>
                </a:solidFill>
                <a:latin typeface="Verdana"/>
                <a:ea typeface="Verdana"/>
                <a:cs typeface="Verdana"/>
                <a:sym typeface="Verdana"/>
              </a:rPr>
              <a:t>правило</a:t>
            </a:r>
            <a:endParaRPr b="1" i="0" sz="2400" u="none" cap="none" strike="noStrike">
              <a:solidFill>
                <a:srgbClr val="FF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67" name="Google Shape;367;g1e00d7c69a1_0_38">
            <a:hlinkClick action="ppaction://hlinksldjump" r:id="rId5"/>
          </p:cNvPr>
          <p:cNvSpPr/>
          <p:nvPr/>
        </p:nvSpPr>
        <p:spPr>
          <a:xfrm>
            <a:off x="7772400" y="6019800"/>
            <a:ext cx="6858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100000" y="37500"/>
                </a:moveTo>
                <a:lnTo>
                  <a:pt x="80000" y="15000"/>
                </a:lnTo>
                <a:lnTo>
                  <a:pt x="60000" y="37500"/>
                </a:lnTo>
                <a:lnTo>
                  <a:pt x="70000" y="37500"/>
                </a:lnTo>
                <a:lnTo>
                  <a:pt x="70000" y="71250"/>
                </a:lnTo>
                <a:cubicBezTo>
                  <a:pt x="70000" y="77463"/>
                  <a:pt x="65523" y="82500"/>
                  <a:pt x="60000" y="82500"/>
                </a:cubicBezTo>
                <a:lnTo>
                  <a:pt x="50000" y="82500"/>
                </a:lnTo>
                <a:cubicBezTo>
                  <a:pt x="44477" y="82500"/>
                  <a:pt x="40000" y="77463"/>
                  <a:pt x="40000" y="71250"/>
                </a:cubicBezTo>
                <a:lnTo>
                  <a:pt x="40000" y="37500"/>
                </a:lnTo>
                <a:lnTo>
                  <a:pt x="20000" y="37500"/>
                </a:lnTo>
                <a:lnTo>
                  <a:pt x="20000" y="71250"/>
                </a:lnTo>
                <a:lnTo>
                  <a:pt x="20000" y="71250"/>
                </a:lnTo>
                <a:cubicBezTo>
                  <a:pt x="20000" y="89890"/>
                  <a:pt x="33431" y="105000"/>
                  <a:pt x="50000" y="105000"/>
                </a:cubicBezTo>
                <a:lnTo>
                  <a:pt x="60000" y="105000"/>
                </a:lnTo>
                <a:cubicBezTo>
                  <a:pt x="76569" y="105000"/>
                  <a:pt x="90000" y="89890"/>
                  <a:pt x="90000" y="71250"/>
                </a:cubicBezTo>
                <a:lnTo>
                  <a:pt x="90000" y="37500"/>
                </a:lnTo>
                <a:close/>
              </a:path>
              <a:path extrusionOk="0" fill="darken" h="120000" w="120000">
                <a:moveTo>
                  <a:pt x="100000" y="37500"/>
                </a:moveTo>
                <a:lnTo>
                  <a:pt x="80000" y="15000"/>
                </a:lnTo>
                <a:lnTo>
                  <a:pt x="60000" y="37500"/>
                </a:lnTo>
                <a:lnTo>
                  <a:pt x="70000" y="37500"/>
                </a:lnTo>
                <a:lnTo>
                  <a:pt x="70000" y="71250"/>
                </a:lnTo>
                <a:cubicBezTo>
                  <a:pt x="70000" y="77463"/>
                  <a:pt x="65523" y="82500"/>
                  <a:pt x="60000" y="82500"/>
                </a:cubicBezTo>
                <a:lnTo>
                  <a:pt x="50000" y="82500"/>
                </a:lnTo>
                <a:cubicBezTo>
                  <a:pt x="44477" y="82500"/>
                  <a:pt x="40000" y="77463"/>
                  <a:pt x="40000" y="71250"/>
                </a:cubicBezTo>
                <a:lnTo>
                  <a:pt x="40000" y="37500"/>
                </a:lnTo>
                <a:lnTo>
                  <a:pt x="20000" y="37500"/>
                </a:lnTo>
                <a:lnTo>
                  <a:pt x="20000" y="71250"/>
                </a:lnTo>
                <a:lnTo>
                  <a:pt x="20000" y="71250"/>
                </a:lnTo>
                <a:cubicBezTo>
                  <a:pt x="20000" y="89890"/>
                  <a:pt x="33431" y="105000"/>
                  <a:pt x="50000" y="105000"/>
                </a:cubicBezTo>
                <a:lnTo>
                  <a:pt x="60000" y="105000"/>
                </a:lnTo>
                <a:cubicBezTo>
                  <a:pt x="76569" y="105000"/>
                  <a:pt x="90000" y="89890"/>
                  <a:pt x="90000" y="71250"/>
                </a:cubicBezTo>
                <a:lnTo>
                  <a:pt x="90000" y="37500"/>
                </a:lnTo>
                <a:close/>
              </a:path>
              <a:path extrusionOk="0" fill="none" h="120000" w="120000">
                <a:moveTo>
                  <a:pt x="100000" y="37500"/>
                </a:moveTo>
                <a:lnTo>
                  <a:pt x="90000" y="37500"/>
                </a:lnTo>
                <a:lnTo>
                  <a:pt x="90000" y="71250"/>
                </a:lnTo>
                <a:lnTo>
                  <a:pt x="90000" y="71250"/>
                </a:lnTo>
                <a:cubicBezTo>
                  <a:pt x="90000" y="89890"/>
                  <a:pt x="76569" y="105000"/>
                  <a:pt x="60000" y="105000"/>
                </a:cubicBezTo>
                <a:lnTo>
                  <a:pt x="50000" y="105000"/>
                </a:lnTo>
                <a:cubicBezTo>
                  <a:pt x="33431" y="105000"/>
                  <a:pt x="20000" y="89890"/>
                  <a:pt x="20000" y="71250"/>
                </a:cubicBezTo>
                <a:lnTo>
                  <a:pt x="20000" y="37500"/>
                </a:lnTo>
                <a:lnTo>
                  <a:pt x="40000" y="37500"/>
                </a:lnTo>
                <a:lnTo>
                  <a:pt x="40000" y="71250"/>
                </a:lnTo>
                <a:cubicBezTo>
                  <a:pt x="40000" y="77463"/>
                  <a:pt x="44477" y="82500"/>
                  <a:pt x="50000" y="82500"/>
                </a:cubicBezTo>
                <a:lnTo>
                  <a:pt x="60000" y="82500"/>
                </a:lnTo>
                <a:cubicBezTo>
                  <a:pt x="65523" y="82500"/>
                  <a:pt x="70000" y="77463"/>
                  <a:pt x="70000" y="71250"/>
                </a:cubicBezTo>
                <a:lnTo>
                  <a:pt x="70000" y="37500"/>
                </a:lnTo>
                <a:lnTo>
                  <a:pt x="60000" y="37500"/>
                </a:lnTo>
                <a:lnTo>
                  <a:pt x="80000" y="15000"/>
                </a:lnTo>
                <a:close/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368" name="Google Shape;368;g1e00d7c69a1_0_38"/>
          <p:cNvPicPr preferRelativeResize="0"/>
          <p:nvPr/>
        </p:nvPicPr>
        <p:blipFill rotWithShape="1">
          <a:blip r:embed="rId6">
            <a:alphaModFix/>
          </a:blip>
          <a:srcRect b="1835" l="16254" r="73231" t="84438"/>
          <a:stretch/>
        </p:blipFill>
        <p:spPr>
          <a:xfrm>
            <a:off x="1290650" y="1016000"/>
            <a:ext cx="1825650" cy="1787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69" name="Google Shape;369;g1e00d7c69a1_0_38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743350" y="656800"/>
            <a:ext cx="2812650" cy="250627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000"/>
                                        <p:tgtEl>
                                          <p:spTgt spid="3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000"/>
                                        <p:tgtEl>
                                          <p:spTgt spid="3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3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Google Shape;374;g22a6f9c6563_0_171"/>
          <p:cNvSpPr txBox="1"/>
          <p:nvPr>
            <p:ph type="title"/>
          </p:nvPr>
        </p:nvSpPr>
        <p:spPr>
          <a:xfrm>
            <a:off x="3644800" y="1016000"/>
            <a:ext cx="4911000" cy="2305500"/>
          </a:xfrm>
          <a:prstGeom prst="rect">
            <a:avLst/>
          </a:prstGeom>
          <a:solidFill>
            <a:schemeClr val="lt1"/>
          </a:solidFill>
          <a:ln cap="rnd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Verdana"/>
              <a:buNone/>
            </a:pPr>
            <a:r>
              <a:rPr b="1" lang="ru-RU" sz="3300"/>
              <a:t>Каким образом </a:t>
            </a:r>
            <a:r>
              <a:rPr b="1" lang="ru-RU" sz="3300"/>
              <a:t>радиоактивные элементы попадают в почву</a:t>
            </a:r>
            <a:r>
              <a:rPr b="1" lang="ru-RU" sz="3300"/>
              <a:t>?</a:t>
            </a:r>
            <a:endParaRPr b="1" sz="3300"/>
          </a:p>
        </p:txBody>
      </p:sp>
      <p:sp>
        <p:nvSpPr>
          <p:cNvPr id="375" name="Google Shape;375;g22a6f9c6563_0_171"/>
          <p:cNvSpPr/>
          <p:nvPr/>
        </p:nvSpPr>
        <p:spPr>
          <a:xfrm>
            <a:off x="838200" y="6019800"/>
            <a:ext cx="6858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0000" y="60000"/>
                </a:lnTo>
                <a:lnTo>
                  <a:pt x="30000" y="60000"/>
                </a:lnTo>
                <a:lnTo>
                  <a:pt x="30000" y="105000"/>
                </a:lnTo>
                <a:lnTo>
                  <a:pt x="90000" y="105000"/>
                </a:lnTo>
                <a:lnTo>
                  <a:pt x="90000" y="60000"/>
                </a:lnTo>
                <a:lnTo>
                  <a:pt x="100000" y="60000"/>
                </a:lnTo>
                <a:lnTo>
                  <a:pt x="85000" y="43125"/>
                </a:ln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</a:path>
              <a:path extrusionOk="0" fill="darkenLess" h="120000" w="120000">
                <a:moveTo>
                  <a:pt x="85000" y="43125"/>
                </a:move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  <a:moveTo>
                  <a:pt x="30000" y="60000"/>
                </a:moveTo>
                <a:lnTo>
                  <a:pt x="30000" y="105000"/>
                </a:lnTo>
                <a:lnTo>
                  <a:pt x="55000" y="105000"/>
                </a:ln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  <a:lnTo>
                  <a:pt x="90000" y="105000"/>
                </a:lnTo>
                <a:lnTo>
                  <a:pt x="90000" y="60000"/>
                </a:lnTo>
                <a:close/>
              </a:path>
              <a:path extrusionOk="0" fill="darken" h="120000" w="120000">
                <a:moveTo>
                  <a:pt x="60000" y="15000"/>
                </a:moveTo>
                <a:lnTo>
                  <a:pt x="20000" y="60000"/>
                </a:lnTo>
                <a:lnTo>
                  <a:pt x="100000" y="60000"/>
                </a:lnTo>
                <a:close/>
                <a:moveTo>
                  <a:pt x="55000" y="82500"/>
                </a:moveTo>
                <a:lnTo>
                  <a:pt x="65000" y="82500"/>
                </a:lnTo>
                <a:lnTo>
                  <a:pt x="65000" y="105000"/>
                </a:lnTo>
                <a:lnTo>
                  <a:pt x="55000" y="105000"/>
                </a:lnTo>
                <a:close/>
              </a:path>
              <a:path extrusionOk="0" fill="none" h="120000" w="120000">
                <a:moveTo>
                  <a:pt x="60000" y="15000"/>
                </a:moveTo>
                <a:lnTo>
                  <a:pt x="75000" y="31875"/>
                </a:lnTo>
                <a:lnTo>
                  <a:pt x="75000" y="20625"/>
                </a:lnTo>
                <a:lnTo>
                  <a:pt x="85000" y="20625"/>
                </a:lnTo>
                <a:lnTo>
                  <a:pt x="85000" y="43125"/>
                </a:lnTo>
                <a:lnTo>
                  <a:pt x="100000" y="60000"/>
                </a:lnTo>
                <a:lnTo>
                  <a:pt x="90000" y="60000"/>
                </a:lnTo>
                <a:lnTo>
                  <a:pt x="90000" y="105000"/>
                </a:lnTo>
                <a:lnTo>
                  <a:pt x="30000" y="105000"/>
                </a:lnTo>
                <a:lnTo>
                  <a:pt x="30000" y="60000"/>
                </a:lnTo>
                <a:lnTo>
                  <a:pt x="20000" y="60000"/>
                </a:lnTo>
                <a:close/>
                <a:moveTo>
                  <a:pt x="75000" y="31875"/>
                </a:moveTo>
                <a:lnTo>
                  <a:pt x="85000" y="43125"/>
                </a:lnTo>
                <a:moveTo>
                  <a:pt x="90000" y="60000"/>
                </a:moveTo>
                <a:lnTo>
                  <a:pt x="30000" y="60000"/>
                </a:lnTo>
                <a:moveTo>
                  <a:pt x="55000" y="105000"/>
                </a:move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76" name="Google Shape;376;g22a6f9c6563_0_171">
            <a:hlinkClick action="ppaction://hlinksldjump" r:id="rId3"/>
          </p:cNvPr>
          <p:cNvSpPr/>
          <p:nvPr/>
        </p:nvSpPr>
        <p:spPr>
          <a:xfrm>
            <a:off x="1295400" y="3699875"/>
            <a:ext cx="67056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DFF49A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ru-RU" sz="2400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с осадками</a:t>
            </a:r>
            <a:endParaRPr b="0" i="0" sz="2400" u="none" cap="none" strike="noStrike">
              <a:solidFill>
                <a:srgbClr val="75270B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77" name="Google Shape;377;g22a6f9c6563_0_171"/>
          <p:cNvSpPr/>
          <p:nvPr/>
        </p:nvSpPr>
        <p:spPr>
          <a:xfrm>
            <a:off x="1295400" y="4564038"/>
            <a:ext cx="67056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DFF49A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ru-RU" sz="2400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по воздуху</a:t>
            </a:r>
            <a:endParaRPr b="0" i="0" sz="2400" u="none" cap="none" strike="noStrike">
              <a:solidFill>
                <a:srgbClr val="75270B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78" name="Google Shape;378;g22a6f9c6563_0_171"/>
          <p:cNvSpPr/>
          <p:nvPr/>
        </p:nvSpPr>
        <p:spPr>
          <a:xfrm>
            <a:off x="1295400" y="5331775"/>
            <a:ext cx="67056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DFF49A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ru-RU" sz="2400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с выхлопными газами</a:t>
            </a:r>
            <a:endParaRPr b="0" i="0" sz="2400" u="none" cap="none" strike="noStrike">
              <a:solidFill>
                <a:srgbClr val="75270B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79" name="Google Shape;379;g22a6f9c6563_0_171">
            <a:hlinkClick action="ppaction://hlinksldjump" r:id="rId4"/>
          </p:cNvPr>
          <p:cNvSpPr/>
          <p:nvPr/>
        </p:nvSpPr>
        <p:spPr>
          <a:xfrm>
            <a:off x="2786050" y="6215082"/>
            <a:ext cx="3714900" cy="428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ru-RU" sz="2400" u="none" cap="none" strike="noStrike">
                <a:solidFill>
                  <a:srgbClr val="FF0000"/>
                </a:solidFill>
                <a:latin typeface="Verdana"/>
                <a:ea typeface="Verdana"/>
                <a:cs typeface="Verdana"/>
                <a:sym typeface="Verdana"/>
              </a:rPr>
              <a:t>правило</a:t>
            </a:r>
            <a:endParaRPr b="1" i="0" sz="2400" u="none" cap="none" strike="noStrike">
              <a:solidFill>
                <a:srgbClr val="FF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80" name="Google Shape;380;g22a6f9c6563_0_171">
            <a:hlinkClick action="ppaction://hlinksldjump" r:id="rId5"/>
          </p:cNvPr>
          <p:cNvSpPr/>
          <p:nvPr/>
        </p:nvSpPr>
        <p:spPr>
          <a:xfrm>
            <a:off x="7772400" y="6019800"/>
            <a:ext cx="6858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100000" y="37500"/>
                </a:moveTo>
                <a:lnTo>
                  <a:pt x="80000" y="15000"/>
                </a:lnTo>
                <a:lnTo>
                  <a:pt x="60000" y="37500"/>
                </a:lnTo>
                <a:lnTo>
                  <a:pt x="70000" y="37500"/>
                </a:lnTo>
                <a:lnTo>
                  <a:pt x="70000" y="71250"/>
                </a:lnTo>
                <a:cubicBezTo>
                  <a:pt x="70000" y="77463"/>
                  <a:pt x="65523" y="82500"/>
                  <a:pt x="60000" y="82500"/>
                </a:cubicBezTo>
                <a:lnTo>
                  <a:pt x="50000" y="82500"/>
                </a:lnTo>
                <a:cubicBezTo>
                  <a:pt x="44477" y="82500"/>
                  <a:pt x="40000" y="77463"/>
                  <a:pt x="40000" y="71250"/>
                </a:cubicBezTo>
                <a:lnTo>
                  <a:pt x="40000" y="37500"/>
                </a:lnTo>
                <a:lnTo>
                  <a:pt x="20000" y="37500"/>
                </a:lnTo>
                <a:lnTo>
                  <a:pt x="20000" y="71250"/>
                </a:lnTo>
                <a:lnTo>
                  <a:pt x="20000" y="71250"/>
                </a:lnTo>
                <a:cubicBezTo>
                  <a:pt x="20000" y="89890"/>
                  <a:pt x="33431" y="105000"/>
                  <a:pt x="50000" y="105000"/>
                </a:cubicBezTo>
                <a:lnTo>
                  <a:pt x="60000" y="105000"/>
                </a:lnTo>
                <a:cubicBezTo>
                  <a:pt x="76569" y="105000"/>
                  <a:pt x="90000" y="89890"/>
                  <a:pt x="90000" y="71250"/>
                </a:cubicBezTo>
                <a:lnTo>
                  <a:pt x="90000" y="37500"/>
                </a:lnTo>
                <a:close/>
              </a:path>
              <a:path extrusionOk="0" fill="darken" h="120000" w="120000">
                <a:moveTo>
                  <a:pt x="100000" y="37500"/>
                </a:moveTo>
                <a:lnTo>
                  <a:pt x="80000" y="15000"/>
                </a:lnTo>
                <a:lnTo>
                  <a:pt x="60000" y="37500"/>
                </a:lnTo>
                <a:lnTo>
                  <a:pt x="70000" y="37500"/>
                </a:lnTo>
                <a:lnTo>
                  <a:pt x="70000" y="71250"/>
                </a:lnTo>
                <a:cubicBezTo>
                  <a:pt x="70000" y="77463"/>
                  <a:pt x="65523" y="82500"/>
                  <a:pt x="60000" y="82500"/>
                </a:cubicBezTo>
                <a:lnTo>
                  <a:pt x="50000" y="82500"/>
                </a:lnTo>
                <a:cubicBezTo>
                  <a:pt x="44477" y="82500"/>
                  <a:pt x="40000" y="77463"/>
                  <a:pt x="40000" y="71250"/>
                </a:cubicBezTo>
                <a:lnTo>
                  <a:pt x="40000" y="37500"/>
                </a:lnTo>
                <a:lnTo>
                  <a:pt x="20000" y="37500"/>
                </a:lnTo>
                <a:lnTo>
                  <a:pt x="20000" y="71250"/>
                </a:lnTo>
                <a:lnTo>
                  <a:pt x="20000" y="71250"/>
                </a:lnTo>
                <a:cubicBezTo>
                  <a:pt x="20000" y="89890"/>
                  <a:pt x="33431" y="105000"/>
                  <a:pt x="50000" y="105000"/>
                </a:cubicBezTo>
                <a:lnTo>
                  <a:pt x="60000" y="105000"/>
                </a:lnTo>
                <a:cubicBezTo>
                  <a:pt x="76569" y="105000"/>
                  <a:pt x="90000" y="89890"/>
                  <a:pt x="90000" y="71250"/>
                </a:cubicBezTo>
                <a:lnTo>
                  <a:pt x="90000" y="37500"/>
                </a:lnTo>
                <a:close/>
              </a:path>
              <a:path extrusionOk="0" fill="none" h="120000" w="120000">
                <a:moveTo>
                  <a:pt x="100000" y="37500"/>
                </a:moveTo>
                <a:lnTo>
                  <a:pt x="90000" y="37500"/>
                </a:lnTo>
                <a:lnTo>
                  <a:pt x="90000" y="71250"/>
                </a:lnTo>
                <a:lnTo>
                  <a:pt x="90000" y="71250"/>
                </a:lnTo>
                <a:cubicBezTo>
                  <a:pt x="90000" y="89890"/>
                  <a:pt x="76569" y="105000"/>
                  <a:pt x="60000" y="105000"/>
                </a:cubicBezTo>
                <a:lnTo>
                  <a:pt x="50000" y="105000"/>
                </a:lnTo>
                <a:cubicBezTo>
                  <a:pt x="33431" y="105000"/>
                  <a:pt x="20000" y="89890"/>
                  <a:pt x="20000" y="71250"/>
                </a:cubicBezTo>
                <a:lnTo>
                  <a:pt x="20000" y="37500"/>
                </a:lnTo>
                <a:lnTo>
                  <a:pt x="40000" y="37500"/>
                </a:lnTo>
                <a:lnTo>
                  <a:pt x="40000" y="71250"/>
                </a:lnTo>
                <a:cubicBezTo>
                  <a:pt x="40000" y="77463"/>
                  <a:pt x="44477" y="82500"/>
                  <a:pt x="50000" y="82500"/>
                </a:cubicBezTo>
                <a:lnTo>
                  <a:pt x="60000" y="82500"/>
                </a:lnTo>
                <a:cubicBezTo>
                  <a:pt x="65523" y="82500"/>
                  <a:pt x="70000" y="77463"/>
                  <a:pt x="70000" y="71250"/>
                </a:cubicBezTo>
                <a:lnTo>
                  <a:pt x="70000" y="37500"/>
                </a:lnTo>
                <a:lnTo>
                  <a:pt x="60000" y="37500"/>
                </a:lnTo>
                <a:lnTo>
                  <a:pt x="80000" y="15000"/>
                </a:lnTo>
                <a:close/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381" name="Google Shape;381;g22a6f9c6563_0_171"/>
          <p:cNvPicPr preferRelativeResize="0"/>
          <p:nvPr/>
        </p:nvPicPr>
        <p:blipFill rotWithShape="1">
          <a:blip r:embed="rId6">
            <a:alphaModFix/>
          </a:blip>
          <a:srcRect b="1835" l="16254" r="73231" t="84438"/>
          <a:stretch/>
        </p:blipFill>
        <p:spPr>
          <a:xfrm>
            <a:off x="1290650" y="1016000"/>
            <a:ext cx="1825650" cy="1787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82" name="Google Shape;382;g22a6f9c6563_0_171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743350" y="656800"/>
            <a:ext cx="2812650" cy="250627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000"/>
                                        <p:tgtEl>
                                          <p:spTgt spid="3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000"/>
                                        <p:tgtEl>
                                          <p:spTgt spid="3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6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Google Shape;387;g22a6f9c6563_0_55"/>
          <p:cNvSpPr txBox="1"/>
          <p:nvPr>
            <p:ph type="title"/>
          </p:nvPr>
        </p:nvSpPr>
        <p:spPr>
          <a:xfrm>
            <a:off x="3536450" y="762000"/>
            <a:ext cx="4998000" cy="1676400"/>
          </a:xfrm>
          <a:prstGeom prst="rect">
            <a:avLst/>
          </a:prstGeom>
          <a:solidFill>
            <a:schemeClr val="lt1"/>
          </a:solidFill>
          <a:ln cap="rnd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rmAutofit fontScale="90000"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45454"/>
              <a:buNone/>
            </a:pPr>
            <a:r>
              <a:rPr lang="ru-RU"/>
              <a:t>Антропогенное загрязнение - это</a:t>
            </a:r>
            <a:endParaRPr/>
          </a:p>
        </p:txBody>
      </p:sp>
      <p:sp>
        <p:nvSpPr>
          <p:cNvPr id="388" name="Google Shape;388;g22a6f9c6563_0_55"/>
          <p:cNvSpPr/>
          <p:nvPr/>
        </p:nvSpPr>
        <p:spPr>
          <a:xfrm>
            <a:off x="838200" y="6019800"/>
            <a:ext cx="6858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0000" y="60000"/>
                </a:lnTo>
                <a:lnTo>
                  <a:pt x="30000" y="60000"/>
                </a:lnTo>
                <a:lnTo>
                  <a:pt x="30000" y="105000"/>
                </a:lnTo>
                <a:lnTo>
                  <a:pt x="90000" y="105000"/>
                </a:lnTo>
                <a:lnTo>
                  <a:pt x="90000" y="60000"/>
                </a:lnTo>
                <a:lnTo>
                  <a:pt x="100000" y="60000"/>
                </a:lnTo>
                <a:lnTo>
                  <a:pt x="85000" y="43125"/>
                </a:ln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</a:path>
              <a:path extrusionOk="0" fill="darkenLess" h="120000" w="120000">
                <a:moveTo>
                  <a:pt x="85000" y="43125"/>
                </a:move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  <a:moveTo>
                  <a:pt x="30000" y="60000"/>
                </a:moveTo>
                <a:lnTo>
                  <a:pt x="30000" y="105000"/>
                </a:lnTo>
                <a:lnTo>
                  <a:pt x="55000" y="105000"/>
                </a:ln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  <a:lnTo>
                  <a:pt x="90000" y="105000"/>
                </a:lnTo>
                <a:lnTo>
                  <a:pt x="90000" y="60000"/>
                </a:lnTo>
                <a:close/>
              </a:path>
              <a:path extrusionOk="0" fill="darken" h="120000" w="120000">
                <a:moveTo>
                  <a:pt x="60000" y="15000"/>
                </a:moveTo>
                <a:lnTo>
                  <a:pt x="20000" y="60000"/>
                </a:lnTo>
                <a:lnTo>
                  <a:pt x="100000" y="60000"/>
                </a:lnTo>
                <a:close/>
                <a:moveTo>
                  <a:pt x="55000" y="82500"/>
                </a:moveTo>
                <a:lnTo>
                  <a:pt x="65000" y="82500"/>
                </a:lnTo>
                <a:lnTo>
                  <a:pt x="65000" y="105000"/>
                </a:lnTo>
                <a:lnTo>
                  <a:pt x="55000" y="105000"/>
                </a:lnTo>
                <a:close/>
              </a:path>
              <a:path extrusionOk="0" fill="none" h="120000" w="120000">
                <a:moveTo>
                  <a:pt x="60000" y="15000"/>
                </a:moveTo>
                <a:lnTo>
                  <a:pt x="75000" y="31875"/>
                </a:lnTo>
                <a:lnTo>
                  <a:pt x="75000" y="20625"/>
                </a:lnTo>
                <a:lnTo>
                  <a:pt x="85000" y="20625"/>
                </a:lnTo>
                <a:lnTo>
                  <a:pt x="85000" y="43125"/>
                </a:lnTo>
                <a:lnTo>
                  <a:pt x="100000" y="60000"/>
                </a:lnTo>
                <a:lnTo>
                  <a:pt x="90000" y="60000"/>
                </a:lnTo>
                <a:lnTo>
                  <a:pt x="90000" y="105000"/>
                </a:lnTo>
                <a:lnTo>
                  <a:pt x="30000" y="105000"/>
                </a:lnTo>
                <a:lnTo>
                  <a:pt x="30000" y="60000"/>
                </a:lnTo>
                <a:lnTo>
                  <a:pt x="20000" y="60000"/>
                </a:lnTo>
                <a:close/>
                <a:moveTo>
                  <a:pt x="75000" y="31875"/>
                </a:moveTo>
                <a:lnTo>
                  <a:pt x="85000" y="43125"/>
                </a:lnTo>
                <a:moveTo>
                  <a:pt x="90000" y="60000"/>
                </a:moveTo>
                <a:lnTo>
                  <a:pt x="30000" y="60000"/>
                </a:lnTo>
                <a:moveTo>
                  <a:pt x="55000" y="105000"/>
                </a:move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89" name="Google Shape;389;g22a6f9c6563_0_55"/>
          <p:cNvSpPr/>
          <p:nvPr/>
        </p:nvSpPr>
        <p:spPr>
          <a:xfrm>
            <a:off x="1290700" y="3414850"/>
            <a:ext cx="67056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DFF49A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ru-RU" sz="2400" u="none" cap="none" strike="noStrike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Пыльные бури</a:t>
            </a:r>
            <a:endParaRPr b="0" i="0" sz="2400" u="none" cap="none" strike="noStrike">
              <a:solidFill>
                <a:srgbClr val="75270B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90" name="Google Shape;390;g22a6f9c6563_0_55"/>
          <p:cNvSpPr/>
          <p:nvPr/>
        </p:nvSpPr>
        <p:spPr>
          <a:xfrm>
            <a:off x="1290700" y="4296500"/>
            <a:ext cx="67056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DFF49A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ru-RU" sz="2400" u="none" cap="none" strike="noStrike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Сбросы в гидросферу вредных веществ</a:t>
            </a:r>
            <a:endParaRPr b="0" i="0" sz="2400" u="none" cap="none" strike="noStrike">
              <a:solidFill>
                <a:srgbClr val="75270B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91" name="Google Shape;391;g22a6f9c6563_0_55"/>
          <p:cNvSpPr/>
          <p:nvPr/>
        </p:nvSpPr>
        <p:spPr>
          <a:xfrm>
            <a:off x="1295400" y="5178138"/>
            <a:ext cx="6705600" cy="874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DFF49A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ru-RU" sz="2400" u="none" cap="none" strike="noStrike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выбросы в атмосферу вулканических газов</a:t>
            </a:r>
            <a:endParaRPr b="0" i="0" sz="2400" u="none" cap="none" strike="noStrike">
              <a:solidFill>
                <a:srgbClr val="75270B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92" name="Google Shape;392;g22a6f9c6563_0_55">
            <a:hlinkClick action="ppaction://hlinksldjump" r:id="rId3"/>
          </p:cNvPr>
          <p:cNvSpPr/>
          <p:nvPr/>
        </p:nvSpPr>
        <p:spPr>
          <a:xfrm>
            <a:off x="2786050" y="6215082"/>
            <a:ext cx="3714900" cy="428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ru-RU" sz="2400" u="none" cap="none" strike="noStrike">
                <a:solidFill>
                  <a:srgbClr val="FF0000"/>
                </a:solidFill>
                <a:latin typeface="Verdana"/>
                <a:ea typeface="Verdana"/>
                <a:cs typeface="Verdana"/>
                <a:sym typeface="Verdana"/>
              </a:rPr>
              <a:t>правило</a:t>
            </a:r>
            <a:endParaRPr b="1" i="0" sz="2400" u="none" cap="none" strike="noStrike">
              <a:solidFill>
                <a:srgbClr val="FF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93" name="Google Shape;393;g22a6f9c6563_0_55">
            <a:hlinkClick action="ppaction://hlinksldjump" r:id="rId4"/>
          </p:cNvPr>
          <p:cNvSpPr/>
          <p:nvPr/>
        </p:nvSpPr>
        <p:spPr>
          <a:xfrm>
            <a:off x="7772400" y="6019800"/>
            <a:ext cx="6858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100000" y="37500"/>
                </a:moveTo>
                <a:lnTo>
                  <a:pt x="80000" y="15000"/>
                </a:lnTo>
                <a:lnTo>
                  <a:pt x="60000" y="37500"/>
                </a:lnTo>
                <a:lnTo>
                  <a:pt x="70000" y="37500"/>
                </a:lnTo>
                <a:lnTo>
                  <a:pt x="70000" y="71250"/>
                </a:lnTo>
                <a:cubicBezTo>
                  <a:pt x="70000" y="77463"/>
                  <a:pt x="65523" y="82500"/>
                  <a:pt x="60000" y="82500"/>
                </a:cubicBezTo>
                <a:lnTo>
                  <a:pt x="50000" y="82500"/>
                </a:lnTo>
                <a:cubicBezTo>
                  <a:pt x="44477" y="82500"/>
                  <a:pt x="40000" y="77463"/>
                  <a:pt x="40000" y="71250"/>
                </a:cubicBezTo>
                <a:lnTo>
                  <a:pt x="40000" y="37500"/>
                </a:lnTo>
                <a:lnTo>
                  <a:pt x="20000" y="37500"/>
                </a:lnTo>
                <a:lnTo>
                  <a:pt x="20000" y="71250"/>
                </a:lnTo>
                <a:lnTo>
                  <a:pt x="20000" y="71250"/>
                </a:lnTo>
                <a:cubicBezTo>
                  <a:pt x="20000" y="89890"/>
                  <a:pt x="33431" y="105000"/>
                  <a:pt x="50000" y="105000"/>
                </a:cubicBezTo>
                <a:lnTo>
                  <a:pt x="60000" y="105000"/>
                </a:lnTo>
                <a:cubicBezTo>
                  <a:pt x="76569" y="105000"/>
                  <a:pt x="90000" y="89890"/>
                  <a:pt x="90000" y="71250"/>
                </a:cubicBezTo>
                <a:lnTo>
                  <a:pt x="90000" y="37500"/>
                </a:lnTo>
                <a:close/>
              </a:path>
              <a:path extrusionOk="0" fill="darken" h="120000" w="120000">
                <a:moveTo>
                  <a:pt x="100000" y="37500"/>
                </a:moveTo>
                <a:lnTo>
                  <a:pt x="80000" y="15000"/>
                </a:lnTo>
                <a:lnTo>
                  <a:pt x="60000" y="37500"/>
                </a:lnTo>
                <a:lnTo>
                  <a:pt x="70000" y="37500"/>
                </a:lnTo>
                <a:lnTo>
                  <a:pt x="70000" y="71250"/>
                </a:lnTo>
                <a:cubicBezTo>
                  <a:pt x="70000" y="77463"/>
                  <a:pt x="65523" y="82500"/>
                  <a:pt x="60000" y="82500"/>
                </a:cubicBezTo>
                <a:lnTo>
                  <a:pt x="50000" y="82500"/>
                </a:lnTo>
                <a:cubicBezTo>
                  <a:pt x="44477" y="82500"/>
                  <a:pt x="40000" y="77463"/>
                  <a:pt x="40000" y="71250"/>
                </a:cubicBezTo>
                <a:lnTo>
                  <a:pt x="40000" y="37500"/>
                </a:lnTo>
                <a:lnTo>
                  <a:pt x="20000" y="37500"/>
                </a:lnTo>
                <a:lnTo>
                  <a:pt x="20000" y="71250"/>
                </a:lnTo>
                <a:lnTo>
                  <a:pt x="20000" y="71250"/>
                </a:lnTo>
                <a:cubicBezTo>
                  <a:pt x="20000" y="89890"/>
                  <a:pt x="33431" y="105000"/>
                  <a:pt x="50000" y="105000"/>
                </a:cubicBezTo>
                <a:lnTo>
                  <a:pt x="60000" y="105000"/>
                </a:lnTo>
                <a:cubicBezTo>
                  <a:pt x="76569" y="105000"/>
                  <a:pt x="90000" y="89890"/>
                  <a:pt x="90000" y="71250"/>
                </a:cubicBezTo>
                <a:lnTo>
                  <a:pt x="90000" y="37500"/>
                </a:lnTo>
                <a:close/>
              </a:path>
              <a:path extrusionOk="0" fill="none" h="120000" w="120000">
                <a:moveTo>
                  <a:pt x="100000" y="37500"/>
                </a:moveTo>
                <a:lnTo>
                  <a:pt x="90000" y="37500"/>
                </a:lnTo>
                <a:lnTo>
                  <a:pt x="90000" y="71250"/>
                </a:lnTo>
                <a:lnTo>
                  <a:pt x="90000" y="71250"/>
                </a:lnTo>
                <a:cubicBezTo>
                  <a:pt x="90000" y="89890"/>
                  <a:pt x="76569" y="105000"/>
                  <a:pt x="60000" y="105000"/>
                </a:cubicBezTo>
                <a:lnTo>
                  <a:pt x="50000" y="105000"/>
                </a:lnTo>
                <a:cubicBezTo>
                  <a:pt x="33431" y="105000"/>
                  <a:pt x="20000" y="89890"/>
                  <a:pt x="20000" y="71250"/>
                </a:cubicBezTo>
                <a:lnTo>
                  <a:pt x="20000" y="37500"/>
                </a:lnTo>
                <a:lnTo>
                  <a:pt x="40000" y="37500"/>
                </a:lnTo>
                <a:lnTo>
                  <a:pt x="40000" y="71250"/>
                </a:lnTo>
                <a:cubicBezTo>
                  <a:pt x="40000" y="77463"/>
                  <a:pt x="44477" y="82500"/>
                  <a:pt x="50000" y="82500"/>
                </a:cubicBezTo>
                <a:lnTo>
                  <a:pt x="60000" y="82500"/>
                </a:lnTo>
                <a:cubicBezTo>
                  <a:pt x="65523" y="82500"/>
                  <a:pt x="70000" y="77463"/>
                  <a:pt x="70000" y="71250"/>
                </a:cubicBezTo>
                <a:lnTo>
                  <a:pt x="70000" y="37500"/>
                </a:lnTo>
                <a:lnTo>
                  <a:pt x="60000" y="37500"/>
                </a:lnTo>
                <a:lnTo>
                  <a:pt x="80000" y="15000"/>
                </a:lnTo>
                <a:close/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394" name="Google Shape;394;g22a6f9c6563_0_55"/>
          <p:cNvPicPr preferRelativeResize="0"/>
          <p:nvPr/>
        </p:nvPicPr>
        <p:blipFill rotWithShape="1">
          <a:blip r:embed="rId5">
            <a:alphaModFix/>
          </a:blip>
          <a:srcRect b="1835" l="16254" r="73231" t="84438"/>
          <a:stretch/>
        </p:blipFill>
        <p:spPr>
          <a:xfrm>
            <a:off x="1290650" y="1016000"/>
            <a:ext cx="1825650" cy="1787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95" name="Google Shape;395;g22a6f9c6563_0_55"/>
          <p:cNvPicPr preferRelativeResize="0"/>
          <p:nvPr/>
        </p:nvPicPr>
        <p:blipFill rotWithShape="1">
          <a:blip r:embed="rId6">
            <a:alphaModFix/>
          </a:blip>
          <a:srcRect b="0" l="4010" r="4009" t="0"/>
          <a:stretch/>
        </p:blipFill>
        <p:spPr>
          <a:xfrm>
            <a:off x="838200" y="728838"/>
            <a:ext cx="2438400" cy="2362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000"/>
                                        <p:tgtEl>
                                          <p:spTgt spid="3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000"/>
                                        <p:tgtEl>
                                          <p:spTgt spid="3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9" name="Shape 3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Google Shape;400;g22a6f9c6563_0_44"/>
          <p:cNvSpPr txBox="1"/>
          <p:nvPr>
            <p:ph type="title"/>
          </p:nvPr>
        </p:nvSpPr>
        <p:spPr>
          <a:xfrm>
            <a:off x="3556000" y="1016000"/>
            <a:ext cx="5070300" cy="2291700"/>
          </a:xfrm>
          <a:prstGeom prst="rect">
            <a:avLst/>
          </a:prstGeom>
          <a:solidFill>
            <a:schemeClr val="lt1"/>
          </a:solidFill>
          <a:ln cap="rnd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Verdana"/>
              <a:buNone/>
            </a:pPr>
            <a:r>
              <a:rPr b="1" lang="ru-RU" sz="4000"/>
              <a:t>Основной источник кислотных дождей?</a:t>
            </a:r>
            <a:endParaRPr sz="4000"/>
          </a:p>
        </p:txBody>
      </p:sp>
      <p:sp>
        <p:nvSpPr>
          <p:cNvPr id="401" name="Google Shape;401;g22a6f9c6563_0_44"/>
          <p:cNvSpPr/>
          <p:nvPr/>
        </p:nvSpPr>
        <p:spPr>
          <a:xfrm>
            <a:off x="838200" y="6019800"/>
            <a:ext cx="6858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0000" y="60000"/>
                </a:lnTo>
                <a:lnTo>
                  <a:pt x="30000" y="60000"/>
                </a:lnTo>
                <a:lnTo>
                  <a:pt x="30000" y="105000"/>
                </a:lnTo>
                <a:lnTo>
                  <a:pt x="90000" y="105000"/>
                </a:lnTo>
                <a:lnTo>
                  <a:pt x="90000" y="60000"/>
                </a:lnTo>
                <a:lnTo>
                  <a:pt x="100000" y="60000"/>
                </a:lnTo>
                <a:lnTo>
                  <a:pt x="85000" y="43125"/>
                </a:ln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</a:path>
              <a:path extrusionOk="0" fill="darkenLess" h="120000" w="120000">
                <a:moveTo>
                  <a:pt x="85000" y="43125"/>
                </a:move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  <a:moveTo>
                  <a:pt x="30000" y="60000"/>
                </a:moveTo>
                <a:lnTo>
                  <a:pt x="30000" y="105000"/>
                </a:lnTo>
                <a:lnTo>
                  <a:pt x="55000" y="105000"/>
                </a:ln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  <a:lnTo>
                  <a:pt x="90000" y="105000"/>
                </a:lnTo>
                <a:lnTo>
                  <a:pt x="90000" y="60000"/>
                </a:lnTo>
                <a:close/>
              </a:path>
              <a:path extrusionOk="0" fill="darken" h="120000" w="120000">
                <a:moveTo>
                  <a:pt x="60000" y="15000"/>
                </a:moveTo>
                <a:lnTo>
                  <a:pt x="20000" y="60000"/>
                </a:lnTo>
                <a:lnTo>
                  <a:pt x="100000" y="60000"/>
                </a:lnTo>
                <a:close/>
                <a:moveTo>
                  <a:pt x="55000" y="82500"/>
                </a:moveTo>
                <a:lnTo>
                  <a:pt x="65000" y="82500"/>
                </a:lnTo>
                <a:lnTo>
                  <a:pt x="65000" y="105000"/>
                </a:lnTo>
                <a:lnTo>
                  <a:pt x="55000" y="105000"/>
                </a:lnTo>
                <a:close/>
              </a:path>
              <a:path extrusionOk="0" fill="none" h="120000" w="120000">
                <a:moveTo>
                  <a:pt x="60000" y="15000"/>
                </a:moveTo>
                <a:lnTo>
                  <a:pt x="75000" y="31875"/>
                </a:lnTo>
                <a:lnTo>
                  <a:pt x="75000" y="20625"/>
                </a:lnTo>
                <a:lnTo>
                  <a:pt x="85000" y="20625"/>
                </a:lnTo>
                <a:lnTo>
                  <a:pt x="85000" y="43125"/>
                </a:lnTo>
                <a:lnTo>
                  <a:pt x="100000" y="60000"/>
                </a:lnTo>
                <a:lnTo>
                  <a:pt x="90000" y="60000"/>
                </a:lnTo>
                <a:lnTo>
                  <a:pt x="90000" y="105000"/>
                </a:lnTo>
                <a:lnTo>
                  <a:pt x="30000" y="105000"/>
                </a:lnTo>
                <a:lnTo>
                  <a:pt x="30000" y="60000"/>
                </a:lnTo>
                <a:lnTo>
                  <a:pt x="20000" y="60000"/>
                </a:lnTo>
                <a:close/>
                <a:moveTo>
                  <a:pt x="75000" y="31875"/>
                </a:moveTo>
                <a:lnTo>
                  <a:pt x="85000" y="43125"/>
                </a:lnTo>
                <a:moveTo>
                  <a:pt x="90000" y="60000"/>
                </a:moveTo>
                <a:lnTo>
                  <a:pt x="30000" y="60000"/>
                </a:lnTo>
                <a:moveTo>
                  <a:pt x="55000" y="105000"/>
                </a:move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402" name="Google Shape;402;g22a6f9c6563_0_44">
            <a:hlinkClick action="ppaction://hlinksldjump" r:id="rId3"/>
          </p:cNvPr>
          <p:cNvSpPr/>
          <p:nvPr/>
        </p:nvSpPr>
        <p:spPr>
          <a:xfrm>
            <a:off x="1295400" y="3626650"/>
            <a:ext cx="67056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DFF49A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ru-RU" sz="2400" u="none" cap="none" strike="noStrike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Оксиды азота</a:t>
            </a:r>
            <a:endParaRPr b="0" i="0" sz="2400" u="none" cap="none" strike="noStrike">
              <a:solidFill>
                <a:srgbClr val="75270B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403" name="Google Shape;403;g22a6f9c6563_0_44"/>
          <p:cNvSpPr/>
          <p:nvPr/>
        </p:nvSpPr>
        <p:spPr>
          <a:xfrm>
            <a:off x="1295400" y="4555338"/>
            <a:ext cx="67056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DFF49A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ru-RU" sz="2400" u="none" cap="none" strike="noStrike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Фреон</a:t>
            </a:r>
            <a:endParaRPr b="0" i="0" sz="2400" u="none" cap="none" strike="noStrike">
              <a:solidFill>
                <a:srgbClr val="75270B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404" name="Google Shape;404;g22a6f9c6563_0_44"/>
          <p:cNvSpPr/>
          <p:nvPr/>
        </p:nvSpPr>
        <p:spPr>
          <a:xfrm>
            <a:off x="1295400" y="5410200"/>
            <a:ext cx="67056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DFF49A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ru-RU" sz="2400" u="none" cap="none" strike="noStrike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Угарный газ</a:t>
            </a:r>
            <a:endParaRPr b="0" i="0" sz="2400" u="none" cap="none" strike="noStrike">
              <a:solidFill>
                <a:srgbClr val="75270B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405" name="Google Shape;405;g22a6f9c6563_0_44">
            <a:hlinkClick action="ppaction://hlinksldjump" r:id="rId4"/>
          </p:cNvPr>
          <p:cNvSpPr/>
          <p:nvPr/>
        </p:nvSpPr>
        <p:spPr>
          <a:xfrm>
            <a:off x="2786050" y="6215082"/>
            <a:ext cx="3714900" cy="428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ru-RU" sz="2400" u="none" cap="none" strike="noStrike">
                <a:solidFill>
                  <a:srgbClr val="FF0000"/>
                </a:solidFill>
                <a:latin typeface="Verdana"/>
                <a:ea typeface="Verdana"/>
                <a:cs typeface="Verdana"/>
                <a:sym typeface="Verdana"/>
              </a:rPr>
              <a:t>правило</a:t>
            </a:r>
            <a:endParaRPr b="1" i="0" sz="2400" u="none" cap="none" strike="noStrike">
              <a:solidFill>
                <a:srgbClr val="FF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406" name="Google Shape;406;g22a6f9c6563_0_44">
            <a:hlinkClick action="ppaction://hlinksldjump" r:id="rId5"/>
          </p:cNvPr>
          <p:cNvSpPr/>
          <p:nvPr/>
        </p:nvSpPr>
        <p:spPr>
          <a:xfrm>
            <a:off x="7772400" y="6019800"/>
            <a:ext cx="6858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100000" y="37500"/>
                </a:moveTo>
                <a:lnTo>
                  <a:pt x="80000" y="15000"/>
                </a:lnTo>
                <a:lnTo>
                  <a:pt x="60000" y="37500"/>
                </a:lnTo>
                <a:lnTo>
                  <a:pt x="70000" y="37500"/>
                </a:lnTo>
                <a:lnTo>
                  <a:pt x="70000" y="71250"/>
                </a:lnTo>
                <a:cubicBezTo>
                  <a:pt x="70000" y="77463"/>
                  <a:pt x="65523" y="82500"/>
                  <a:pt x="60000" y="82500"/>
                </a:cubicBezTo>
                <a:lnTo>
                  <a:pt x="50000" y="82500"/>
                </a:lnTo>
                <a:cubicBezTo>
                  <a:pt x="44477" y="82500"/>
                  <a:pt x="40000" y="77463"/>
                  <a:pt x="40000" y="71250"/>
                </a:cubicBezTo>
                <a:lnTo>
                  <a:pt x="40000" y="37500"/>
                </a:lnTo>
                <a:lnTo>
                  <a:pt x="20000" y="37500"/>
                </a:lnTo>
                <a:lnTo>
                  <a:pt x="20000" y="71250"/>
                </a:lnTo>
                <a:lnTo>
                  <a:pt x="20000" y="71250"/>
                </a:lnTo>
                <a:cubicBezTo>
                  <a:pt x="20000" y="89890"/>
                  <a:pt x="33431" y="105000"/>
                  <a:pt x="50000" y="105000"/>
                </a:cubicBezTo>
                <a:lnTo>
                  <a:pt x="60000" y="105000"/>
                </a:lnTo>
                <a:cubicBezTo>
                  <a:pt x="76569" y="105000"/>
                  <a:pt x="90000" y="89890"/>
                  <a:pt x="90000" y="71250"/>
                </a:cubicBezTo>
                <a:lnTo>
                  <a:pt x="90000" y="37500"/>
                </a:lnTo>
                <a:close/>
              </a:path>
              <a:path extrusionOk="0" fill="darken" h="120000" w="120000">
                <a:moveTo>
                  <a:pt x="100000" y="37500"/>
                </a:moveTo>
                <a:lnTo>
                  <a:pt x="80000" y="15000"/>
                </a:lnTo>
                <a:lnTo>
                  <a:pt x="60000" y="37500"/>
                </a:lnTo>
                <a:lnTo>
                  <a:pt x="70000" y="37500"/>
                </a:lnTo>
                <a:lnTo>
                  <a:pt x="70000" y="71250"/>
                </a:lnTo>
                <a:cubicBezTo>
                  <a:pt x="70000" y="77463"/>
                  <a:pt x="65523" y="82500"/>
                  <a:pt x="60000" y="82500"/>
                </a:cubicBezTo>
                <a:lnTo>
                  <a:pt x="50000" y="82500"/>
                </a:lnTo>
                <a:cubicBezTo>
                  <a:pt x="44477" y="82500"/>
                  <a:pt x="40000" y="77463"/>
                  <a:pt x="40000" y="71250"/>
                </a:cubicBezTo>
                <a:lnTo>
                  <a:pt x="40000" y="37500"/>
                </a:lnTo>
                <a:lnTo>
                  <a:pt x="20000" y="37500"/>
                </a:lnTo>
                <a:lnTo>
                  <a:pt x="20000" y="71250"/>
                </a:lnTo>
                <a:lnTo>
                  <a:pt x="20000" y="71250"/>
                </a:lnTo>
                <a:cubicBezTo>
                  <a:pt x="20000" y="89890"/>
                  <a:pt x="33431" y="105000"/>
                  <a:pt x="50000" y="105000"/>
                </a:cubicBezTo>
                <a:lnTo>
                  <a:pt x="60000" y="105000"/>
                </a:lnTo>
                <a:cubicBezTo>
                  <a:pt x="76569" y="105000"/>
                  <a:pt x="90000" y="89890"/>
                  <a:pt x="90000" y="71250"/>
                </a:cubicBezTo>
                <a:lnTo>
                  <a:pt x="90000" y="37500"/>
                </a:lnTo>
                <a:close/>
              </a:path>
              <a:path extrusionOk="0" fill="none" h="120000" w="120000">
                <a:moveTo>
                  <a:pt x="100000" y="37500"/>
                </a:moveTo>
                <a:lnTo>
                  <a:pt x="90000" y="37500"/>
                </a:lnTo>
                <a:lnTo>
                  <a:pt x="90000" y="71250"/>
                </a:lnTo>
                <a:lnTo>
                  <a:pt x="90000" y="71250"/>
                </a:lnTo>
                <a:cubicBezTo>
                  <a:pt x="90000" y="89890"/>
                  <a:pt x="76569" y="105000"/>
                  <a:pt x="60000" y="105000"/>
                </a:cubicBezTo>
                <a:lnTo>
                  <a:pt x="50000" y="105000"/>
                </a:lnTo>
                <a:cubicBezTo>
                  <a:pt x="33431" y="105000"/>
                  <a:pt x="20000" y="89890"/>
                  <a:pt x="20000" y="71250"/>
                </a:cubicBezTo>
                <a:lnTo>
                  <a:pt x="20000" y="37500"/>
                </a:lnTo>
                <a:lnTo>
                  <a:pt x="40000" y="37500"/>
                </a:lnTo>
                <a:lnTo>
                  <a:pt x="40000" y="71250"/>
                </a:lnTo>
                <a:cubicBezTo>
                  <a:pt x="40000" y="77463"/>
                  <a:pt x="44477" y="82500"/>
                  <a:pt x="50000" y="82500"/>
                </a:cubicBezTo>
                <a:lnTo>
                  <a:pt x="60000" y="82500"/>
                </a:lnTo>
                <a:cubicBezTo>
                  <a:pt x="65523" y="82500"/>
                  <a:pt x="70000" y="77463"/>
                  <a:pt x="70000" y="71250"/>
                </a:cubicBezTo>
                <a:lnTo>
                  <a:pt x="70000" y="37500"/>
                </a:lnTo>
                <a:lnTo>
                  <a:pt x="60000" y="37500"/>
                </a:lnTo>
                <a:lnTo>
                  <a:pt x="80000" y="15000"/>
                </a:lnTo>
                <a:close/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407" name="Google Shape;407;g22a6f9c6563_0_44"/>
          <p:cNvPicPr preferRelativeResize="0"/>
          <p:nvPr/>
        </p:nvPicPr>
        <p:blipFill rotWithShape="1">
          <a:blip r:embed="rId6">
            <a:alphaModFix/>
          </a:blip>
          <a:srcRect b="1835" l="16254" r="73231" t="84438"/>
          <a:stretch/>
        </p:blipFill>
        <p:spPr>
          <a:xfrm>
            <a:off x="1290650" y="1016000"/>
            <a:ext cx="1825650" cy="1787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08" name="Google Shape;408;g22a6f9c6563_0_44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639750" y="801300"/>
            <a:ext cx="2812650" cy="250627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000"/>
                                        <p:tgtEl>
                                          <p:spTgt spid="4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000"/>
                                        <p:tgtEl>
                                          <p:spTgt spid="4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2" name="Shape 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" name="Google Shape;413;g22a4e0fbc77_0_28"/>
          <p:cNvSpPr txBox="1"/>
          <p:nvPr>
            <p:ph type="title"/>
          </p:nvPr>
        </p:nvSpPr>
        <p:spPr>
          <a:xfrm>
            <a:off x="3087075" y="762000"/>
            <a:ext cx="5730300" cy="1582500"/>
          </a:xfrm>
          <a:prstGeom prst="rect">
            <a:avLst/>
          </a:prstGeom>
          <a:solidFill>
            <a:schemeClr val="lt1"/>
          </a:solidFill>
          <a:ln cap="rnd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Verdana"/>
              <a:buNone/>
            </a:pPr>
            <a:r>
              <a:rPr b="1" lang="ru-RU" sz="3100"/>
              <a:t>Разрушение «озонового слоя» ведет к…</a:t>
            </a:r>
            <a:endParaRPr sz="3100"/>
          </a:p>
        </p:txBody>
      </p:sp>
      <p:sp>
        <p:nvSpPr>
          <p:cNvPr id="414" name="Google Shape;414;g22a4e0fbc77_0_28"/>
          <p:cNvSpPr/>
          <p:nvPr/>
        </p:nvSpPr>
        <p:spPr>
          <a:xfrm>
            <a:off x="838200" y="6019800"/>
            <a:ext cx="6858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0000" y="60000"/>
                </a:lnTo>
                <a:lnTo>
                  <a:pt x="30000" y="60000"/>
                </a:lnTo>
                <a:lnTo>
                  <a:pt x="30000" y="105000"/>
                </a:lnTo>
                <a:lnTo>
                  <a:pt x="90000" y="105000"/>
                </a:lnTo>
                <a:lnTo>
                  <a:pt x="90000" y="60000"/>
                </a:lnTo>
                <a:lnTo>
                  <a:pt x="100000" y="60000"/>
                </a:lnTo>
                <a:lnTo>
                  <a:pt x="85000" y="43125"/>
                </a:ln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</a:path>
              <a:path extrusionOk="0" fill="darkenLess" h="120000" w="120000">
                <a:moveTo>
                  <a:pt x="85000" y="43125"/>
                </a:move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  <a:moveTo>
                  <a:pt x="30000" y="60000"/>
                </a:moveTo>
                <a:lnTo>
                  <a:pt x="30000" y="105000"/>
                </a:lnTo>
                <a:lnTo>
                  <a:pt x="55000" y="105000"/>
                </a:ln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  <a:lnTo>
                  <a:pt x="90000" y="105000"/>
                </a:lnTo>
                <a:lnTo>
                  <a:pt x="90000" y="60000"/>
                </a:lnTo>
                <a:close/>
              </a:path>
              <a:path extrusionOk="0" fill="darken" h="120000" w="120000">
                <a:moveTo>
                  <a:pt x="60000" y="15000"/>
                </a:moveTo>
                <a:lnTo>
                  <a:pt x="20000" y="60000"/>
                </a:lnTo>
                <a:lnTo>
                  <a:pt x="100000" y="60000"/>
                </a:lnTo>
                <a:close/>
                <a:moveTo>
                  <a:pt x="55000" y="82500"/>
                </a:moveTo>
                <a:lnTo>
                  <a:pt x="65000" y="82500"/>
                </a:lnTo>
                <a:lnTo>
                  <a:pt x="65000" y="105000"/>
                </a:lnTo>
                <a:lnTo>
                  <a:pt x="55000" y="105000"/>
                </a:lnTo>
                <a:close/>
              </a:path>
              <a:path extrusionOk="0" fill="none" h="120000" w="120000">
                <a:moveTo>
                  <a:pt x="60000" y="15000"/>
                </a:moveTo>
                <a:lnTo>
                  <a:pt x="75000" y="31875"/>
                </a:lnTo>
                <a:lnTo>
                  <a:pt x="75000" y="20625"/>
                </a:lnTo>
                <a:lnTo>
                  <a:pt x="85000" y="20625"/>
                </a:lnTo>
                <a:lnTo>
                  <a:pt x="85000" y="43125"/>
                </a:lnTo>
                <a:lnTo>
                  <a:pt x="100000" y="60000"/>
                </a:lnTo>
                <a:lnTo>
                  <a:pt x="90000" y="60000"/>
                </a:lnTo>
                <a:lnTo>
                  <a:pt x="90000" y="105000"/>
                </a:lnTo>
                <a:lnTo>
                  <a:pt x="30000" y="105000"/>
                </a:lnTo>
                <a:lnTo>
                  <a:pt x="30000" y="60000"/>
                </a:lnTo>
                <a:lnTo>
                  <a:pt x="20000" y="60000"/>
                </a:lnTo>
                <a:close/>
                <a:moveTo>
                  <a:pt x="75000" y="31875"/>
                </a:moveTo>
                <a:lnTo>
                  <a:pt x="85000" y="43125"/>
                </a:lnTo>
                <a:moveTo>
                  <a:pt x="90000" y="60000"/>
                </a:moveTo>
                <a:lnTo>
                  <a:pt x="30000" y="60000"/>
                </a:lnTo>
                <a:moveTo>
                  <a:pt x="55000" y="105000"/>
                </a:move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415" name="Google Shape;415;g22a4e0fbc77_0_28"/>
          <p:cNvSpPr/>
          <p:nvPr/>
        </p:nvSpPr>
        <p:spPr>
          <a:xfrm>
            <a:off x="1295400" y="3138100"/>
            <a:ext cx="6705600" cy="801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DFF49A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ru-RU" sz="2400" u="none" cap="none" strike="noStrike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затоплению приморских равнин</a:t>
            </a:r>
            <a:endParaRPr b="0" i="0" sz="2400" u="none" cap="none" strike="noStrike">
              <a:solidFill>
                <a:srgbClr val="75270B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416" name="Google Shape;416;g22a4e0fbc77_0_28"/>
          <p:cNvSpPr/>
          <p:nvPr/>
        </p:nvSpPr>
        <p:spPr>
          <a:xfrm>
            <a:off x="1295400" y="4099763"/>
            <a:ext cx="6705600" cy="801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DFF49A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ru-RU" sz="2400" u="none" cap="none" strike="noStrike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увеличению потока ультрафиолетовых лучей на земную поверхность</a:t>
            </a:r>
            <a:endParaRPr b="0" i="0" sz="2400" u="none" cap="none" strike="noStrike">
              <a:solidFill>
                <a:srgbClr val="75270B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417" name="Google Shape;417;g22a4e0fbc77_0_28"/>
          <p:cNvSpPr/>
          <p:nvPr/>
        </p:nvSpPr>
        <p:spPr>
          <a:xfrm>
            <a:off x="1290650" y="5061150"/>
            <a:ext cx="6705600" cy="801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DFF49A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ru-RU" sz="2400" u="none" cap="none" strike="noStrike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активизации процессов заболачивания</a:t>
            </a:r>
            <a:endParaRPr b="0" i="0" sz="2400" u="none" cap="none" strike="noStrike">
              <a:solidFill>
                <a:srgbClr val="75270B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418" name="Google Shape;418;g22a4e0fbc77_0_28">
            <a:hlinkClick action="ppaction://hlinksldjump" r:id="rId3"/>
          </p:cNvPr>
          <p:cNvSpPr/>
          <p:nvPr/>
        </p:nvSpPr>
        <p:spPr>
          <a:xfrm>
            <a:off x="2786050" y="6215082"/>
            <a:ext cx="3714900" cy="428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ru-RU" sz="2400" u="none" cap="none" strike="noStrike">
                <a:solidFill>
                  <a:srgbClr val="FF0000"/>
                </a:solidFill>
                <a:latin typeface="Verdana"/>
                <a:ea typeface="Verdana"/>
                <a:cs typeface="Verdana"/>
                <a:sym typeface="Verdana"/>
              </a:rPr>
              <a:t>правило</a:t>
            </a:r>
            <a:endParaRPr b="1" i="0" sz="2400" u="none" cap="none" strike="noStrike">
              <a:solidFill>
                <a:srgbClr val="FF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419" name="Google Shape;419;g22a4e0fbc77_0_28"/>
          <p:cNvPicPr preferRelativeResize="0"/>
          <p:nvPr/>
        </p:nvPicPr>
        <p:blipFill rotWithShape="1">
          <a:blip r:embed="rId4">
            <a:alphaModFix/>
          </a:blip>
          <a:srcRect b="1835" l="16254" r="73231" t="84438"/>
          <a:stretch/>
        </p:blipFill>
        <p:spPr>
          <a:xfrm>
            <a:off x="838200" y="762003"/>
            <a:ext cx="1460276" cy="1430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0" name="Google Shape;420;g22a4e0fbc77_0_28"/>
          <p:cNvPicPr preferRelativeResize="0"/>
          <p:nvPr/>
        </p:nvPicPr>
        <p:blipFill rotWithShape="1">
          <a:blip r:embed="rId5">
            <a:alphaModFix/>
          </a:blip>
          <a:srcRect b="0" l="4010" r="4009" t="0"/>
          <a:stretch/>
        </p:blipFill>
        <p:spPr>
          <a:xfrm>
            <a:off x="561600" y="615675"/>
            <a:ext cx="2438400" cy="2362200"/>
          </a:xfrm>
          <a:prstGeom prst="rect">
            <a:avLst/>
          </a:prstGeom>
          <a:noFill/>
          <a:ln>
            <a:noFill/>
          </a:ln>
        </p:spPr>
      </p:pic>
      <p:sp>
        <p:nvSpPr>
          <p:cNvPr id="421" name="Google Shape;421;g22a4e0fbc77_0_28"/>
          <p:cNvSpPr txBox="1"/>
          <p:nvPr/>
        </p:nvSpPr>
        <p:spPr>
          <a:xfrm>
            <a:off x="0" y="0"/>
            <a:ext cx="3000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ru-RU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Чем опасен смог?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2" name="Google Shape;422;g22a4e0fbc77_0_28">
            <a:hlinkClick action="ppaction://hlinksldjump" r:id="rId6"/>
          </p:cNvPr>
          <p:cNvSpPr/>
          <p:nvPr/>
        </p:nvSpPr>
        <p:spPr>
          <a:xfrm>
            <a:off x="7772400" y="6019800"/>
            <a:ext cx="6858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100000" y="37500"/>
                </a:moveTo>
                <a:lnTo>
                  <a:pt x="80000" y="15000"/>
                </a:lnTo>
                <a:lnTo>
                  <a:pt x="60000" y="37500"/>
                </a:lnTo>
                <a:lnTo>
                  <a:pt x="70000" y="37500"/>
                </a:lnTo>
                <a:lnTo>
                  <a:pt x="70000" y="71250"/>
                </a:lnTo>
                <a:cubicBezTo>
                  <a:pt x="70000" y="77463"/>
                  <a:pt x="65523" y="82500"/>
                  <a:pt x="60000" y="82500"/>
                </a:cubicBezTo>
                <a:lnTo>
                  <a:pt x="50000" y="82500"/>
                </a:lnTo>
                <a:cubicBezTo>
                  <a:pt x="44477" y="82500"/>
                  <a:pt x="40000" y="77463"/>
                  <a:pt x="40000" y="71250"/>
                </a:cubicBezTo>
                <a:lnTo>
                  <a:pt x="40000" y="37500"/>
                </a:lnTo>
                <a:lnTo>
                  <a:pt x="20000" y="37500"/>
                </a:lnTo>
                <a:lnTo>
                  <a:pt x="20000" y="71250"/>
                </a:lnTo>
                <a:lnTo>
                  <a:pt x="20000" y="71250"/>
                </a:lnTo>
                <a:cubicBezTo>
                  <a:pt x="20000" y="89890"/>
                  <a:pt x="33431" y="105000"/>
                  <a:pt x="50000" y="105000"/>
                </a:cubicBezTo>
                <a:lnTo>
                  <a:pt x="60000" y="105000"/>
                </a:lnTo>
                <a:cubicBezTo>
                  <a:pt x="76569" y="105000"/>
                  <a:pt x="90000" y="89890"/>
                  <a:pt x="90000" y="71250"/>
                </a:cubicBezTo>
                <a:lnTo>
                  <a:pt x="90000" y="37500"/>
                </a:lnTo>
                <a:close/>
              </a:path>
              <a:path extrusionOk="0" fill="darken" h="120000" w="120000">
                <a:moveTo>
                  <a:pt x="100000" y="37500"/>
                </a:moveTo>
                <a:lnTo>
                  <a:pt x="80000" y="15000"/>
                </a:lnTo>
                <a:lnTo>
                  <a:pt x="60000" y="37500"/>
                </a:lnTo>
                <a:lnTo>
                  <a:pt x="70000" y="37500"/>
                </a:lnTo>
                <a:lnTo>
                  <a:pt x="70000" y="71250"/>
                </a:lnTo>
                <a:cubicBezTo>
                  <a:pt x="70000" y="77463"/>
                  <a:pt x="65523" y="82500"/>
                  <a:pt x="60000" y="82500"/>
                </a:cubicBezTo>
                <a:lnTo>
                  <a:pt x="50000" y="82500"/>
                </a:lnTo>
                <a:cubicBezTo>
                  <a:pt x="44477" y="82500"/>
                  <a:pt x="40000" y="77463"/>
                  <a:pt x="40000" y="71250"/>
                </a:cubicBezTo>
                <a:lnTo>
                  <a:pt x="40000" y="37500"/>
                </a:lnTo>
                <a:lnTo>
                  <a:pt x="20000" y="37500"/>
                </a:lnTo>
                <a:lnTo>
                  <a:pt x="20000" y="71250"/>
                </a:lnTo>
                <a:lnTo>
                  <a:pt x="20000" y="71250"/>
                </a:lnTo>
                <a:cubicBezTo>
                  <a:pt x="20000" y="89890"/>
                  <a:pt x="33431" y="105000"/>
                  <a:pt x="50000" y="105000"/>
                </a:cubicBezTo>
                <a:lnTo>
                  <a:pt x="60000" y="105000"/>
                </a:lnTo>
                <a:cubicBezTo>
                  <a:pt x="76569" y="105000"/>
                  <a:pt x="90000" y="89890"/>
                  <a:pt x="90000" y="71250"/>
                </a:cubicBezTo>
                <a:lnTo>
                  <a:pt x="90000" y="37500"/>
                </a:lnTo>
                <a:close/>
              </a:path>
              <a:path extrusionOk="0" fill="none" h="120000" w="120000">
                <a:moveTo>
                  <a:pt x="100000" y="37500"/>
                </a:moveTo>
                <a:lnTo>
                  <a:pt x="90000" y="37500"/>
                </a:lnTo>
                <a:lnTo>
                  <a:pt x="90000" y="71250"/>
                </a:lnTo>
                <a:lnTo>
                  <a:pt x="90000" y="71250"/>
                </a:lnTo>
                <a:cubicBezTo>
                  <a:pt x="90000" y="89890"/>
                  <a:pt x="76569" y="105000"/>
                  <a:pt x="60000" y="105000"/>
                </a:cubicBezTo>
                <a:lnTo>
                  <a:pt x="50000" y="105000"/>
                </a:lnTo>
                <a:cubicBezTo>
                  <a:pt x="33431" y="105000"/>
                  <a:pt x="20000" y="89890"/>
                  <a:pt x="20000" y="71250"/>
                </a:cubicBezTo>
                <a:lnTo>
                  <a:pt x="20000" y="37500"/>
                </a:lnTo>
                <a:lnTo>
                  <a:pt x="40000" y="37500"/>
                </a:lnTo>
                <a:lnTo>
                  <a:pt x="40000" y="71250"/>
                </a:lnTo>
                <a:cubicBezTo>
                  <a:pt x="40000" y="77463"/>
                  <a:pt x="44477" y="82500"/>
                  <a:pt x="50000" y="82500"/>
                </a:cubicBezTo>
                <a:lnTo>
                  <a:pt x="60000" y="82500"/>
                </a:lnTo>
                <a:cubicBezTo>
                  <a:pt x="65523" y="82500"/>
                  <a:pt x="70000" y="77463"/>
                  <a:pt x="70000" y="71250"/>
                </a:cubicBezTo>
                <a:lnTo>
                  <a:pt x="70000" y="37500"/>
                </a:lnTo>
                <a:lnTo>
                  <a:pt x="60000" y="37500"/>
                </a:lnTo>
                <a:lnTo>
                  <a:pt x="80000" y="15000"/>
                </a:lnTo>
                <a:close/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000"/>
                                        <p:tgtEl>
                                          <p:spTgt spid="4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000"/>
                                        <p:tgtEl>
                                          <p:spTgt spid="4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6" name="Shape 4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" name="Google Shape;427;g1e00d7c69a1_0_49"/>
          <p:cNvSpPr txBox="1"/>
          <p:nvPr>
            <p:ph type="title"/>
          </p:nvPr>
        </p:nvSpPr>
        <p:spPr>
          <a:xfrm>
            <a:off x="3432875" y="864700"/>
            <a:ext cx="5070300" cy="4156800"/>
          </a:xfrm>
          <a:prstGeom prst="rect">
            <a:avLst/>
          </a:prstGeom>
          <a:solidFill>
            <a:schemeClr val="lt1"/>
          </a:solidFill>
          <a:ln cap="rnd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Verdana"/>
              <a:buNone/>
            </a:pPr>
            <a:r>
              <a:rPr b="1" lang="ru-RU" sz="3400"/>
              <a:t>Почему сильное «цветение» воды часто приводит к замору рыбы и гибели других обитателей водоема?</a:t>
            </a:r>
            <a:endParaRPr sz="3400"/>
          </a:p>
        </p:txBody>
      </p:sp>
      <p:sp>
        <p:nvSpPr>
          <p:cNvPr id="428" name="Google Shape;428;g1e00d7c69a1_0_49"/>
          <p:cNvSpPr/>
          <p:nvPr/>
        </p:nvSpPr>
        <p:spPr>
          <a:xfrm>
            <a:off x="838200" y="6019800"/>
            <a:ext cx="6858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0000" y="60000"/>
                </a:lnTo>
                <a:lnTo>
                  <a:pt x="30000" y="60000"/>
                </a:lnTo>
                <a:lnTo>
                  <a:pt x="30000" y="105000"/>
                </a:lnTo>
                <a:lnTo>
                  <a:pt x="90000" y="105000"/>
                </a:lnTo>
                <a:lnTo>
                  <a:pt x="90000" y="60000"/>
                </a:lnTo>
                <a:lnTo>
                  <a:pt x="100000" y="60000"/>
                </a:lnTo>
                <a:lnTo>
                  <a:pt x="85000" y="43125"/>
                </a:ln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</a:path>
              <a:path extrusionOk="0" fill="darkenLess" h="120000" w="120000">
                <a:moveTo>
                  <a:pt x="85000" y="43125"/>
                </a:move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  <a:moveTo>
                  <a:pt x="30000" y="60000"/>
                </a:moveTo>
                <a:lnTo>
                  <a:pt x="30000" y="105000"/>
                </a:lnTo>
                <a:lnTo>
                  <a:pt x="55000" y="105000"/>
                </a:ln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  <a:lnTo>
                  <a:pt x="90000" y="105000"/>
                </a:lnTo>
                <a:lnTo>
                  <a:pt x="90000" y="60000"/>
                </a:lnTo>
                <a:close/>
              </a:path>
              <a:path extrusionOk="0" fill="darken" h="120000" w="120000">
                <a:moveTo>
                  <a:pt x="60000" y="15000"/>
                </a:moveTo>
                <a:lnTo>
                  <a:pt x="20000" y="60000"/>
                </a:lnTo>
                <a:lnTo>
                  <a:pt x="100000" y="60000"/>
                </a:lnTo>
                <a:close/>
                <a:moveTo>
                  <a:pt x="55000" y="82500"/>
                </a:moveTo>
                <a:lnTo>
                  <a:pt x="65000" y="82500"/>
                </a:lnTo>
                <a:lnTo>
                  <a:pt x="65000" y="105000"/>
                </a:lnTo>
                <a:lnTo>
                  <a:pt x="55000" y="105000"/>
                </a:lnTo>
                <a:close/>
              </a:path>
              <a:path extrusionOk="0" fill="none" h="120000" w="120000">
                <a:moveTo>
                  <a:pt x="60000" y="15000"/>
                </a:moveTo>
                <a:lnTo>
                  <a:pt x="75000" y="31875"/>
                </a:lnTo>
                <a:lnTo>
                  <a:pt x="75000" y="20625"/>
                </a:lnTo>
                <a:lnTo>
                  <a:pt x="85000" y="20625"/>
                </a:lnTo>
                <a:lnTo>
                  <a:pt x="85000" y="43125"/>
                </a:lnTo>
                <a:lnTo>
                  <a:pt x="100000" y="60000"/>
                </a:lnTo>
                <a:lnTo>
                  <a:pt x="90000" y="60000"/>
                </a:lnTo>
                <a:lnTo>
                  <a:pt x="90000" y="105000"/>
                </a:lnTo>
                <a:lnTo>
                  <a:pt x="30000" y="105000"/>
                </a:lnTo>
                <a:lnTo>
                  <a:pt x="30000" y="60000"/>
                </a:lnTo>
                <a:lnTo>
                  <a:pt x="20000" y="60000"/>
                </a:lnTo>
                <a:close/>
                <a:moveTo>
                  <a:pt x="75000" y="31875"/>
                </a:moveTo>
                <a:lnTo>
                  <a:pt x="85000" y="43125"/>
                </a:lnTo>
                <a:moveTo>
                  <a:pt x="90000" y="60000"/>
                </a:moveTo>
                <a:lnTo>
                  <a:pt x="30000" y="60000"/>
                </a:lnTo>
                <a:moveTo>
                  <a:pt x="55000" y="105000"/>
                </a:move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429" name="Google Shape;429;g1e00d7c69a1_0_49">
            <a:hlinkClick action="ppaction://hlinksldjump" r:id="rId3"/>
          </p:cNvPr>
          <p:cNvSpPr/>
          <p:nvPr/>
        </p:nvSpPr>
        <p:spPr>
          <a:xfrm>
            <a:off x="1375500" y="5313488"/>
            <a:ext cx="67056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DFF49A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ru-RU" sz="2400" u="none" cap="none" strike="noStrike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Ваш ответ</a:t>
            </a:r>
            <a:endParaRPr b="0" i="0" sz="2400" u="none" cap="none" strike="noStrike">
              <a:solidFill>
                <a:srgbClr val="75270B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430" name="Google Shape;430;g1e00d7c69a1_0_49">
            <a:hlinkClick action="ppaction://hlinksldjump" r:id="rId4"/>
          </p:cNvPr>
          <p:cNvSpPr/>
          <p:nvPr/>
        </p:nvSpPr>
        <p:spPr>
          <a:xfrm>
            <a:off x="2786050" y="6215082"/>
            <a:ext cx="3714900" cy="428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ru-RU" sz="2400" u="none" cap="none" strike="noStrike">
                <a:solidFill>
                  <a:srgbClr val="FF0000"/>
                </a:solidFill>
                <a:latin typeface="Verdana"/>
                <a:ea typeface="Verdana"/>
                <a:cs typeface="Verdana"/>
                <a:sym typeface="Verdana"/>
              </a:rPr>
              <a:t>правило</a:t>
            </a:r>
            <a:endParaRPr b="1" i="0" sz="2400" u="none" cap="none" strike="noStrike">
              <a:solidFill>
                <a:srgbClr val="FF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431" name="Google Shape;431;g1e00d7c69a1_0_49">
            <a:hlinkClick action="ppaction://hlinksldjump" r:id="rId5"/>
          </p:cNvPr>
          <p:cNvSpPr/>
          <p:nvPr/>
        </p:nvSpPr>
        <p:spPr>
          <a:xfrm>
            <a:off x="7772400" y="6019800"/>
            <a:ext cx="6858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100000" y="37500"/>
                </a:moveTo>
                <a:lnTo>
                  <a:pt x="80000" y="15000"/>
                </a:lnTo>
                <a:lnTo>
                  <a:pt x="60000" y="37500"/>
                </a:lnTo>
                <a:lnTo>
                  <a:pt x="70000" y="37500"/>
                </a:lnTo>
                <a:lnTo>
                  <a:pt x="70000" y="71250"/>
                </a:lnTo>
                <a:cubicBezTo>
                  <a:pt x="70000" y="77463"/>
                  <a:pt x="65523" y="82500"/>
                  <a:pt x="60000" y="82500"/>
                </a:cubicBezTo>
                <a:lnTo>
                  <a:pt x="50000" y="82500"/>
                </a:lnTo>
                <a:cubicBezTo>
                  <a:pt x="44477" y="82500"/>
                  <a:pt x="40000" y="77463"/>
                  <a:pt x="40000" y="71250"/>
                </a:cubicBezTo>
                <a:lnTo>
                  <a:pt x="40000" y="37500"/>
                </a:lnTo>
                <a:lnTo>
                  <a:pt x="20000" y="37500"/>
                </a:lnTo>
                <a:lnTo>
                  <a:pt x="20000" y="71250"/>
                </a:lnTo>
                <a:lnTo>
                  <a:pt x="20000" y="71250"/>
                </a:lnTo>
                <a:cubicBezTo>
                  <a:pt x="20000" y="89890"/>
                  <a:pt x="33431" y="105000"/>
                  <a:pt x="50000" y="105000"/>
                </a:cubicBezTo>
                <a:lnTo>
                  <a:pt x="60000" y="105000"/>
                </a:lnTo>
                <a:cubicBezTo>
                  <a:pt x="76569" y="105000"/>
                  <a:pt x="90000" y="89890"/>
                  <a:pt x="90000" y="71250"/>
                </a:cubicBezTo>
                <a:lnTo>
                  <a:pt x="90000" y="37500"/>
                </a:lnTo>
                <a:close/>
              </a:path>
              <a:path extrusionOk="0" fill="darken" h="120000" w="120000">
                <a:moveTo>
                  <a:pt x="100000" y="37500"/>
                </a:moveTo>
                <a:lnTo>
                  <a:pt x="80000" y="15000"/>
                </a:lnTo>
                <a:lnTo>
                  <a:pt x="60000" y="37500"/>
                </a:lnTo>
                <a:lnTo>
                  <a:pt x="70000" y="37500"/>
                </a:lnTo>
                <a:lnTo>
                  <a:pt x="70000" y="71250"/>
                </a:lnTo>
                <a:cubicBezTo>
                  <a:pt x="70000" y="77463"/>
                  <a:pt x="65523" y="82500"/>
                  <a:pt x="60000" y="82500"/>
                </a:cubicBezTo>
                <a:lnTo>
                  <a:pt x="50000" y="82500"/>
                </a:lnTo>
                <a:cubicBezTo>
                  <a:pt x="44477" y="82500"/>
                  <a:pt x="40000" y="77463"/>
                  <a:pt x="40000" y="71250"/>
                </a:cubicBezTo>
                <a:lnTo>
                  <a:pt x="40000" y="37500"/>
                </a:lnTo>
                <a:lnTo>
                  <a:pt x="20000" y="37500"/>
                </a:lnTo>
                <a:lnTo>
                  <a:pt x="20000" y="71250"/>
                </a:lnTo>
                <a:lnTo>
                  <a:pt x="20000" y="71250"/>
                </a:lnTo>
                <a:cubicBezTo>
                  <a:pt x="20000" y="89890"/>
                  <a:pt x="33431" y="105000"/>
                  <a:pt x="50000" y="105000"/>
                </a:cubicBezTo>
                <a:lnTo>
                  <a:pt x="60000" y="105000"/>
                </a:lnTo>
                <a:cubicBezTo>
                  <a:pt x="76569" y="105000"/>
                  <a:pt x="90000" y="89890"/>
                  <a:pt x="90000" y="71250"/>
                </a:cubicBezTo>
                <a:lnTo>
                  <a:pt x="90000" y="37500"/>
                </a:lnTo>
                <a:close/>
              </a:path>
              <a:path extrusionOk="0" fill="none" h="120000" w="120000">
                <a:moveTo>
                  <a:pt x="100000" y="37500"/>
                </a:moveTo>
                <a:lnTo>
                  <a:pt x="90000" y="37500"/>
                </a:lnTo>
                <a:lnTo>
                  <a:pt x="90000" y="71250"/>
                </a:lnTo>
                <a:lnTo>
                  <a:pt x="90000" y="71250"/>
                </a:lnTo>
                <a:cubicBezTo>
                  <a:pt x="90000" y="89890"/>
                  <a:pt x="76569" y="105000"/>
                  <a:pt x="60000" y="105000"/>
                </a:cubicBezTo>
                <a:lnTo>
                  <a:pt x="50000" y="105000"/>
                </a:lnTo>
                <a:cubicBezTo>
                  <a:pt x="33431" y="105000"/>
                  <a:pt x="20000" y="89890"/>
                  <a:pt x="20000" y="71250"/>
                </a:cubicBezTo>
                <a:lnTo>
                  <a:pt x="20000" y="37500"/>
                </a:lnTo>
                <a:lnTo>
                  <a:pt x="40000" y="37500"/>
                </a:lnTo>
                <a:lnTo>
                  <a:pt x="40000" y="71250"/>
                </a:lnTo>
                <a:cubicBezTo>
                  <a:pt x="40000" y="77463"/>
                  <a:pt x="44477" y="82500"/>
                  <a:pt x="50000" y="82500"/>
                </a:cubicBezTo>
                <a:lnTo>
                  <a:pt x="60000" y="82500"/>
                </a:lnTo>
                <a:cubicBezTo>
                  <a:pt x="65523" y="82500"/>
                  <a:pt x="70000" y="77463"/>
                  <a:pt x="70000" y="71250"/>
                </a:cubicBezTo>
                <a:lnTo>
                  <a:pt x="70000" y="37500"/>
                </a:lnTo>
                <a:lnTo>
                  <a:pt x="60000" y="37500"/>
                </a:lnTo>
                <a:lnTo>
                  <a:pt x="80000" y="15000"/>
                </a:lnTo>
                <a:close/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432" name="Google Shape;432;g1e00d7c69a1_0_49"/>
          <p:cNvPicPr preferRelativeResize="0"/>
          <p:nvPr/>
        </p:nvPicPr>
        <p:blipFill rotWithShape="1">
          <a:blip r:embed="rId6">
            <a:alphaModFix/>
          </a:blip>
          <a:srcRect b="69246" l="60310" r="25843" t="19471"/>
          <a:stretch/>
        </p:blipFill>
        <p:spPr>
          <a:xfrm>
            <a:off x="732075" y="864700"/>
            <a:ext cx="2380200" cy="1454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3" name="Google Shape;433;g1e00d7c69a1_0_49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620225" y="684075"/>
            <a:ext cx="2812650" cy="250627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7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" name="Google Shape;438;g22a6f9c6563_0_195"/>
          <p:cNvSpPr txBox="1"/>
          <p:nvPr>
            <p:ph type="title"/>
          </p:nvPr>
        </p:nvSpPr>
        <p:spPr>
          <a:xfrm>
            <a:off x="3556000" y="1035550"/>
            <a:ext cx="5070300" cy="3458400"/>
          </a:xfrm>
          <a:prstGeom prst="rect">
            <a:avLst/>
          </a:prstGeom>
          <a:solidFill>
            <a:schemeClr val="lt1"/>
          </a:solidFill>
          <a:ln cap="rnd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Verdana"/>
              <a:buNone/>
            </a:pPr>
            <a:r>
              <a:rPr b="1" lang="ru-RU" sz="4000"/>
              <a:t>Какие экологические проблемы можно считать глобальными для человечества?</a:t>
            </a:r>
            <a:endParaRPr sz="4000"/>
          </a:p>
        </p:txBody>
      </p:sp>
      <p:sp>
        <p:nvSpPr>
          <p:cNvPr id="439" name="Google Shape;439;g22a6f9c6563_0_195"/>
          <p:cNvSpPr/>
          <p:nvPr/>
        </p:nvSpPr>
        <p:spPr>
          <a:xfrm>
            <a:off x="838200" y="6019800"/>
            <a:ext cx="6858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0000" y="60000"/>
                </a:lnTo>
                <a:lnTo>
                  <a:pt x="30000" y="60000"/>
                </a:lnTo>
                <a:lnTo>
                  <a:pt x="30000" y="105000"/>
                </a:lnTo>
                <a:lnTo>
                  <a:pt x="90000" y="105000"/>
                </a:lnTo>
                <a:lnTo>
                  <a:pt x="90000" y="60000"/>
                </a:lnTo>
                <a:lnTo>
                  <a:pt x="100000" y="60000"/>
                </a:lnTo>
                <a:lnTo>
                  <a:pt x="85000" y="43125"/>
                </a:ln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</a:path>
              <a:path extrusionOk="0" fill="darkenLess" h="120000" w="120000">
                <a:moveTo>
                  <a:pt x="85000" y="43125"/>
                </a:move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  <a:moveTo>
                  <a:pt x="30000" y="60000"/>
                </a:moveTo>
                <a:lnTo>
                  <a:pt x="30000" y="105000"/>
                </a:lnTo>
                <a:lnTo>
                  <a:pt x="55000" y="105000"/>
                </a:ln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  <a:lnTo>
                  <a:pt x="90000" y="105000"/>
                </a:lnTo>
                <a:lnTo>
                  <a:pt x="90000" y="60000"/>
                </a:lnTo>
                <a:close/>
              </a:path>
              <a:path extrusionOk="0" fill="darken" h="120000" w="120000">
                <a:moveTo>
                  <a:pt x="60000" y="15000"/>
                </a:moveTo>
                <a:lnTo>
                  <a:pt x="20000" y="60000"/>
                </a:lnTo>
                <a:lnTo>
                  <a:pt x="100000" y="60000"/>
                </a:lnTo>
                <a:close/>
                <a:moveTo>
                  <a:pt x="55000" y="82500"/>
                </a:moveTo>
                <a:lnTo>
                  <a:pt x="65000" y="82500"/>
                </a:lnTo>
                <a:lnTo>
                  <a:pt x="65000" y="105000"/>
                </a:lnTo>
                <a:lnTo>
                  <a:pt x="55000" y="105000"/>
                </a:lnTo>
                <a:close/>
              </a:path>
              <a:path extrusionOk="0" fill="none" h="120000" w="120000">
                <a:moveTo>
                  <a:pt x="60000" y="15000"/>
                </a:moveTo>
                <a:lnTo>
                  <a:pt x="75000" y="31875"/>
                </a:lnTo>
                <a:lnTo>
                  <a:pt x="75000" y="20625"/>
                </a:lnTo>
                <a:lnTo>
                  <a:pt x="85000" y="20625"/>
                </a:lnTo>
                <a:lnTo>
                  <a:pt x="85000" y="43125"/>
                </a:lnTo>
                <a:lnTo>
                  <a:pt x="100000" y="60000"/>
                </a:lnTo>
                <a:lnTo>
                  <a:pt x="90000" y="60000"/>
                </a:lnTo>
                <a:lnTo>
                  <a:pt x="90000" y="105000"/>
                </a:lnTo>
                <a:lnTo>
                  <a:pt x="30000" y="105000"/>
                </a:lnTo>
                <a:lnTo>
                  <a:pt x="30000" y="60000"/>
                </a:lnTo>
                <a:lnTo>
                  <a:pt x="20000" y="60000"/>
                </a:lnTo>
                <a:close/>
                <a:moveTo>
                  <a:pt x="75000" y="31875"/>
                </a:moveTo>
                <a:lnTo>
                  <a:pt x="85000" y="43125"/>
                </a:lnTo>
                <a:moveTo>
                  <a:pt x="90000" y="60000"/>
                </a:moveTo>
                <a:lnTo>
                  <a:pt x="30000" y="60000"/>
                </a:lnTo>
                <a:moveTo>
                  <a:pt x="55000" y="105000"/>
                </a:move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440" name="Google Shape;440;g22a6f9c6563_0_195">
            <a:hlinkClick action="ppaction://hlinksldjump" r:id="rId3"/>
          </p:cNvPr>
          <p:cNvSpPr/>
          <p:nvPr/>
        </p:nvSpPr>
        <p:spPr>
          <a:xfrm>
            <a:off x="1219200" y="5123000"/>
            <a:ext cx="67056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DFF49A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ru-RU" sz="2400" u="none" cap="none" strike="noStrike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Ваш ответ</a:t>
            </a:r>
            <a:endParaRPr b="0" i="0" sz="2400" u="none" cap="none" strike="noStrike">
              <a:solidFill>
                <a:srgbClr val="75270B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441" name="Google Shape;441;g22a6f9c6563_0_195">
            <a:hlinkClick action="ppaction://hlinksldjump" r:id="rId4"/>
          </p:cNvPr>
          <p:cNvSpPr/>
          <p:nvPr/>
        </p:nvSpPr>
        <p:spPr>
          <a:xfrm>
            <a:off x="2786050" y="6215082"/>
            <a:ext cx="3714900" cy="428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ru-RU" sz="2400" u="none" cap="none" strike="noStrike">
                <a:solidFill>
                  <a:srgbClr val="FF0000"/>
                </a:solidFill>
                <a:latin typeface="Verdana"/>
                <a:ea typeface="Verdana"/>
                <a:cs typeface="Verdana"/>
                <a:sym typeface="Verdana"/>
              </a:rPr>
              <a:t>правило</a:t>
            </a:r>
            <a:endParaRPr b="1" i="0" sz="2400" u="none" cap="none" strike="noStrike">
              <a:solidFill>
                <a:srgbClr val="FF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442" name="Google Shape;442;g22a6f9c6563_0_195">
            <a:hlinkClick action="ppaction://hlinksldjump" r:id="rId5"/>
          </p:cNvPr>
          <p:cNvSpPr/>
          <p:nvPr/>
        </p:nvSpPr>
        <p:spPr>
          <a:xfrm>
            <a:off x="7772400" y="6019800"/>
            <a:ext cx="6858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100000" y="37500"/>
                </a:moveTo>
                <a:lnTo>
                  <a:pt x="80000" y="15000"/>
                </a:lnTo>
                <a:lnTo>
                  <a:pt x="60000" y="37500"/>
                </a:lnTo>
                <a:lnTo>
                  <a:pt x="70000" y="37500"/>
                </a:lnTo>
                <a:lnTo>
                  <a:pt x="70000" y="71250"/>
                </a:lnTo>
                <a:cubicBezTo>
                  <a:pt x="70000" y="77463"/>
                  <a:pt x="65523" y="82500"/>
                  <a:pt x="60000" y="82500"/>
                </a:cubicBezTo>
                <a:lnTo>
                  <a:pt x="50000" y="82500"/>
                </a:lnTo>
                <a:cubicBezTo>
                  <a:pt x="44477" y="82500"/>
                  <a:pt x="40000" y="77463"/>
                  <a:pt x="40000" y="71250"/>
                </a:cubicBezTo>
                <a:lnTo>
                  <a:pt x="40000" y="37500"/>
                </a:lnTo>
                <a:lnTo>
                  <a:pt x="20000" y="37500"/>
                </a:lnTo>
                <a:lnTo>
                  <a:pt x="20000" y="71250"/>
                </a:lnTo>
                <a:lnTo>
                  <a:pt x="20000" y="71250"/>
                </a:lnTo>
                <a:cubicBezTo>
                  <a:pt x="20000" y="89890"/>
                  <a:pt x="33431" y="105000"/>
                  <a:pt x="50000" y="105000"/>
                </a:cubicBezTo>
                <a:lnTo>
                  <a:pt x="60000" y="105000"/>
                </a:lnTo>
                <a:cubicBezTo>
                  <a:pt x="76569" y="105000"/>
                  <a:pt x="90000" y="89890"/>
                  <a:pt x="90000" y="71250"/>
                </a:cubicBezTo>
                <a:lnTo>
                  <a:pt x="90000" y="37500"/>
                </a:lnTo>
                <a:close/>
              </a:path>
              <a:path extrusionOk="0" fill="darken" h="120000" w="120000">
                <a:moveTo>
                  <a:pt x="100000" y="37500"/>
                </a:moveTo>
                <a:lnTo>
                  <a:pt x="80000" y="15000"/>
                </a:lnTo>
                <a:lnTo>
                  <a:pt x="60000" y="37500"/>
                </a:lnTo>
                <a:lnTo>
                  <a:pt x="70000" y="37500"/>
                </a:lnTo>
                <a:lnTo>
                  <a:pt x="70000" y="71250"/>
                </a:lnTo>
                <a:cubicBezTo>
                  <a:pt x="70000" y="77463"/>
                  <a:pt x="65523" y="82500"/>
                  <a:pt x="60000" y="82500"/>
                </a:cubicBezTo>
                <a:lnTo>
                  <a:pt x="50000" y="82500"/>
                </a:lnTo>
                <a:cubicBezTo>
                  <a:pt x="44477" y="82500"/>
                  <a:pt x="40000" y="77463"/>
                  <a:pt x="40000" y="71250"/>
                </a:cubicBezTo>
                <a:lnTo>
                  <a:pt x="40000" y="37500"/>
                </a:lnTo>
                <a:lnTo>
                  <a:pt x="20000" y="37500"/>
                </a:lnTo>
                <a:lnTo>
                  <a:pt x="20000" y="71250"/>
                </a:lnTo>
                <a:lnTo>
                  <a:pt x="20000" y="71250"/>
                </a:lnTo>
                <a:cubicBezTo>
                  <a:pt x="20000" y="89890"/>
                  <a:pt x="33431" y="105000"/>
                  <a:pt x="50000" y="105000"/>
                </a:cubicBezTo>
                <a:lnTo>
                  <a:pt x="60000" y="105000"/>
                </a:lnTo>
                <a:cubicBezTo>
                  <a:pt x="76569" y="105000"/>
                  <a:pt x="90000" y="89890"/>
                  <a:pt x="90000" y="71250"/>
                </a:cubicBezTo>
                <a:lnTo>
                  <a:pt x="90000" y="37500"/>
                </a:lnTo>
                <a:close/>
              </a:path>
              <a:path extrusionOk="0" fill="none" h="120000" w="120000">
                <a:moveTo>
                  <a:pt x="100000" y="37500"/>
                </a:moveTo>
                <a:lnTo>
                  <a:pt x="90000" y="37500"/>
                </a:lnTo>
                <a:lnTo>
                  <a:pt x="90000" y="71250"/>
                </a:lnTo>
                <a:lnTo>
                  <a:pt x="90000" y="71250"/>
                </a:lnTo>
                <a:cubicBezTo>
                  <a:pt x="90000" y="89890"/>
                  <a:pt x="76569" y="105000"/>
                  <a:pt x="60000" y="105000"/>
                </a:cubicBezTo>
                <a:lnTo>
                  <a:pt x="50000" y="105000"/>
                </a:lnTo>
                <a:cubicBezTo>
                  <a:pt x="33431" y="105000"/>
                  <a:pt x="20000" y="89890"/>
                  <a:pt x="20000" y="71250"/>
                </a:cubicBezTo>
                <a:lnTo>
                  <a:pt x="20000" y="37500"/>
                </a:lnTo>
                <a:lnTo>
                  <a:pt x="40000" y="37500"/>
                </a:lnTo>
                <a:lnTo>
                  <a:pt x="40000" y="71250"/>
                </a:lnTo>
                <a:cubicBezTo>
                  <a:pt x="40000" y="77463"/>
                  <a:pt x="44477" y="82500"/>
                  <a:pt x="50000" y="82500"/>
                </a:cubicBezTo>
                <a:lnTo>
                  <a:pt x="60000" y="82500"/>
                </a:lnTo>
                <a:cubicBezTo>
                  <a:pt x="65523" y="82500"/>
                  <a:pt x="70000" y="77463"/>
                  <a:pt x="70000" y="71250"/>
                </a:cubicBezTo>
                <a:lnTo>
                  <a:pt x="70000" y="37500"/>
                </a:lnTo>
                <a:lnTo>
                  <a:pt x="60000" y="37500"/>
                </a:lnTo>
                <a:lnTo>
                  <a:pt x="80000" y="15000"/>
                </a:lnTo>
                <a:close/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443" name="Google Shape;443;g22a6f9c6563_0_195"/>
          <p:cNvPicPr preferRelativeResize="0"/>
          <p:nvPr/>
        </p:nvPicPr>
        <p:blipFill rotWithShape="1">
          <a:blip r:embed="rId6">
            <a:alphaModFix/>
          </a:blip>
          <a:srcRect b="69246" l="60310" r="25843" t="19471"/>
          <a:stretch/>
        </p:blipFill>
        <p:spPr>
          <a:xfrm>
            <a:off x="732075" y="864700"/>
            <a:ext cx="2380200" cy="1454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4" name="Google Shape;444;g22a6f9c6563_0_195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620225" y="684075"/>
            <a:ext cx="2812650" cy="250627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8" name="Shape 4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" name="Google Shape;449;g22a4e0fbc77_0_16"/>
          <p:cNvSpPr txBox="1"/>
          <p:nvPr>
            <p:ph type="title"/>
          </p:nvPr>
        </p:nvSpPr>
        <p:spPr>
          <a:xfrm>
            <a:off x="3460200" y="996450"/>
            <a:ext cx="4998000" cy="3321600"/>
          </a:xfrm>
          <a:prstGeom prst="rect">
            <a:avLst/>
          </a:prstGeom>
          <a:solidFill>
            <a:schemeClr val="lt1"/>
          </a:solidFill>
          <a:ln cap="rnd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Verdana"/>
              <a:buNone/>
            </a:pPr>
            <a:r>
              <a:rPr b="1" lang="ru-RU" sz="3411"/>
              <a:t>Почему сбор металлолома и макулатуры считается важным природоохранным мероприятием?</a:t>
            </a:r>
            <a:endParaRPr b="1" sz="4600"/>
          </a:p>
        </p:txBody>
      </p:sp>
      <p:sp>
        <p:nvSpPr>
          <p:cNvPr id="450" name="Google Shape;450;g22a4e0fbc77_0_16"/>
          <p:cNvSpPr/>
          <p:nvPr/>
        </p:nvSpPr>
        <p:spPr>
          <a:xfrm>
            <a:off x="838200" y="6019800"/>
            <a:ext cx="6858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0000" y="60000"/>
                </a:lnTo>
                <a:lnTo>
                  <a:pt x="30000" y="60000"/>
                </a:lnTo>
                <a:lnTo>
                  <a:pt x="30000" y="105000"/>
                </a:lnTo>
                <a:lnTo>
                  <a:pt x="90000" y="105000"/>
                </a:lnTo>
                <a:lnTo>
                  <a:pt x="90000" y="60000"/>
                </a:lnTo>
                <a:lnTo>
                  <a:pt x="100000" y="60000"/>
                </a:lnTo>
                <a:lnTo>
                  <a:pt x="85000" y="43125"/>
                </a:ln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</a:path>
              <a:path extrusionOk="0" fill="darkenLess" h="120000" w="120000">
                <a:moveTo>
                  <a:pt x="85000" y="43125"/>
                </a:move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  <a:moveTo>
                  <a:pt x="30000" y="60000"/>
                </a:moveTo>
                <a:lnTo>
                  <a:pt x="30000" y="105000"/>
                </a:lnTo>
                <a:lnTo>
                  <a:pt x="55000" y="105000"/>
                </a:ln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  <a:lnTo>
                  <a:pt x="90000" y="105000"/>
                </a:lnTo>
                <a:lnTo>
                  <a:pt x="90000" y="60000"/>
                </a:lnTo>
                <a:close/>
              </a:path>
              <a:path extrusionOk="0" fill="darken" h="120000" w="120000">
                <a:moveTo>
                  <a:pt x="60000" y="15000"/>
                </a:moveTo>
                <a:lnTo>
                  <a:pt x="20000" y="60000"/>
                </a:lnTo>
                <a:lnTo>
                  <a:pt x="100000" y="60000"/>
                </a:lnTo>
                <a:close/>
                <a:moveTo>
                  <a:pt x="55000" y="82500"/>
                </a:moveTo>
                <a:lnTo>
                  <a:pt x="65000" y="82500"/>
                </a:lnTo>
                <a:lnTo>
                  <a:pt x="65000" y="105000"/>
                </a:lnTo>
                <a:lnTo>
                  <a:pt x="55000" y="105000"/>
                </a:lnTo>
                <a:close/>
              </a:path>
              <a:path extrusionOk="0" fill="none" h="120000" w="120000">
                <a:moveTo>
                  <a:pt x="60000" y="15000"/>
                </a:moveTo>
                <a:lnTo>
                  <a:pt x="75000" y="31875"/>
                </a:lnTo>
                <a:lnTo>
                  <a:pt x="75000" y="20625"/>
                </a:lnTo>
                <a:lnTo>
                  <a:pt x="85000" y="20625"/>
                </a:lnTo>
                <a:lnTo>
                  <a:pt x="85000" y="43125"/>
                </a:lnTo>
                <a:lnTo>
                  <a:pt x="100000" y="60000"/>
                </a:lnTo>
                <a:lnTo>
                  <a:pt x="90000" y="60000"/>
                </a:lnTo>
                <a:lnTo>
                  <a:pt x="90000" y="105000"/>
                </a:lnTo>
                <a:lnTo>
                  <a:pt x="30000" y="105000"/>
                </a:lnTo>
                <a:lnTo>
                  <a:pt x="30000" y="60000"/>
                </a:lnTo>
                <a:lnTo>
                  <a:pt x="20000" y="60000"/>
                </a:lnTo>
                <a:close/>
                <a:moveTo>
                  <a:pt x="75000" y="31875"/>
                </a:moveTo>
                <a:lnTo>
                  <a:pt x="85000" y="43125"/>
                </a:lnTo>
                <a:moveTo>
                  <a:pt x="90000" y="60000"/>
                </a:moveTo>
                <a:lnTo>
                  <a:pt x="30000" y="60000"/>
                </a:lnTo>
                <a:moveTo>
                  <a:pt x="55000" y="105000"/>
                </a:move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451" name="Google Shape;451;g22a4e0fbc77_0_16">
            <a:hlinkClick action="ppaction://hlinksldjump" r:id="rId3"/>
          </p:cNvPr>
          <p:cNvSpPr/>
          <p:nvPr/>
        </p:nvSpPr>
        <p:spPr>
          <a:xfrm>
            <a:off x="1066800" y="5200150"/>
            <a:ext cx="67056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DFF49A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ru-RU" sz="2400" u="none" cap="none" strike="noStrike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Ваш ответ</a:t>
            </a:r>
            <a:endParaRPr b="0" i="0" sz="2400" u="none" cap="none" strike="noStrike">
              <a:solidFill>
                <a:srgbClr val="75270B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452" name="Google Shape;452;g22a4e0fbc77_0_16">
            <a:hlinkClick action="ppaction://hlinksldjump" r:id="rId4"/>
          </p:cNvPr>
          <p:cNvSpPr/>
          <p:nvPr/>
        </p:nvSpPr>
        <p:spPr>
          <a:xfrm>
            <a:off x="2786050" y="6215082"/>
            <a:ext cx="3714900" cy="428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ru-RU" sz="2400" u="none" cap="none" strike="noStrike">
                <a:solidFill>
                  <a:srgbClr val="FF0000"/>
                </a:solidFill>
                <a:latin typeface="Verdana"/>
                <a:ea typeface="Verdana"/>
                <a:cs typeface="Verdana"/>
                <a:sym typeface="Verdana"/>
              </a:rPr>
              <a:t>правило</a:t>
            </a:r>
            <a:endParaRPr b="1" i="0" sz="2400" u="none" cap="none" strike="noStrike">
              <a:solidFill>
                <a:srgbClr val="FF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453" name="Google Shape;453;g22a4e0fbc77_0_16"/>
          <p:cNvPicPr preferRelativeResize="0"/>
          <p:nvPr/>
        </p:nvPicPr>
        <p:blipFill rotWithShape="1">
          <a:blip r:embed="rId5">
            <a:alphaModFix/>
          </a:blip>
          <a:srcRect b="69246" l="60310" r="25843" t="19471"/>
          <a:stretch/>
        </p:blipFill>
        <p:spPr>
          <a:xfrm>
            <a:off x="732075" y="864700"/>
            <a:ext cx="2380200" cy="1454625"/>
          </a:xfrm>
          <a:prstGeom prst="rect">
            <a:avLst/>
          </a:prstGeom>
          <a:noFill/>
          <a:ln>
            <a:noFill/>
          </a:ln>
        </p:spPr>
      </p:pic>
      <p:sp>
        <p:nvSpPr>
          <p:cNvPr id="454" name="Google Shape;454;g22a4e0fbc77_0_16">
            <a:hlinkClick action="ppaction://hlinksldjump" r:id="rId6"/>
          </p:cNvPr>
          <p:cNvSpPr/>
          <p:nvPr/>
        </p:nvSpPr>
        <p:spPr>
          <a:xfrm>
            <a:off x="7772400" y="6019800"/>
            <a:ext cx="6858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100000" y="37500"/>
                </a:moveTo>
                <a:lnTo>
                  <a:pt x="80000" y="15000"/>
                </a:lnTo>
                <a:lnTo>
                  <a:pt x="60000" y="37500"/>
                </a:lnTo>
                <a:lnTo>
                  <a:pt x="70000" y="37500"/>
                </a:lnTo>
                <a:lnTo>
                  <a:pt x="70000" y="71250"/>
                </a:lnTo>
                <a:cubicBezTo>
                  <a:pt x="70000" y="77463"/>
                  <a:pt x="65523" y="82500"/>
                  <a:pt x="60000" y="82500"/>
                </a:cubicBezTo>
                <a:lnTo>
                  <a:pt x="50000" y="82500"/>
                </a:lnTo>
                <a:cubicBezTo>
                  <a:pt x="44477" y="82500"/>
                  <a:pt x="40000" y="77463"/>
                  <a:pt x="40000" y="71250"/>
                </a:cubicBezTo>
                <a:lnTo>
                  <a:pt x="40000" y="37500"/>
                </a:lnTo>
                <a:lnTo>
                  <a:pt x="20000" y="37500"/>
                </a:lnTo>
                <a:lnTo>
                  <a:pt x="20000" y="71250"/>
                </a:lnTo>
                <a:lnTo>
                  <a:pt x="20000" y="71250"/>
                </a:lnTo>
                <a:cubicBezTo>
                  <a:pt x="20000" y="89890"/>
                  <a:pt x="33431" y="105000"/>
                  <a:pt x="50000" y="105000"/>
                </a:cubicBezTo>
                <a:lnTo>
                  <a:pt x="60000" y="105000"/>
                </a:lnTo>
                <a:cubicBezTo>
                  <a:pt x="76569" y="105000"/>
                  <a:pt x="90000" y="89890"/>
                  <a:pt x="90000" y="71250"/>
                </a:cubicBezTo>
                <a:lnTo>
                  <a:pt x="90000" y="37500"/>
                </a:lnTo>
                <a:close/>
              </a:path>
              <a:path extrusionOk="0" fill="darken" h="120000" w="120000">
                <a:moveTo>
                  <a:pt x="100000" y="37500"/>
                </a:moveTo>
                <a:lnTo>
                  <a:pt x="80000" y="15000"/>
                </a:lnTo>
                <a:lnTo>
                  <a:pt x="60000" y="37500"/>
                </a:lnTo>
                <a:lnTo>
                  <a:pt x="70000" y="37500"/>
                </a:lnTo>
                <a:lnTo>
                  <a:pt x="70000" y="71250"/>
                </a:lnTo>
                <a:cubicBezTo>
                  <a:pt x="70000" y="77463"/>
                  <a:pt x="65523" y="82500"/>
                  <a:pt x="60000" y="82500"/>
                </a:cubicBezTo>
                <a:lnTo>
                  <a:pt x="50000" y="82500"/>
                </a:lnTo>
                <a:cubicBezTo>
                  <a:pt x="44477" y="82500"/>
                  <a:pt x="40000" y="77463"/>
                  <a:pt x="40000" y="71250"/>
                </a:cubicBezTo>
                <a:lnTo>
                  <a:pt x="40000" y="37500"/>
                </a:lnTo>
                <a:lnTo>
                  <a:pt x="20000" y="37500"/>
                </a:lnTo>
                <a:lnTo>
                  <a:pt x="20000" y="71250"/>
                </a:lnTo>
                <a:lnTo>
                  <a:pt x="20000" y="71250"/>
                </a:lnTo>
                <a:cubicBezTo>
                  <a:pt x="20000" y="89890"/>
                  <a:pt x="33431" y="105000"/>
                  <a:pt x="50000" y="105000"/>
                </a:cubicBezTo>
                <a:lnTo>
                  <a:pt x="60000" y="105000"/>
                </a:lnTo>
                <a:cubicBezTo>
                  <a:pt x="76569" y="105000"/>
                  <a:pt x="90000" y="89890"/>
                  <a:pt x="90000" y="71250"/>
                </a:cubicBezTo>
                <a:lnTo>
                  <a:pt x="90000" y="37500"/>
                </a:lnTo>
                <a:close/>
              </a:path>
              <a:path extrusionOk="0" fill="none" h="120000" w="120000">
                <a:moveTo>
                  <a:pt x="100000" y="37500"/>
                </a:moveTo>
                <a:lnTo>
                  <a:pt x="90000" y="37500"/>
                </a:lnTo>
                <a:lnTo>
                  <a:pt x="90000" y="71250"/>
                </a:lnTo>
                <a:lnTo>
                  <a:pt x="90000" y="71250"/>
                </a:lnTo>
                <a:cubicBezTo>
                  <a:pt x="90000" y="89890"/>
                  <a:pt x="76569" y="105000"/>
                  <a:pt x="60000" y="105000"/>
                </a:cubicBezTo>
                <a:lnTo>
                  <a:pt x="50000" y="105000"/>
                </a:lnTo>
                <a:cubicBezTo>
                  <a:pt x="33431" y="105000"/>
                  <a:pt x="20000" y="89890"/>
                  <a:pt x="20000" y="71250"/>
                </a:cubicBezTo>
                <a:lnTo>
                  <a:pt x="20000" y="37500"/>
                </a:lnTo>
                <a:lnTo>
                  <a:pt x="40000" y="37500"/>
                </a:lnTo>
                <a:lnTo>
                  <a:pt x="40000" y="71250"/>
                </a:lnTo>
                <a:cubicBezTo>
                  <a:pt x="40000" y="77463"/>
                  <a:pt x="44477" y="82500"/>
                  <a:pt x="50000" y="82500"/>
                </a:cubicBezTo>
                <a:lnTo>
                  <a:pt x="60000" y="82500"/>
                </a:lnTo>
                <a:cubicBezTo>
                  <a:pt x="65523" y="82500"/>
                  <a:pt x="70000" y="77463"/>
                  <a:pt x="70000" y="71250"/>
                </a:cubicBezTo>
                <a:lnTo>
                  <a:pt x="70000" y="37500"/>
                </a:lnTo>
                <a:lnTo>
                  <a:pt x="60000" y="37500"/>
                </a:lnTo>
                <a:lnTo>
                  <a:pt x="80000" y="15000"/>
                </a:lnTo>
                <a:close/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455" name="Google Shape;455;g22a4e0fbc77_0_16"/>
          <p:cNvPicPr preferRelativeResize="0"/>
          <p:nvPr/>
        </p:nvPicPr>
        <p:blipFill rotWithShape="1">
          <a:blip r:embed="rId7">
            <a:alphaModFix/>
          </a:blip>
          <a:srcRect b="0" l="4010" r="4009" t="0"/>
          <a:stretch/>
        </p:blipFill>
        <p:spPr>
          <a:xfrm>
            <a:off x="702975" y="762000"/>
            <a:ext cx="2438400" cy="2362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59" name="Shape 4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" name="Google Shape;460;g22a6f9c6563_0_185"/>
          <p:cNvSpPr txBox="1"/>
          <p:nvPr>
            <p:ph type="title"/>
          </p:nvPr>
        </p:nvSpPr>
        <p:spPr>
          <a:xfrm>
            <a:off x="3142200" y="1228650"/>
            <a:ext cx="5316000" cy="2362200"/>
          </a:xfrm>
          <a:prstGeom prst="rect">
            <a:avLst/>
          </a:prstGeom>
          <a:solidFill>
            <a:schemeClr val="lt1"/>
          </a:solidFill>
          <a:ln cap="rnd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Verdana"/>
              <a:buNone/>
            </a:pPr>
            <a:r>
              <a:rPr b="1" lang="ru-RU" sz="3511"/>
              <a:t>Какими по своим масштабам могут быть загрязнения?</a:t>
            </a:r>
            <a:endParaRPr b="1" sz="4700"/>
          </a:p>
        </p:txBody>
      </p:sp>
      <p:sp>
        <p:nvSpPr>
          <p:cNvPr id="461" name="Google Shape;461;g22a6f9c6563_0_185"/>
          <p:cNvSpPr/>
          <p:nvPr/>
        </p:nvSpPr>
        <p:spPr>
          <a:xfrm>
            <a:off x="838200" y="6019800"/>
            <a:ext cx="6858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0000" y="60000"/>
                </a:lnTo>
                <a:lnTo>
                  <a:pt x="30000" y="60000"/>
                </a:lnTo>
                <a:lnTo>
                  <a:pt x="30000" y="105000"/>
                </a:lnTo>
                <a:lnTo>
                  <a:pt x="90000" y="105000"/>
                </a:lnTo>
                <a:lnTo>
                  <a:pt x="90000" y="60000"/>
                </a:lnTo>
                <a:lnTo>
                  <a:pt x="100000" y="60000"/>
                </a:lnTo>
                <a:lnTo>
                  <a:pt x="85000" y="43125"/>
                </a:ln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</a:path>
              <a:path extrusionOk="0" fill="darkenLess" h="120000" w="120000">
                <a:moveTo>
                  <a:pt x="85000" y="43125"/>
                </a:move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  <a:moveTo>
                  <a:pt x="30000" y="60000"/>
                </a:moveTo>
                <a:lnTo>
                  <a:pt x="30000" y="105000"/>
                </a:lnTo>
                <a:lnTo>
                  <a:pt x="55000" y="105000"/>
                </a:ln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  <a:lnTo>
                  <a:pt x="90000" y="105000"/>
                </a:lnTo>
                <a:lnTo>
                  <a:pt x="90000" y="60000"/>
                </a:lnTo>
                <a:close/>
              </a:path>
              <a:path extrusionOk="0" fill="darken" h="120000" w="120000">
                <a:moveTo>
                  <a:pt x="60000" y="15000"/>
                </a:moveTo>
                <a:lnTo>
                  <a:pt x="20000" y="60000"/>
                </a:lnTo>
                <a:lnTo>
                  <a:pt x="100000" y="60000"/>
                </a:lnTo>
                <a:close/>
                <a:moveTo>
                  <a:pt x="55000" y="82500"/>
                </a:moveTo>
                <a:lnTo>
                  <a:pt x="65000" y="82500"/>
                </a:lnTo>
                <a:lnTo>
                  <a:pt x="65000" y="105000"/>
                </a:lnTo>
                <a:lnTo>
                  <a:pt x="55000" y="105000"/>
                </a:lnTo>
                <a:close/>
              </a:path>
              <a:path extrusionOk="0" fill="none" h="120000" w="120000">
                <a:moveTo>
                  <a:pt x="60000" y="15000"/>
                </a:moveTo>
                <a:lnTo>
                  <a:pt x="75000" y="31875"/>
                </a:lnTo>
                <a:lnTo>
                  <a:pt x="75000" y="20625"/>
                </a:lnTo>
                <a:lnTo>
                  <a:pt x="85000" y="20625"/>
                </a:lnTo>
                <a:lnTo>
                  <a:pt x="85000" y="43125"/>
                </a:lnTo>
                <a:lnTo>
                  <a:pt x="100000" y="60000"/>
                </a:lnTo>
                <a:lnTo>
                  <a:pt x="90000" y="60000"/>
                </a:lnTo>
                <a:lnTo>
                  <a:pt x="90000" y="105000"/>
                </a:lnTo>
                <a:lnTo>
                  <a:pt x="30000" y="105000"/>
                </a:lnTo>
                <a:lnTo>
                  <a:pt x="30000" y="60000"/>
                </a:lnTo>
                <a:lnTo>
                  <a:pt x="20000" y="60000"/>
                </a:lnTo>
                <a:close/>
                <a:moveTo>
                  <a:pt x="75000" y="31875"/>
                </a:moveTo>
                <a:lnTo>
                  <a:pt x="85000" y="43125"/>
                </a:lnTo>
                <a:moveTo>
                  <a:pt x="90000" y="60000"/>
                </a:moveTo>
                <a:lnTo>
                  <a:pt x="30000" y="60000"/>
                </a:lnTo>
                <a:moveTo>
                  <a:pt x="55000" y="105000"/>
                </a:move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462" name="Google Shape;462;g22a6f9c6563_0_185">
            <a:hlinkClick action="ppaction://hlinksldjump" r:id="rId3"/>
          </p:cNvPr>
          <p:cNvSpPr/>
          <p:nvPr/>
        </p:nvSpPr>
        <p:spPr>
          <a:xfrm>
            <a:off x="1066800" y="5200150"/>
            <a:ext cx="67056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DFF49A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ru-RU" sz="2400" u="none" cap="none" strike="noStrike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Ваш ответ</a:t>
            </a:r>
            <a:endParaRPr b="0" i="0" sz="2400" u="none" cap="none" strike="noStrike">
              <a:solidFill>
                <a:srgbClr val="75270B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463" name="Google Shape;463;g22a6f9c6563_0_185">
            <a:hlinkClick action="ppaction://hlinksldjump" r:id="rId4"/>
          </p:cNvPr>
          <p:cNvSpPr/>
          <p:nvPr/>
        </p:nvSpPr>
        <p:spPr>
          <a:xfrm>
            <a:off x="2786050" y="6215082"/>
            <a:ext cx="3714900" cy="428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ru-RU" sz="2400" u="none" cap="none" strike="noStrike">
                <a:solidFill>
                  <a:srgbClr val="FF0000"/>
                </a:solidFill>
                <a:latin typeface="Verdana"/>
                <a:ea typeface="Verdana"/>
                <a:cs typeface="Verdana"/>
                <a:sym typeface="Verdana"/>
              </a:rPr>
              <a:t>правило</a:t>
            </a:r>
            <a:endParaRPr b="1" i="0" sz="2400" u="none" cap="none" strike="noStrike">
              <a:solidFill>
                <a:srgbClr val="FF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464" name="Google Shape;464;g22a6f9c6563_0_185"/>
          <p:cNvPicPr preferRelativeResize="0"/>
          <p:nvPr/>
        </p:nvPicPr>
        <p:blipFill rotWithShape="1">
          <a:blip r:embed="rId5">
            <a:alphaModFix/>
          </a:blip>
          <a:srcRect b="69246" l="60310" r="25843" t="19471"/>
          <a:stretch/>
        </p:blipFill>
        <p:spPr>
          <a:xfrm>
            <a:off x="732075" y="864700"/>
            <a:ext cx="2380200" cy="1454625"/>
          </a:xfrm>
          <a:prstGeom prst="rect">
            <a:avLst/>
          </a:prstGeom>
          <a:noFill/>
          <a:ln>
            <a:noFill/>
          </a:ln>
        </p:spPr>
      </p:pic>
      <p:sp>
        <p:nvSpPr>
          <p:cNvPr id="465" name="Google Shape;465;g22a6f9c6563_0_185">
            <a:hlinkClick action="ppaction://hlinksldjump" r:id="rId6"/>
          </p:cNvPr>
          <p:cNvSpPr/>
          <p:nvPr/>
        </p:nvSpPr>
        <p:spPr>
          <a:xfrm>
            <a:off x="7772400" y="6019800"/>
            <a:ext cx="6858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100000" y="37500"/>
                </a:moveTo>
                <a:lnTo>
                  <a:pt x="80000" y="15000"/>
                </a:lnTo>
                <a:lnTo>
                  <a:pt x="60000" y="37500"/>
                </a:lnTo>
                <a:lnTo>
                  <a:pt x="70000" y="37500"/>
                </a:lnTo>
                <a:lnTo>
                  <a:pt x="70000" y="71250"/>
                </a:lnTo>
                <a:cubicBezTo>
                  <a:pt x="70000" y="77463"/>
                  <a:pt x="65523" y="82500"/>
                  <a:pt x="60000" y="82500"/>
                </a:cubicBezTo>
                <a:lnTo>
                  <a:pt x="50000" y="82500"/>
                </a:lnTo>
                <a:cubicBezTo>
                  <a:pt x="44477" y="82500"/>
                  <a:pt x="40000" y="77463"/>
                  <a:pt x="40000" y="71250"/>
                </a:cubicBezTo>
                <a:lnTo>
                  <a:pt x="40000" y="37500"/>
                </a:lnTo>
                <a:lnTo>
                  <a:pt x="20000" y="37500"/>
                </a:lnTo>
                <a:lnTo>
                  <a:pt x="20000" y="71250"/>
                </a:lnTo>
                <a:lnTo>
                  <a:pt x="20000" y="71250"/>
                </a:lnTo>
                <a:cubicBezTo>
                  <a:pt x="20000" y="89890"/>
                  <a:pt x="33431" y="105000"/>
                  <a:pt x="50000" y="105000"/>
                </a:cubicBezTo>
                <a:lnTo>
                  <a:pt x="60000" y="105000"/>
                </a:lnTo>
                <a:cubicBezTo>
                  <a:pt x="76569" y="105000"/>
                  <a:pt x="90000" y="89890"/>
                  <a:pt x="90000" y="71250"/>
                </a:cubicBezTo>
                <a:lnTo>
                  <a:pt x="90000" y="37500"/>
                </a:lnTo>
                <a:close/>
              </a:path>
              <a:path extrusionOk="0" fill="darken" h="120000" w="120000">
                <a:moveTo>
                  <a:pt x="100000" y="37500"/>
                </a:moveTo>
                <a:lnTo>
                  <a:pt x="80000" y="15000"/>
                </a:lnTo>
                <a:lnTo>
                  <a:pt x="60000" y="37500"/>
                </a:lnTo>
                <a:lnTo>
                  <a:pt x="70000" y="37500"/>
                </a:lnTo>
                <a:lnTo>
                  <a:pt x="70000" y="71250"/>
                </a:lnTo>
                <a:cubicBezTo>
                  <a:pt x="70000" y="77463"/>
                  <a:pt x="65523" y="82500"/>
                  <a:pt x="60000" y="82500"/>
                </a:cubicBezTo>
                <a:lnTo>
                  <a:pt x="50000" y="82500"/>
                </a:lnTo>
                <a:cubicBezTo>
                  <a:pt x="44477" y="82500"/>
                  <a:pt x="40000" y="77463"/>
                  <a:pt x="40000" y="71250"/>
                </a:cubicBezTo>
                <a:lnTo>
                  <a:pt x="40000" y="37500"/>
                </a:lnTo>
                <a:lnTo>
                  <a:pt x="20000" y="37500"/>
                </a:lnTo>
                <a:lnTo>
                  <a:pt x="20000" y="71250"/>
                </a:lnTo>
                <a:lnTo>
                  <a:pt x="20000" y="71250"/>
                </a:lnTo>
                <a:cubicBezTo>
                  <a:pt x="20000" y="89890"/>
                  <a:pt x="33431" y="105000"/>
                  <a:pt x="50000" y="105000"/>
                </a:cubicBezTo>
                <a:lnTo>
                  <a:pt x="60000" y="105000"/>
                </a:lnTo>
                <a:cubicBezTo>
                  <a:pt x="76569" y="105000"/>
                  <a:pt x="90000" y="89890"/>
                  <a:pt x="90000" y="71250"/>
                </a:cubicBezTo>
                <a:lnTo>
                  <a:pt x="90000" y="37500"/>
                </a:lnTo>
                <a:close/>
              </a:path>
              <a:path extrusionOk="0" fill="none" h="120000" w="120000">
                <a:moveTo>
                  <a:pt x="100000" y="37500"/>
                </a:moveTo>
                <a:lnTo>
                  <a:pt x="90000" y="37500"/>
                </a:lnTo>
                <a:lnTo>
                  <a:pt x="90000" y="71250"/>
                </a:lnTo>
                <a:lnTo>
                  <a:pt x="90000" y="71250"/>
                </a:lnTo>
                <a:cubicBezTo>
                  <a:pt x="90000" y="89890"/>
                  <a:pt x="76569" y="105000"/>
                  <a:pt x="60000" y="105000"/>
                </a:cubicBezTo>
                <a:lnTo>
                  <a:pt x="50000" y="105000"/>
                </a:lnTo>
                <a:cubicBezTo>
                  <a:pt x="33431" y="105000"/>
                  <a:pt x="20000" y="89890"/>
                  <a:pt x="20000" y="71250"/>
                </a:cubicBezTo>
                <a:lnTo>
                  <a:pt x="20000" y="37500"/>
                </a:lnTo>
                <a:lnTo>
                  <a:pt x="40000" y="37500"/>
                </a:lnTo>
                <a:lnTo>
                  <a:pt x="40000" y="71250"/>
                </a:lnTo>
                <a:cubicBezTo>
                  <a:pt x="40000" y="77463"/>
                  <a:pt x="44477" y="82500"/>
                  <a:pt x="50000" y="82500"/>
                </a:cubicBezTo>
                <a:lnTo>
                  <a:pt x="60000" y="82500"/>
                </a:lnTo>
                <a:cubicBezTo>
                  <a:pt x="65523" y="82500"/>
                  <a:pt x="70000" y="77463"/>
                  <a:pt x="70000" y="71250"/>
                </a:cubicBezTo>
                <a:lnTo>
                  <a:pt x="70000" y="37500"/>
                </a:lnTo>
                <a:lnTo>
                  <a:pt x="60000" y="37500"/>
                </a:lnTo>
                <a:lnTo>
                  <a:pt x="80000" y="15000"/>
                </a:lnTo>
                <a:close/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466" name="Google Shape;466;g22a6f9c6563_0_185"/>
          <p:cNvPicPr preferRelativeResize="0"/>
          <p:nvPr/>
        </p:nvPicPr>
        <p:blipFill rotWithShape="1">
          <a:blip r:embed="rId7">
            <a:alphaModFix/>
          </a:blip>
          <a:srcRect b="0" l="4010" r="4009" t="0"/>
          <a:stretch/>
        </p:blipFill>
        <p:spPr>
          <a:xfrm>
            <a:off x="702975" y="762000"/>
            <a:ext cx="2438400" cy="2362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3">
            <a:hlinkClick action="ppaction://hlinkshowjump?jump=nextslide"/>
          </p:cNvPr>
          <p:cNvSpPr/>
          <p:nvPr/>
        </p:nvSpPr>
        <p:spPr>
          <a:xfrm>
            <a:off x="8206150" y="6124575"/>
            <a:ext cx="6858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100000" y="60000"/>
                </a:moveTo>
                <a:lnTo>
                  <a:pt x="20000" y="15000"/>
                </a:lnTo>
                <a:lnTo>
                  <a:pt x="20000" y="105000"/>
                </a:lnTo>
                <a:close/>
              </a:path>
              <a:path extrusionOk="0" fill="darken" h="120000" w="120000">
                <a:moveTo>
                  <a:pt x="100000" y="60000"/>
                </a:moveTo>
                <a:lnTo>
                  <a:pt x="20000" y="15000"/>
                </a:lnTo>
                <a:lnTo>
                  <a:pt x="20000" y="105000"/>
                </a:lnTo>
                <a:close/>
              </a:path>
              <a:path extrusionOk="0" fill="none" h="120000" w="120000">
                <a:moveTo>
                  <a:pt x="100000" y="60000"/>
                </a:moveTo>
                <a:lnTo>
                  <a:pt x="20000" y="105000"/>
                </a:lnTo>
                <a:lnTo>
                  <a:pt x="20000" y="15000"/>
                </a:lnTo>
                <a:close/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20" name="Google Shape;120;p3"/>
          <p:cNvSpPr/>
          <p:nvPr/>
        </p:nvSpPr>
        <p:spPr>
          <a:xfrm>
            <a:off x="273550" y="6124588"/>
            <a:ext cx="6858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0000" y="60000"/>
                </a:lnTo>
                <a:lnTo>
                  <a:pt x="30000" y="60000"/>
                </a:lnTo>
                <a:lnTo>
                  <a:pt x="30000" y="105000"/>
                </a:lnTo>
                <a:lnTo>
                  <a:pt x="90000" y="105000"/>
                </a:lnTo>
                <a:lnTo>
                  <a:pt x="90000" y="60000"/>
                </a:lnTo>
                <a:lnTo>
                  <a:pt x="100000" y="60000"/>
                </a:lnTo>
                <a:lnTo>
                  <a:pt x="85000" y="43125"/>
                </a:ln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</a:path>
              <a:path extrusionOk="0" fill="darkenLess" h="120000" w="120000">
                <a:moveTo>
                  <a:pt x="85000" y="43125"/>
                </a:move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  <a:moveTo>
                  <a:pt x="30000" y="60000"/>
                </a:moveTo>
                <a:lnTo>
                  <a:pt x="30000" y="105000"/>
                </a:lnTo>
                <a:lnTo>
                  <a:pt x="55000" y="105000"/>
                </a:ln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  <a:lnTo>
                  <a:pt x="90000" y="105000"/>
                </a:lnTo>
                <a:lnTo>
                  <a:pt x="90000" y="60000"/>
                </a:lnTo>
                <a:close/>
              </a:path>
              <a:path extrusionOk="0" fill="darken" h="120000" w="120000">
                <a:moveTo>
                  <a:pt x="60000" y="15000"/>
                </a:moveTo>
                <a:lnTo>
                  <a:pt x="20000" y="60000"/>
                </a:lnTo>
                <a:lnTo>
                  <a:pt x="100000" y="60000"/>
                </a:lnTo>
                <a:close/>
                <a:moveTo>
                  <a:pt x="55000" y="82500"/>
                </a:moveTo>
                <a:lnTo>
                  <a:pt x="65000" y="82500"/>
                </a:lnTo>
                <a:lnTo>
                  <a:pt x="65000" y="105000"/>
                </a:lnTo>
                <a:lnTo>
                  <a:pt x="55000" y="105000"/>
                </a:lnTo>
                <a:close/>
              </a:path>
              <a:path extrusionOk="0" fill="none" h="120000" w="120000">
                <a:moveTo>
                  <a:pt x="60000" y="15000"/>
                </a:moveTo>
                <a:lnTo>
                  <a:pt x="75000" y="31875"/>
                </a:lnTo>
                <a:lnTo>
                  <a:pt x="75000" y="20625"/>
                </a:lnTo>
                <a:lnTo>
                  <a:pt x="85000" y="20625"/>
                </a:lnTo>
                <a:lnTo>
                  <a:pt x="85000" y="43125"/>
                </a:lnTo>
                <a:lnTo>
                  <a:pt x="100000" y="60000"/>
                </a:lnTo>
                <a:lnTo>
                  <a:pt x="90000" y="60000"/>
                </a:lnTo>
                <a:lnTo>
                  <a:pt x="90000" y="105000"/>
                </a:lnTo>
                <a:lnTo>
                  <a:pt x="30000" y="105000"/>
                </a:lnTo>
                <a:lnTo>
                  <a:pt x="30000" y="60000"/>
                </a:lnTo>
                <a:lnTo>
                  <a:pt x="20000" y="60000"/>
                </a:lnTo>
                <a:close/>
                <a:moveTo>
                  <a:pt x="75000" y="31875"/>
                </a:moveTo>
                <a:lnTo>
                  <a:pt x="85000" y="43125"/>
                </a:lnTo>
                <a:moveTo>
                  <a:pt x="90000" y="60000"/>
                </a:moveTo>
                <a:lnTo>
                  <a:pt x="30000" y="60000"/>
                </a:lnTo>
                <a:moveTo>
                  <a:pt x="55000" y="105000"/>
                </a:move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21" name="Google Shape;121;p3"/>
          <p:cNvSpPr/>
          <p:nvPr/>
        </p:nvSpPr>
        <p:spPr>
          <a:xfrm>
            <a:off x="114774" y="3005125"/>
            <a:ext cx="447600" cy="423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102609" y="60000"/>
                </a:moveTo>
                <a:lnTo>
                  <a:pt x="17391" y="15000"/>
                </a:lnTo>
                <a:lnTo>
                  <a:pt x="17391" y="105000"/>
                </a:lnTo>
                <a:close/>
              </a:path>
              <a:path extrusionOk="0" fill="darken" h="120000" w="120000">
                <a:moveTo>
                  <a:pt x="102609" y="60000"/>
                </a:moveTo>
                <a:lnTo>
                  <a:pt x="17391" y="15000"/>
                </a:lnTo>
                <a:lnTo>
                  <a:pt x="17391" y="105000"/>
                </a:lnTo>
                <a:close/>
              </a:path>
              <a:path extrusionOk="0" fill="none" h="120000" w="120000">
                <a:moveTo>
                  <a:pt x="102609" y="60000"/>
                </a:moveTo>
                <a:lnTo>
                  <a:pt x="17391" y="105000"/>
                </a:lnTo>
                <a:lnTo>
                  <a:pt x="17391" y="15000"/>
                </a:lnTo>
                <a:close/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22" name="Google Shape;122;p3"/>
          <p:cNvSpPr txBox="1"/>
          <p:nvPr/>
        </p:nvSpPr>
        <p:spPr>
          <a:xfrm>
            <a:off x="761952" y="2919412"/>
            <a:ext cx="6858000" cy="60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b="1" i="0" lang="ru-RU" sz="3200" u="none" cap="none" strike="noStrike">
                <a:solidFill>
                  <a:srgbClr val="6D9EEB"/>
                </a:solidFill>
                <a:latin typeface="Verdana"/>
                <a:ea typeface="Verdana"/>
                <a:cs typeface="Verdana"/>
                <a:sym typeface="Verdana"/>
              </a:rPr>
              <a:t>- </a:t>
            </a:r>
            <a:r>
              <a:rPr b="1" i="0" lang="ru-RU" sz="2400" u="none" cap="none" strike="noStrike">
                <a:solidFill>
                  <a:srgbClr val="6D9EEB"/>
                </a:solidFill>
                <a:latin typeface="Verdana"/>
                <a:ea typeface="Verdana"/>
                <a:cs typeface="Verdana"/>
                <a:sym typeface="Verdana"/>
              </a:rPr>
              <a:t>перейти к следующему слайду </a:t>
            </a:r>
            <a:endParaRPr b="1" i="0" sz="2400" u="none" cap="none" strike="noStrike">
              <a:solidFill>
                <a:srgbClr val="6D9EEB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23" name="Google Shape;123;p3"/>
          <p:cNvSpPr/>
          <p:nvPr/>
        </p:nvSpPr>
        <p:spPr>
          <a:xfrm>
            <a:off x="114774" y="4417283"/>
            <a:ext cx="447600" cy="480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8122"/>
                </a:moveTo>
                <a:lnTo>
                  <a:pt x="15000" y="60000"/>
                </a:lnTo>
                <a:lnTo>
                  <a:pt x="26250" y="60000"/>
                </a:lnTo>
                <a:lnTo>
                  <a:pt x="26250" y="101878"/>
                </a:lnTo>
                <a:lnTo>
                  <a:pt x="93750" y="101878"/>
                </a:lnTo>
                <a:lnTo>
                  <a:pt x="93750" y="60000"/>
                </a:lnTo>
                <a:lnTo>
                  <a:pt x="105000" y="60000"/>
                </a:lnTo>
                <a:lnTo>
                  <a:pt x="88125" y="44296"/>
                </a:lnTo>
                <a:lnTo>
                  <a:pt x="88125" y="23357"/>
                </a:lnTo>
                <a:lnTo>
                  <a:pt x="76875" y="23357"/>
                </a:lnTo>
                <a:lnTo>
                  <a:pt x="76875" y="33826"/>
                </a:lnTo>
                <a:close/>
              </a:path>
              <a:path extrusionOk="0" fill="darkenLess" h="120000" w="120000">
                <a:moveTo>
                  <a:pt x="88125" y="44296"/>
                </a:moveTo>
                <a:lnTo>
                  <a:pt x="88125" y="23357"/>
                </a:lnTo>
                <a:lnTo>
                  <a:pt x="76875" y="23357"/>
                </a:lnTo>
                <a:lnTo>
                  <a:pt x="76875" y="33826"/>
                </a:lnTo>
                <a:close/>
                <a:moveTo>
                  <a:pt x="26250" y="60000"/>
                </a:moveTo>
                <a:lnTo>
                  <a:pt x="26250" y="101878"/>
                </a:lnTo>
                <a:lnTo>
                  <a:pt x="54375" y="101878"/>
                </a:lnTo>
                <a:lnTo>
                  <a:pt x="54375" y="80939"/>
                </a:lnTo>
                <a:lnTo>
                  <a:pt x="65625" y="80939"/>
                </a:lnTo>
                <a:lnTo>
                  <a:pt x="65625" y="101878"/>
                </a:lnTo>
                <a:lnTo>
                  <a:pt x="93750" y="101878"/>
                </a:lnTo>
                <a:lnTo>
                  <a:pt x="93750" y="60000"/>
                </a:lnTo>
                <a:close/>
              </a:path>
              <a:path extrusionOk="0" fill="darken" h="120000" w="120000">
                <a:moveTo>
                  <a:pt x="60000" y="18122"/>
                </a:moveTo>
                <a:lnTo>
                  <a:pt x="15000" y="60000"/>
                </a:lnTo>
                <a:lnTo>
                  <a:pt x="105000" y="60000"/>
                </a:lnTo>
                <a:close/>
                <a:moveTo>
                  <a:pt x="54375" y="80939"/>
                </a:moveTo>
                <a:lnTo>
                  <a:pt x="65625" y="80939"/>
                </a:lnTo>
                <a:lnTo>
                  <a:pt x="65625" y="101878"/>
                </a:lnTo>
                <a:lnTo>
                  <a:pt x="54375" y="101878"/>
                </a:lnTo>
                <a:close/>
              </a:path>
              <a:path extrusionOk="0" fill="none" h="120000" w="120000">
                <a:moveTo>
                  <a:pt x="60000" y="18122"/>
                </a:moveTo>
                <a:lnTo>
                  <a:pt x="76875" y="33826"/>
                </a:lnTo>
                <a:lnTo>
                  <a:pt x="76875" y="23357"/>
                </a:lnTo>
                <a:lnTo>
                  <a:pt x="88125" y="23357"/>
                </a:lnTo>
                <a:lnTo>
                  <a:pt x="88125" y="44296"/>
                </a:lnTo>
                <a:lnTo>
                  <a:pt x="105000" y="60000"/>
                </a:lnTo>
                <a:lnTo>
                  <a:pt x="93750" y="60000"/>
                </a:lnTo>
                <a:lnTo>
                  <a:pt x="93750" y="101878"/>
                </a:lnTo>
                <a:lnTo>
                  <a:pt x="26250" y="101878"/>
                </a:lnTo>
                <a:lnTo>
                  <a:pt x="26250" y="60000"/>
                </a:lnTo>
                <a:lnTo>
                  <a:pt x="15000" y="60000"/>
                </a:lnTo>
                <a:close/>
                <a:moveTo>
                  <a:pt x="76875" y="33826"/>
                </a:moveTo>
                <a:lnTo>
                  <a:pt x="88125" y="44296"/>
                </a:lnTo>
                <a:moveTo>
                  <a:pt x="93750" y="60000"/>
                </a:moveTo>
                <a:lnTo>
                  <a:pt x="26250" y="60000"/>
                </a:lnTo>
                <a:moveTo>
                  <a:pt x="54375" y="101878"/>
                </a:moveTo>
                <a:lnTo>
                  <a:pt x="54375" y="80939"/>
                </a:lnTo>
                <a:lnTo>
                  <a:pt x="65625" y="80939"/>
                </a:lnTo>
                <a:lnTo>
                  <a:pt x="65625" y="101878"/>
                </a:lnTo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24" name="Google Shape;124;p3"/>
          <p:cNvSpPr txBox="1"/>
          <p:nvPr/>
        </p:nvSpPr>
        <p:spPr>
          <a:xfrm>
            <a:off x="761952" y="4391020"/>
            <a:ext cx="6858000" cy="60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b="1" i="0" lang="ru-RU" sz="3200" u="none" cap="none" strike="noStrike">
                <a:solidFill>
                  <a:srgbClr val="3C78D8"/>
                </a:solidFill>
                <a:latin typeface="Verdana"/>
                <a:ea typeface="Verdana"/>
                <a:cs typeface="Verdana"/>
                <a:sym typeface="Verdana"/>
              </a:rPr>
              <a:t>- </a:t>
            </a:r>
            <a:r>
              <a:rPr b="1" i="0" lang="ru-RU" sz="2400" u="none" cap="none" strike="noStrike">
                <a:solidFill>
                  <a:srgbClr val="3C78D8"/>
                </a:solidFill>
                <a:latin typeface="Verdana"/>
                <a:ea typeface="Verdana"/>
                <a:cs typeface="Verdana"/>
                <a:sym typeface="Verdana"/>
              </a:rPr>
              <a:t>завершить показ</a:t>
            </a:r>
            <a:endParaRPr b="1" i="0" sz="2400" u="none" cap="none" strike="noStrike">
              <a:solidFill>
                <a:srgbClr val="3C78D8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25" name="Google Shape;125;p3"/>
          <p:cNvSpPr/>
          <p:nvPr/>
        </p:nvSpPr>
        <p:spPr>
          <a:xfrm>
            <a:off x="114749" y="3746504"/>
            <a:ext cx="447600" cy="452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105000" y="37738"/>
                </a:moveTo>
                <a:lnTo>
                  <a:pt x="82500" y="15477"/>
                </a:lnTo>
                <a:lnTo>
                  <a:pt x="60000" y="37738"/>
                </a:lnTo>
                <a:lnTo>
                  <a:pt x="71250" y="37738"/>
                </a:lnTo>
                <a:lnTo>
                  <a:pt x="71250" y="71131"/>
                </a:lnTo>
                <a:cubicBezTo>
                  <a:pt x="71250" y="77278"/>
                  <a:pt x="66213" y="82262"/>
                  <a:pt x="60000" y="82262"/>
                </a:cubicBezTo>
                <a:lnTo>
                  <a:pt x="48750" y="82262"/>
                </a:lnTo>
                <a:cubicBezTo>
                  <a:pt x="42537" y="82262"/>
                  <a:pt x="37500" y="77278"/>
                  <a:pt x="37500" y="71131"/>
                </a:cubicBezTo>
                <a:lnTo>
                  <a:pt x="37500" y="37738"/>
                </a:lnTo>
                <a:lnTo>
                  <a:pt x="15000" y="37738"/>
                </a:lnTo>
                <a:lnTo>
                  <a:pt x="15000" y="71131"/>
                </a:lnTo>
                <a:cubicBezTo>
                  <a:pt x="15000" y="89573"/>
                  <a:pt x="30110" y="104523"/>
                  <a:pt x="48750" y="104523"/>
                </a:cubicBezTo>
                <a:lnTo>
                  <a:pt x="60000" y="104523"/>
                </a:lnTo>
                <a:cubicBezTo>
                  <a:pt x="78640" y="104523"/>
                  <a:pt x="93750" y="89573"/>
                  <a:pt x="93750" y="71131"/>
                </a:cubicBezTo>
                <a:lnTo>
                  <a:pt x="93750" y="37738"/>
                </a:lnTo>
                <a:close/>
              </a:path>
              <a:path extrusionOk="0" fill="darken" h="120000" w="120000">
                <a:moveTo>
                  <a:pt x="105000" y="37738"/>
                </a:moveTo>
                <a:lnTo>
                  <a:pt x="82500" y="15477"/>
                </a:lnTo>
                <a:lnTo>
                  <a:pt x="60000" y="37738"/>
                </a:lnTo>
                <a:lnTo>
                  <a:pt x="71250" y="37738"/>
                </a:lnTo>
                <a:lnTo>
                  <a:pt x="71250" y="71131"/>
                </a:lnTo>
                <a:cubicBezTo>
                  <a:pt x="71250" y="77278"/>
                  <a:pt x="66213" y="82262"/>
                  <a:pt x="60000" y="82262"/>
                </a:cubicBezTo>
                <a:lnTo>
                  <a:pt x="48750" y="82262"/>
                </a:lnTo>
                <a:cubicBezTo>
                  <a:pt x="42537" y="82262"/>
                  <a:pt x="37500" y="77278"/>
                  <a:pt x="37500" y="71131"/>
                </a:cubicBezTo>
                <a:lnTo>
                  <a:pt x="37500" y="37738"/>
                </a:lnTo>
                <a:lnTo>
                  <a:pt x="15000" y="37738"/>
                </a:lnTo>
                <a:lnTo>
                  <a:pt x="15000" y="71131"/>
                </a:lnTo>
                <a:cubicBezTo>
                  <a:pt x="15000" y="89573"/>
                  <a:pt x="30110" y="104523"/>
                  <a:pt x="48750" y="104523"/>
                </a:cubicBezTo>
                <a:lnTo>
                  <a:pt x="60000" y="104523"/>
                </a:lnTo>
                <a:cubicBezTo>
                  <a:pt x="78640" y="104523"/>
                  <a:pt x="93750" y="89573"/>
                  <a:pt x="93750" y="71131"/>
                </a:cubicBezTo>
                <a:lnTo>
                  <a:pt x="93750" y="37738"/>
                </a:lnTo>
                <a:close/>
              </a:path>
              <a:path extrusionOk="0" fill="none" h="120000" w="120000">
                <a:moveTo>
                  <a:pt x="105000" y="37738"/>
                </a:moveTo>
                <a:lnTo>
                  <a:pt x="93750" y="37738"/>
                </a:lnTo>
                <a:lnTo>
                  <a:pt x="93750" y="71131"/>
                </a:lnTo>
                <a:lnTo>
                  <a:pt x="93750" y="71131"/>
                </a:lnTo>
                <a:cubicBezTo>
                  <a:pt x="93750" y="89573"/>
                  <a:pt x="78640" y="104523"/>
                  <a:pt x="60000" y="104523"/>
                </a:cubicBezTo>
                <a:lnTo>
                  <a:pt x="48750" y="104523"/>
                </a:lnTo>
                <a:cubicBezTo>
                  <a:pt x="30110" y="104523"/>
                  <a:pt x="15000" y="89573"/>
                  <a:pt x="15000" y="71131"/>
                </a:cubicBezTo>
                <a:lnTo>
                  <a:pt x="15000" y="37738"/>
                </a:lnTo>
                <a:lnTo>
                  <a:pt x="37500" y="37738"/>
                </a:lnTo>
                <a:lnTo>
                  <a:pt x="37500" y="71131"/>
                </a:lnTo>
                <a:cubicBezTo>
                  <a:pt x="37500" y="77278"/>
                  <a:pt x="42537" y="82262"/>
                  <a:pt x="48750" y="82262"/>
                </a:cubicBezTo>
                <a:lnTo>
                  <a:pt x="60000" y="82262"/>
                </a:lnTo>
                <a:cubicBezTo>
                  <a:pt x="66213" y="82262"/>
                  <a:pt x="71250" y="77278"/>
                  <a:pt x="71250" y="71131"/>
                </a:cubicBezTo>
                <a:lnTo>
                  <a:pt x="71250" y="37738"/>
                </a:lnTo>
                <a:lnTo>
                  <a:pt x="60000" y="37738"/>
                </a:lnTo>
                <a:lnTo>
                  <a:pt x="82500" y="15477"/>
                </a:lnTo>
                <a:close/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26" name="Google Shape;126;p3"/>
          <p:cNvSpPr txBox="1"/>
          <p:nvPr/>
        </p:nvSpPr>
        <p:spPr>
          <a:xfrm>
            <a:off x="761952" y="3709979"/>
            <a:ext cx="6858000" cy="60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b="1" i="0" lang="ru-RU" sz="3200" u="none" cap="none" strike="noStrike">
                <a:solidFill>
                  <a:srgbClr val="3C78D8"/>
                </a:solidFill>
                <a:latin typeface="Verdana"/>
                <a:ea typeface="Verdana"/>
                <a:cs typeface="Verdana"/>
                <a:sym typeface="Verdana"/>
              </a:rPr>
              <a:t>- </a:t>
            </a:r>
            <a:r>
              <a:rPr b="1" i="0" lang="ru-RU" sz="2400" u="none" cap="none" strike="noStrike">
                <a:solidFill>
                  <a:srgbClr val="3C78D8"/>
                </a:solidFill>
                <a:latin typeface="Verdana"/>
                <a:ea typeface="Verdana"/>
                <a:cs typeface="Verdana"/>
                <a:sym typeface="Verdana"/>
              </a:rPr>
              <a:t>вернуться к слайду с заданиями</a:t>
            </a:r>
            <a:endParaRPr b="1" i="0" sz="2400" u="none" cap="none" strike="noStrike">
              <a:solidFill>
                <a:srgbClr val="3C78D8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27" name="Google Shape;127;p3">
            <a:hlinkClick action="ppaction://hlinksldjump" r:id="rId4"/>
          </p:cNvPr>
          <p:cNvSpPr/>
          <p:nvPr/>
        </p:nvSpPr>
        <p:spPr>
          <a:xfrm>
            <a:off x="2786050" y="6215082"/>
            <a:ext cx="3714776" cy="428628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4A86E8"/>
          </a:solidFill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ru-RU" sz="24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правило</a:t>
            </a:r>
            <a:endParaRPr b="1" i="0" sz="24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28" name="Google Shape;128;p3"/>
          <p:cNvSpPr/>
          <p:nvPr/>
        </p:nvSpPr>
        <p:spPr>
          <a:xfrm>
            <a:off x="114774" y="5116562"/>
            <a:ext cx="1500300" cy="428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4A86E8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ru-RU" sz="20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правило</a:t>
            </a:r>
            <a:endParaRPr b="1" i="0" sz="20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29" name="Google Shape;129;p3"/>
          <p:cNvSpPr txBox="1"/>
          <p:nvPr/>
        </p:nvSpPr>
        <p:spPr>
          <a:xfrm>
            <a:off x="1348150" y="4962537"/>
            <a:ext cx="6858000" cy="60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b="1" i="0" lang="ru-RU" sz="32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- </a:t>
            </a:r>
            <a:r>
              <a:rPr b="1" i="0" lang="ru-RU" sz="24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посмотреть правило</a:t>
            </a:r>
            <a:endParaRPr b="1" i="0" sz="2400" u="none" cap="none" strike="noStrike">
              <a:solidFill>
                <a:srgbClr val="FFFFFF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30" name="Google Shape;130;p3"/>
          <p:cNvSpPr txBox="1"/>
          <p:nvPr>
            <p:ph type="title"/>
          </p:nvPr>
        </p:nvSpPr>
        <p:spPr>
          <a:xfrm>
            <a:off x="273550" y="161900"/>
            <a:ext cx="7346400" cy="1143000"/>
          </a:xfrm>
          <a:prstGeom prst="rect">
            <a:avLst/>
          </a:prstGeom>
          <a:noFill/>
          <a:ln>
            <a:noFill/>
          </a:ln>
          <a:effectLst>
            <a:outerShdw blurRad="40000" dir="5400000" dist="23000">
              <a:srgbClr val="000000">
                <a:alpha val="33725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Verdana"/>
              <a:buNone/>
            </a:pPr>
            <a:r>
              <a:rPr b="1" lang="ru-RU">
                <a:solidFill>
                  <a:srgbClr val="A4C2F4"/>
                </a:solidFill>
                <a:latin typeface="Verdana"/>
                <a:ea typeface="Verdana"/>
                <a:cs typeface="Verdana"/>
                <a:sym typeface="Verdana"/>
              </a:rPr>
              <a:t>Инструкция участника</a:t>
            </a:r>
            <a:endParaRPr b="1">
              <a:solidFill>
                <a:srgbClr val="A4C2F4"/>
              </a:solidFill>
            </a:endParaRPr>
          </a:p>
        </p:txBody>
      </p:sp>
      <p:sp>
        <p:nvSpPr>
          <p:cNvPr id="131" name="Google Shape;131;p3"/>
          <p:cNvSpPr txBox="1"/>
          <p:nvPr/>
        </p:nvSpPr>
        <p:spPr>
          <a:xfrm>
            <a:off x="562350" y="1657175"/>
            <a:ext cx="3000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ru-RU" sz="1400" u="none" cap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СРАЖЕНИЕ 1</a:t>
            </a:r>
            <a:endParaRPr b="1" i="0" sz="1400" u="none" cap="none" strike="noStrike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  <p:transition advClick="0">
    <p:wipe dir="d"/>
  </p:transition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70" name="Shape 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" name="Google Shape;471;g22a068f5ad0_0_0"/>
          <p:cNvSpPr txBox="1"/>
          <p:nvPr>
            <p:ph type="title"/>
          </p:nvPr>
        </p:nvSpPr>
        <p:spPr>
          <a:xfrm>
            <a:off x="3861300" y="1192050"/>
            <a:ext cx="4596900" cy="3028500"/>
          </a:xfrm>
          <a:prstGeom prst="rect">
            <a:avLst/>
          </a:prstGeom>
          <a:solidFill>
            <a:schemeClr val="lt1"/>
          </a:solidFill>
          <a:ln cap="rnd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Verdana"/>
              <a:buNone/>
            </a:pPr>
            <a:r>
              <a:rPr b="1" lang="ru-RU" sz="3543"/>
              <a:t>Какие части Мирового океана относят к наиболее загрязненным?</a:t>
            </a:r>
            <a:endParaRPr sz="3543"/>
          </a:p>
        </p:txBody>
      </p:sp>
      <p:sp>
        <p:nvSpPr>
          <p:cNvPr id="472" name="Google Shape;472;g22a068f5ad0_0_0"/>
          <p:cNvSpPr/>
          <p:nvPr/>
        </p:nvSpPr>
        <p:spPr>
          <a:xfrm>
            <a:off x="838200" y="6019800"/>
            <a:ext cx="6858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0000" y="60000"/>
                </a:lnTo>
                <a:lnTo>
                  <a:pt x="30000" y="60000"/>
                </a:lnTo>
                <a:lnTo>
                  <a:pt x="30000" y="105000"/>
                </a:lnTo>
                <a:lnTo>
                  <a:pt x="90000" y="105000"/>
                </a:lnTo>
                <a:lnTo>
                  <a:pt x="90000" y="60000"/>
                </a:lnTo>
                <a:lnTo>
                  <a:pt x="100000" y="60000"/>
                </a:lnTo>
                <a:lnTo>
                  <a:pt x="85000" y="43125"/>
                </a:ln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</a:path>
              <a:path extrusionOk="0" fill="darkenLess" h="120000" w="120000">
                <a:moveTo>
                  <a:pt x="85000" y="43125"/>
                </a:move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  <a:moveTo>
                  <a:pt x="30000" y="60000"/>
                </a:moveTo>
                <a:lnTo>
                  <a:pt x="30000" y="105000"/>
                </a:lnTo>
                <a:lnTo>
                  <a:pt x="55000" y="105000"/>
                </a:ln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  <a:lnTo>
                  <a:pt x="90000" y="105000"/>
                </a:lnTo>
                <a:lnTo>
                  <a:pt x="90000" y="60000"/>
                </a:lnTo>
                <a:close/>
              </a:path>
              <a:path extrusionOk="0" fill="darken" h="120000" w="120000">
                <a:moveTo>
                  <a:pt x="60000" y="15000"/>
                </a:moveTo>
                <a:lnTo>
                  <a:pt x="20000" y="60000"/>
                </a:lnTo>
                <a:lnTo>
                  <a:pt x="100000" y="60000"/>
                </a:lnTo>
                <a:close/>
                <a:moveTo>
                  <a:pt x="55000" y="82500"/>
                </a:moveTo>
                <a:lnTo>
                  <a:pt x="65000" y="82500"/>
                </a:lnTo>
                <a:lnTo>
                  <a:pt x="65000" y="105000"/>
                </a:lnTo>
                <a:lnTo>
                  <a:pt x="55000" y="105000"/>
                </a:lnTo>
                <a:close/>
              </a:path>
              <a:path extrusionOk="0" fill="none" h="120000" w="120000">
                <a:moveTo>
                  <a:pt x="60000" y="15000"/>
                </a:moveTo>
                <a:lnTo>
                  <a:pt x="75000" y="31875"/>
                </a:lnTo>
                <a:lnTo>
                  <a:pt x="75000" y="20625"/>
                </a:lnTo>
                <a:lnTo>
                  <a:pt x="85000" y="20625"/>
                </a:lnTo>
                <a:lnTo>
                  <a:pt x="85000" y="43125"/>
                </a:lnTo>
                <a:lnTo>
                  <a:pt x="100000" y="60000"/>
                </a:lnTo>
                <a:lnTo>
                  <a:pt x="90000" y="60000"/>
                </a:lnTo>
                <a:lnTo>
                  <a:pt x="90000" y="105000"/>
                </a:lnTo>
                <a:lnTo>
                  <a:pt x="30000" y="105000"/>
                </a:lnTo>
                <a:lnTo>
                  <a:pt x="30000" y="60000"/>
                </a:lnTo>
                <a:lnTo>
                  <a:pt x="20000" y="60000"/>
                </a:lnTo>
                <a:close/>
                <a:moveTo>
                  <a:pt x="75000" y="31875"/>
                </a:moveTo>
                <a:lnTo>
                  <a:pt x="85000" y="43125"/>
                </a:lnTo>
                <a:moveTo>
                  <a:pt x="90000" y="60000"/>
                </a:moveTo>
                <a:lnTo>
                  <a:pt x="30000" y="60000"/>
                </a:lnTo>
                <a:moveTo>
                  <a:pt x="55000" y="105000"/>
                </a:move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473" name="Google Shape;473;g22a068f5ad0_0_0">
            <a:hlinkClick action="ppaction://hlinksldjump" r:id="rId3"/>
          </p:cNvPr>
          <p:cNvSpPr/>
          <p:nvPr/>
        </p:nvSpPr>
        <p:spPr>
          <a:xfrm>
            <a:off x="1290700" y="4992250"/>
            <a:ext cx="67056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DFF49A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ru-RU" sz="2400" u="none" cap="none" strike="noStrike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Ваш ответ</a:t>
            </a:r>
            <a:endParaRPr b="0" i="0" sz="2400" u="none" cap="none" strike="noStrike">
              <a:solidFill>
                <a:srgbClr val="75270B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474" name="Google Shape;474;g22a068f5ad0_0_0">
            <a:hlinkClick action="ppaction://hlinksldjump" r:id="rId4"/>
          </p:cNvPr>
          <p:cNvSpPr/>
          <p:nvPr/>
        </p:nvSpPr>
        <p:spPr>
          <a:xfrm>
            <a:off x="2786050" y="6215082"/>
            <a:ext cx="3714900" cy="428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ru-RU" sz="2400" u="none" cap="none" strike="noStrike">
                <a:solidFill>
                  <a:srgbClr val="FF0000"/>
                </a:solidFill>
                <a:latin typeface="Verdana"/>
                <a:ea typeface="Verdana"/>
                <a:cs typeface="Verdana"/>
                <a:sym typeface="Verdana"/>
              </a:rPr>
              <a:t>правило</a:t>
            </a:r>
            <a:endParaRPr b="1" i="0" sz="2400" u="none" cap="none" strike="noStrike">
              <a:solidFill>
                <a:srgbClr val="FF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475" name="Google Shape;475;g22a068f5ad0_0_0"/>
          <p:cNvPicPr preferRelativeResize="0"/>
          <p:nvPr/>
        </p:nvPicPr>
        <p:blipFill rotWithShape="1">
          <a:blip r:embed="rId5">
            <a:alphaModFix/>
          </a:blip>
          <a:srcRect b="61399" l="24102" r="52308" t="24874"/>
          <a:stretch/>
        </p:blipFill>
        <p:spPr>
          <a:xfrm>
            <a:off x="620228" y="762000"/>
            <a:ext cx="2812650" cy="1227551"/>
          </a:xfrm>
          <a:prstGeom prst="rect">
            <a:avLst/>
          </a:prstGeom>
          <a:noFill/>
          <a:ln>
            <a:noFill/>
          </a:ln>
        </p:spPr>
      </p:pic>
      <p:pic>
        <p:nvPicPr>
          <p:cNvPr id="476" name="Google Shape;476;g22a068f5ad0_0_0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37450" y="762000"/>
            <a:ext cx="2812650" cy="2506277"/>
          </a:xfrm>
          <a:prstGeom prst="rect">
            <a:avLst/>
          </a:prstGeom>
          <a:noFill/>
          <a:ln>
            <a:noFill/>
          </a:ln>
        </p:spPr>
      </p:pic>
      <p:sp>
        <p:nvSpPr>
          <p:cNvPr id="477" name="Google Shape;477;g22a068f5ad0_0_0">
            <a:hlinkClick action="ppaction://hlinksldjump" r:id="rId7"/>
          </p:cNvPr>
          <p:cNvSpPr/>
          <p:nvPr/>
        </p:nvSpPr>
        <p:spPr>
          <a:xfrm>
            <a:off x="7772400" y="6019800"/>
            <a:ext cx="6858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100000" y="37500"/>
                </a:moveTo>
                <a:lnTo>
                  <a:pt x="80000" y="15000"/>
                </a:lnTo>
                <a:lnTo>
                  <a:pt x="60000" y="37500"/>
                </a:lnTo>
                <a:lnTo>
                  <a:pt x="70000" y="37500"/>
                </a:lnTo>
                <a:lnTo>
                  <a:pt x="70000" y="71250"/>
                </a:lnTo>
                <a:cubicBezTo>
                  <a:pt x="70000" y="77463"/>
                  <a:pt x="65523" y="82500"/>
                  <a:pt x="60000" y="82500"/>
                </a:cubicBezTo>
                <a:lnTo>
                  <a:pt x="50000" y="82500"/>
                </a:lnTo>
                <a:cubicBezTo>
                  <a:pt x="44477" y="82500"/>
                  <a:pt x="40000" y="77463"/>
                  <a:pt x="40000" y="71250"/>
                </a:cubicBezTo>
                <a:lnTo>
                  <a:pt x="40000" y="37500"/>
                </a:lnTo>
                <a:lnTo>
                  <a:pt x="20000" y="37500"/>
                </a:lnTo>
                <a:lnTo>
                  <a:pt x="20000" y="71250"/>
                </a:lnTo>
                <a:lnTo>
                  <a:pt x="20000" y="71250"/>
                </a:lnTo>
                <a:cubicBezTo>
                  <a:pt x="20000" y="89890"/>
                  <a:pt x="33431" y="105000"/>
                  <a:pt x="50000" y="105000"/>
                </a:cubicBezTo>
                <a:lnTo>
                  <a:pt x="60000" y="105000"/>
                </a:lnTo>
                <a:cubicBezTo>
                  <a:pt x="76569" y="105000"/>
                  <a:pt x="90000" y="89890"/>
                  <a:pt x="90000" y="71250"/>
                </a:cubicBezTo>
                <a:lnTo>
                  <a:pt x="90000" y="37500"/>
                </a:lnTo>
                <a:close/>
              </a:path>
              <a:path extrusionOk="0" fill="darken" h="120000" w="120000">
                <a:moveTo>
                  <a:pt x="100000" y="37500"/>
                </a:moveTo>
                <a:lnTo>
                  <a:pt x="80000" y="15000"/>
                </a:lnTo>
                <a:lnTo>
                  <a:pt x="60000" y="37500"/>
                </a:lnTo>
                <a:lnTo>
                  <a:pt x="70000" y="37500"/>
                </a:lnTo>
                <a:lnTo>
                  <a:pt x="70000" y="71250"/>
                </a:lnTo>
                <a:cubicBezTo>
                  <a:pt x="70000" y="77463"/>
                  <a:pt x="65523" y="82500"/>
                  <a:pt x="60000" y="82500"/>
                </a:cubicBezTo>
                <a:lnTo>
                  <a:pt x="50000" y="82500"/>
                </a:lnTo>
                <a:cubicBezTo>
                  <a:pt x="44477" y="82500"/>
                  <a:pt x="40000" y="77463"/>
                  <a:pt x="40000" y="71250"/>
                </a:cubicBezTo>
                <a:lnTo>
                  <a:pt x="40000" y="37500"/>
                </a:lnTo>
                <a:lnTo>
                  <a:pt x="20000" y="37500"/>
                </a:lnTo>
                <a:lnTo>
                  <a:pt x="20000" y="71250"/>
                </a:lnTo>
                <a:lnTo>
                  <a:pt x="20000" y="71250"/>
                </a:lnTo>
                <a:cubicBezTo>
                  <a:pt x="20000" y="89890"/>
                  <a:pt x="33431" y="105000"/>
                  <a:pt x="50000" y="105000"/>
                </a:cubicBezTo>
                <a:lnTo>
                  <a:pt x="60000" y="105000"/>
                </a:lnTo>
                <a:cubicBezTo>
                  <a:pt x="76569" y="105000"/>
                  <a:pt x="90000" y="89890"/>
                  <a:pt x="90000" y="71250"/>
                </a:cubicBezTo>
                <a:lnTo>
                  <a:pt x="90000" y="37500"/>
                </a:lnTo>
                <a:close/>
              </a:path>
              <a:path extrusionOk="0" fill="none" h="120000" w="120000">
                <a:moveTo>
                  <a:pt x="100000" y="37500"/>
                </a:moveTo>
                <a:lnTo>
                  <a:pt x="90000" y="37500"/>
                </a:lnTo>
                <a:lnTo>
                  <a:pt x="90000" y="71250"/>
                </a:lnTo>
                <a:lnTo>
                  <a:pt x="90000" y="71250"/>
                </a:lnTo>
                <a:cubicBezTo>
                  <a:pt x="90000" y="89890"/>
                  <a:pt x="76569" y="105000"/>
                  <a:pt x="60000" y="105000"/>
                </a:cubicBezTo>
                <a:lnTo>
                  <a:pt x="50000" y="105000"/>
                </a:lnTo>
                <a:cubicBezTo>
                  <a:pt x="33431" y="105000"/>
                  <a:pt x="20000" y="89890"/>
                  <a:pt x="20000" y="71250"/>
                </a:cubicBezTo>
                <a:lnTo>
                  <a:pt x="20000" y="37500"/>
                </a:lnTo>
                <a:lnTo>
                  <a:pt x="40000" y="37500"/>
                </a:lnTo>
                <a:lnTo>
                  <a:pt x="40000" y="71250"/>
                </a:lnTo>
                <a:cubicBezTo>
                  <a:pt x="40000" y="77463"/>
                  <a:pt x="44477" y="82500"/>
                  <a:pt x="50000" y="82500"/>
                </a:cubicBezTo>
                <a:lnTo>
                  <a:pt x="60000" y="82500"/>
                </a:lnTo>
                <a:cubicBezTo>
                  <a:pt x="65523" y="82500"/>
                  <a:pt x="70000" y="77463"/>
                  <a:pt x="70000" y="71250"/>
                </a:cubicBezTo>
                <a:lnTo>
                  <a:pt x="70000" y="37500"/>
                </a:lnTo>
                <a:lnTo>
                  <a:pt x="60000" y="37500"/>
                </a:lnTo>
                <a:lnTo>
                  <a:pt x="80000" y="15000"/>
                </a:lnTo>
                <a:close/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1" name="Shape 4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" name="Google Shape;482;g22a6f9c6563_0_25"/>
          <p:cNvSpPr txBox="1"/>
          <p:nvPr>
            <p:ph type="title"/>
          </p:nvPr>
        </p:nvSpPr>
        <p:spPr>
          <a:xfrm>
            <a:off x="3527225" y="826050"/>
            <a:ext cx="5070300" cy="4156200"/>
          </a:xfrm>
          <a:prstGeom prst="rect">
            <a:avLst/>
          </a:prstGeom>
          <a:solidFill>
            <a:schemeClr val="lt1"/>
          </a:solidFill>
          <a:ln cap="rnd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Verdana"/>
              <a:buNone/>
            </a:pPr>
            <a:r>
              <a:rPr b="1" lang="ru-RU" sz="2644"/>
              <a:t>Оксиды каких элементов раздражают и разъедают слизистые оболочки глаз и легких, увеличивают восприимчивость к инфекционным заболеваниям, вызывают бронхит и пневмонию?</a:t>
            </a:r>
            <a:endParaRPr sz="2644"/>
          </a:p>
        </p:txBody>
      </p:sp>
      <p:sp>
        <p:nvSpPr>
          <p:cNvPr id="483" name="Google Shape;483;g22a6f9c6563_0_25"/>
          <p:cNvSpPr/>
          <p:nvPr/>
        </p:nvSpPr>
        <p:spPr>
          <a:xfrm>
            <a:off x="838200" y="6019800"/>
            <a:ext cx="6858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0000" y="60000"/>
                </a:lnTo>
                <a:lnTo>
                  <a:pt x="30000" y="60000"/>
                </a:lnTo>
                <a:lnTo>
                  <a:pt x="30000" y="105000"/>
                </a:lnTo>
                <a:lnTo>
                  <a:pt x="90000" y="105000"/>
                </a:lnTo>
                <a:lnTo>
                  <a:pt x="90000" y="60000"/>
                </a:lnTo>
                <a:lnTo>
                  <a:pt x="100000" y="60000"/>
                </a:lnTo>
                <a:lnTo>
                  <a:pt x="85000" y="43125"/>
                </a:ln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</a:path>
              <a:path extrusionOk="0" fill="darkenLess" h="120000" w="120000">
                <a:moveTo>
                  <a:pt x="85000" y="43125"/>
                </a:move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  <a:moveTo>
                  <a:pt x="30000" y="60000"/>
                </a:moveTo>
                <a:lnTo>
                  <a:pt x="30000" y="105000"/>
                </a:lnTo>
                <a:lnTo>
                  <a:pt x="55000" y="105000"/>
                </a:ln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  <a:lnTo>
                  <a:pt x="90000" y="105000"/>
                </a:lnTo>
                <a:lnTo>
                  <a:pt x="90000" y="60000"/>
                </a:lnTo>
                <a:close/>
              </a:path>
              <a:path extrusionOk="0" fill="darken" h="120000" w="120000">
                <a:moveTo>
                  <a:pt x="60000" y="15000"/>
                </a:moveTo>
                <a:lnTo>
                  <a:pt x="20000" y="60000"/>
                </a:lnTo>
                <a:lnTo>
                  <a:pt x="100000" y="60000"/>
                </a:lnTo>
                <a:close/>
                <a:moveTo>
                  <a:pt x="55000" y="82500"/>
                </a:moveTo>
                <a:lnTo>
                  <a:pt x="65000" y="82500"/>
                </a:lnTo>
                <a:lnTo>
                  <a:pt x="65000" y="105000"/>
                </a:lnTo>
                <a:lnTo>
                  <a:pt x="55000" y="105000"/>
                </a:lnTo>
                <a:close/>
              </a:path>
              <a:path extrusionOk="0" fill="none" h="120000" w="120000">
                <a:moveTo>
                  <a:pt x="60000" y="15000"/>
                </a:moveTo>
                <a:lnTo>
                  <a:pt x="75000" y="31875"/>
                </a:lnTo>
                <a:lnTo>
                  <a:pt x="75000" y="20625"/>
                </a:lnTo>
                <a:lnTo>
                  <a:pt x="85000" y="20625"/>
                </a:lnTo>
                <a:lnTo>
                  <a:pt x="85000" y="43125"/>
                </a:lnTo>
                <a:lnTo>
                  <a:pt x="100000" y="60000"/>
                </a:lnTo>
                <a:lnTo>
                  <a:pt x="90000" y="60000"/>
                </a:lnTo>
                <a:lnTo>
                  <a:pt x="90000" y="105000"/>
                </a:lnTo>
                <a:lnTo>
                  <a:pt x="30000" y="105000"/>
                </a:lnTo>
                <a:lnTo>
                  <a:pt x="30000" y="60000"/>
                </a:lnTo>
                <a:lnTo>
                  <a:pt x="20000" y="60000"/>
                </a:lnTo>
                <a:close/>
                <a:moveTo>
                  <a:pt x="75000" y="31875"/>
                </a:moveTo>
                <a:lnTo>
                  <a:pt x="85000" y="43125"/>
                </a:lnTo>
                <a:moveTo>
                  <a:pt x="90000" y="60000"/>
                </a:moveTo>
                <a:lnTo>
                  <a:pt x="30000" y="60000"/>
                </a:lnTo>
                <a:moveTo>
                  <a:pt x="55000" y="105000"/>
                </a:move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484" name="Google Shape;484;g22a6f9c6563_0_25">
            <a:hlinkClick action="ppaction://hlinksldjump" r:id="rId3"/>
          </p:cNvPr>
          <p:cNvSpPr/>
          <p:nvPr/>
        </p:nvSpPr>
        <p:spPr>
          <a:xfrm>
            <a:off x="1290700" y="5246250"/>
            <a:ext cx="67056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DFF49A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ru-RU" sz="2400" u="none" cap="none" strike="noStrike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Ваш ответ</a:t>
            </a:r>
            <a:endParaRPr b="0" i="0" sz="2400" u="none" cap="none" strike="noStrike">
              <a:solidFill>
                <a:srgbClr val="75270B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485" name="Google Shape;485;g22a6f9c6563_0_25">
            <a:hlinkClick action="ppaction://hlinksldjump" r:id="rId4"/>
          </p:cNvPr>
          <p:cNvSpPr/>
          <p:nvPr/>
        </p:nvSpPr>
        <p:spPr>
          <a:xfrm>
            <a:off x="2786050" y="6215082"/>
            <a:ext cx="3714900" cy="428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ru-RU" sz="2400" u="none" cap="none" strike="noStrike">
                <a:solidFill>
                  <a:srgbClr val="FF0000"/>
                </a:solidFill>
                <a:latin typeface="Verdana"/>
                <a:ea typeface="Verdana"/>
                <a:cs typeface="Verdana"/>
                <a:sym typeface="Verdana"/>
              </a:rPr>
              <a:t>правило</a:t>
            </a:r>
            <a:endParaRPr b="1" i="0" sz="2400" u="none" cap="none" strike="noStrike">
              <a:solidFill>
                <a:srgbClr val="FF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486" name="Google Shape;486;g22a6f9c6563_0_25"/>
          <p:cNvPicPr preferRelativeResize="0"/>
          <p:nvPr/>
        </p:nvPicPr>
        <p:blipFill rotWithShape="1">
          <a:blip r:embed="rId5">
            <a:alphaModFix/>
          </a:blip>
          <a:srcRect b="61399" l="24102" r="52308" t="24874"/>
          <a:stretch/>
        </p:blipFill>
        <p:spPr>
          <a:xfrm>
            <a:off x="620228" y="762000"/>
            <a:ext cx="2812650" cy="1227551"/>
          </a:xfrm>
          <a:prstGeom prst="rect">
            <a:avLst/>
          </a:prstGeom>
          <a:noFill/>
          <a:ln>
            <a:noFill/>
          </a:ln>
        </p:spPr>
      </p:pic>
      <p:pic>
        <p:nvPicPr>
          <p:cNvPr id="487" name="Google Shape;487;g22a6f9c6563_0_2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620225" y="762012"/>
            <a:ext cx="2812650" cy="2506277"/>
          </a:xfrm>
          <a:prstGeom prst="rect">
            <a:avLst/>
          </a:prstGeom>
          <a:noFill/>
          <a:ln>
            <a:noFill/>
          </a:ln>
        </p:spPr>
      </p:pic>
      <p:sp>
        <p:nvSpPr>
          <p:cNvPr id="488" name="Google Shape;488;g22a6f9c6563_0_25">
            <a:hlinkClick action="ppaction://hlinksldjump" r:id="rId7"/>
          </p:cNvPr>
          <p:cNvSpPr/>
          <p:nvPr/>
        </p:nvSpPr>
        <p:spPr>
          <a:xfrm>
            <a:off x="7772400" y="6019800"/>
            <a:ext cx="6858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100000" y="37500"/>
                </a:moveTo>
                <a:lnTo>
                  <a:pt x="80000" y="15000"/>
                </a:lnTo>
                <a:lnTo>
                  <a:pt x="60000" y="37500"/>
                </a:lnTo>
                <a:lnTo>
                  <a:pt x="70000" y="37500"/>
                </a:lnTo>
                <a:lnTo>
                  <a:pt x="70000" y="71250"/>
                </a:lnTo>
                <a:cubicBezTo>
                  <a:pt x="70000" y="77463"/>
                  <a:pt x="65523" y="82500"/>
                  <a:pt x="60000" y="82500"/>
                </a:cubicBezTo>
                <a:lnTo>
                  <a:pt x="50000" y="82500"/>
                </a:lnTo>
                <a:cubicBezTo>
                  <a:pt x="44477" y="82500"/>
                  <a:pt x="40000" y="77463"/>
                  <a:pt x="40000" y="71250"/>
                </a:cubicBezTo>
                <a:lnTo>
                  <a:pt x="40000" y="37500"/>
                </a:lnTo>
                <a:lnTo>
                  <a:pt x="20000" y="37500"/>
                </a:lnTo>
                <a:lnTo>
                  <a:pt x="20000" y="71250"/>
                </a:lnTo>
                <a:lnTo>
                  <a:pt x="20000" y="71250"/>
                </a:lnTo>
                <a:cubicBezTo>
                  <a:pt x="20000" y="89890"/>
                  <a:pt x="33431" y="105000"/>
                  <a:pt x="50000" y="105000"/>
                </a:cubicBezTo>
                <a:lnTo>
                  <a:pt x="60000" y="105000"/>
                </a:lnTo>
                <a:cubicBezTo>
                  <a:pt x="76569" y="105000"/>
                  <a:pt x="90000" y="89890"/>
                  <a:pt x="90000" y="71250"/>
                </a:cubicBezTo>
                <a:lnTo>
                  <a:pt x="90000" y="37500"/>
                </a:lnTo>
                <a:close/>
              </a:path>
              <a:path extrusionOk="0" fill="darken" h="120000" w="120000">
                <a:moveTo>
                  <a:pt x="100000" y="37500"/>
                </a:moveTo>
                <a:lnTo>
                  <a:pt x="80000" y="15000"/>
                </a:lnTo>
                <a:lnTo>
                  <a:pt x="60000" y="37500"/>
                </a:lnTo>
                <a:lnTo>
                  <a:pt x="70000" y="37500"/>
                </a:lnTo>
                <a:lnTo>
                  <a:pt x="70000" y="71250"/>
                </a:lnTo>
                <a:cubicBezTo>
                  <a:pt x="70000" y="77463"/>
                  <a:pt x="65523" y="82500"/>
                  <a:pt x="60000" y="82500"/>
                </a:cubicBezTo>
                <a:lnTo>
                  <a:pt x="50000" y="82500"/>
                </a:lnTo>
                <a:cubicBezTo>
                  <a:pt x="44477" y="82500"/>
                  <a:pt x="40000" y="77463"/>
                  <a:pt x="40000" y="71250"/>
                </a:cubicBezTo>
                <a:lnTo>
                  <a:pt x="40000" y="37500"/>
                </a:lnTo>
                <a:lnTo>
                  <a:pt x="20000" y="37500"/>
                </a:lnTo>
                <a:lnTo>
                  <a:pt x="20000" y="71250"/>
                </a:lnTo>
                <a:lnTo>
                  <a:pt x="20000" y="71250"/>
                </a:lnTo>
                <a:cubicBezTo>
                  <a:pt x="20000" y="89890"/>
                  <a:pt x="33431" y="105000"/>
                  <a:pt x="50000" y="105000"/>
                </a:cubicBezTo>
                <a:lnTo>
                  <a:pt x="60000" y="105000"/>
                </a:lnTo>
                <a:cubicBezTo>
                  <a:pt x="76569" y="105000"/>
                  <a:pt x="90000" y="89890"/>
                  <a:pt x="90000" y="71250"/>
                </a:cubicBezTo>
                <a:lnTo>
                  <a:pt x="90000" y="37500"/>
                </a:lnTo>
                <a:close/>
              </a:path>
              <a:path extrusionOk="0" fill="none" h="120000" w="120000">
                <a:moveTo>
                  <a:pt x="100000" y="37500"/>
                </a:moveTo>
                <a:lnTo>
                  <a:pt x="90000" y="37500"/>
                </a:lnTo>
                <a:lnTo>
                  <a:pt x="90000" y="71250"/>
                </a:lnTo>
                <a:lnTo>
                  <a:pt x="90000" y="71250"/>
                </a:lnTo>
                <a:cubicBezTo>
                  <a:pt x="90000" y="89890"/>
                  <a:pt x="76569" y="105000"/>
                  <a:pt x="60000" y="105000"/>
                </a:cubicBezTo>
                <a:lnTo>
                  <a:pt x="50000" y="105000"/>
                </a:lnTo>
                <a:cubicBezTo>
                  <a:pt x="33431" y="105000"/>
                  <a:pt x="20000" y="89890"/>
                  <a:pt x="20000" y="71250"/>
                </a:cubicBezTo>
                <a:lnTo>
                  <a:pt x="20000" y="37500"/>
                </a:lnTo>
                <a:lnTo>
                  <a:pt x="40000" y="37500"/>
                </a:lnTo>
                <a:lnTo>
                  <a:pt x="40000" y="71250"/>
                </a:lnTo>
                <a:cubicBezTo>
                  <a:pt x="40000" y="77463"/>
                  <a:pt x="44477" y="82500"/>
                  <a:pt x="50000" y="82500"/>
                </a:cubicBezTo>
                <a:lnTo>
                  <a:pt x="60000" y="82500"/>
                </a:lnTo>
                <a:cubicBezTo>
                  <a:pt x="65523" y="82500"/>
                  <a:pt x="70000" y="77463"/>
                  <a:pt x="70000" y="71250"/>
                </a:cubicBezTo>
                <a:lnTo>
                  <a:pt x="70000" y="37500"/>
                </a:lnTo>
                <a:lnTo>
                  <a:pt x="60000" y="37500"/>
                </a:lnTo>
                <a:lnTo>
                  <a:pt x="80000" y="15000"/>
                </a:lnTo>
                <a:close/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92" name="Shape 4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" name="Google Shape;493;g1e00d7c69a1_0_140"/>
          <p:cNvSpPr txBox="1"/>
          <p:nvPr>
            <p:ph type="title"/>
          </p:nvPr>
        </p:nvSpPr>
        <p:spPr>
          <a:xfrm>
            <a:off x="685800" y="320040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240E"/>
              </a:buClr>
              <a:buSzPts val="5400"/>
              <a:buFont typeface="Verdana"/>
              <a:buNone/>
            </a:pPr>
            <a:r>
              <a:rPr b="1" lang="ru-RU" sz="5400" cap="none">
                <a:solidFill>
                  <a:srgbClr val="5E240E"/>
                </a:solidFill>
              </a:rPr>
              <a:t>ПОЗДРАВЛЯЕМ!</a:t>
            </a:r>
            <a:br>
              <a:rPr b="1" lang="ru-RU" sz="5400" cap="none">
                <a:solidFill>
                  <a:srgbClr val="5E240E"/>
                </a:solidFill>
              </a:rPr>
            </a:br>
            <a:r>
              <a:rPr b="1" lang="ru-RU" sz="5400">
                <a:solidFill>
                  <a:srgbClr val="5E240E"/>
                </a:solidFill>
              </a:rPr>
              <a:t>Сражение выиграно</a:t>
            </a:r>
            <a:r>
              <a:rPr b="1" lang="ru-RU" sz="5400" cap="none">
                <a:solidFill>
                  <a:srgbClr val="5E240E"/>
                </a:solidFill>
              </a:rPr>
              <a:t>!</a:t>
            </a:r>
            <a:endParaRPr b="1" sz="5400" cap="none">
              <a:solidFill>
                <a:srgbClr val="5E240E"/>
              </a:solidFill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240E"/>
              </a:buClr>
              <a:buSzPts val="5400"/>
              <a:buFont typeface="Verdana"/>
              <a:buNone/>
            </a:pPr>
            <a:r>
              <a:rPr b="1" lang="ru-RU" sz="5400">
                <a:solidFill>
                  <a:srgbClr val="5E240E"/>
                </a:solidFill>
              </a:rPr>
              <a:t>Команда победитель вышла в финал!</a:t>
            </a:r>
            <a:endParaRPr b="1" sz="5400">
              <a:solidFill>
                <a:srgbClr val="5E240E"/>
              </a:solidFill>
            </a:endParaRPr>
          </a:p>
        </p:txBody>
      </p:sp>
      <p:pic>
        <p:nvPicPr>
          <p:cNvPr descr="C:\Users\Александр\Desktop\Pixabay\balloons-1767513_960_720.png" id="494" name="Google Shape;494;g1e00d7c69a1_0_14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43000" y="4419600"/>
            <a:ext cx="1447800" cy="28956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Александр\Desktop\Pixabay\balloons-1767513_960_720.png" id="495" name="Google Shape;495;g1e00d7c69a1_0_14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240950" y="2776425"/>
            <a:ext cx="1447800" cy="28956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Александр\Desktop\Pixabay\balloons-1767513_960_720.png" id="496" name="Google Shape;496;g1e00d7c69a1_0_14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276600" y="990600"/>
            <a:ext cx="1447800" cy="28956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Александр\Desktop\Pixabay\balloons-1767513_960_720.png" id="497" name="Google Shape;497;g1e00d7c69a1_0_14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10200" y="5791200"/>
            <a:ext cx="1447800" cy="28956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Александр\Desktop\Pixabay\balloons-1767513_960_720.png" id="498" name="Google Shape;498;g1e00d7c69a1_0_14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038600" y="3200400"/>
            <a:ext cx="1447800" cy="28956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Александр\Desktop\Pixabay\balloons-1767513_960_720.png" id="499" name="Google Shape;499;g1e00d7c69a1_0_14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6858000"/>
            <a:ext cx="1447800" cy="28956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Александр\Desktop\Pixabay\balloons-1767513_960_720.png" id="500" name="Google Shape;500;g1e00d7c69a1_0_14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924800" y="7848600"/>
            <a:ext cx="1447800" cy="2895601"/>
          </a:xfrm>
          <a:prstGeom prst="rect">
            <a:avLst/>
          </a:prstGeom>
          <a:noFill/>
          <a:ln>
            <a:noFill/>
          </a:ln>
        </p:spPr>
      </p:pic>
      <p:sp>
        <p:nvSpPr>
          <p:cNvPr id="501" name="Google Shape;501;g1e00d7c69a1_0_140"/>
          <p:cNvSpPr/>
          <p:nvPr/>
        </p:nvSpPr>
        <p:spPr>
          <a:xfrm>
            <a:off x="838200" y="6019800"/>
            <a:ext cx="6858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0000" y="60000"/>
                </a:lnTo>
                <a:lnTo>
                  <a:pt x="30000" y="60000"/>
                </a:lnTo>
                <a:lnTo>
                  <a:pt x="30000" y="105000"/>
                </a:lnTo>
                <a:lnTo>
                  <a:pt x="90000" y="105000"/>
                </a:lnTo>
                <a:lnTo>
                  <a:pt x="90000" y="60000"/>
                </a:lnTo>
                <a:lnTo>
                  <a:pt x="100000" y="60000"/>
                </a:lnTo>
                <a:lnTo>
                  <a:pt x="85000" y="43125"/>
                </a:ln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</a:path>
              <a:path extrusionOk="0" fill="darkenLess" h="120000" w="120000">
                <a:moveTo>
                  <a:pt x="85000" y="43125"/>
                </a:move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  <a:moveTo>
                  <a:pt x="30000" y="60000"/>
                </a:moveTo>
                <a:lnTo>
                  <a:pt x="30000" y="105000"/>
                </a:lnTo>
                <a:lnTo>
                  <a:pt x="55000" y="105000"/>
                </a:ln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  <a:lnTo>
                  <a:pt x="90000" y="105000"/>
                </a:lnTo>
                <a:lnTo>
                  <a:pt x="90000" y="60000"/>
                </a:lnTo>
                <a:close/>
              </a:path>
              <a:path extrusionOk="0" fill="darken" h="120000" w="120000">
                <a:moveTo>
                  <a:pt x="60000" y="15000"/>
                </a:moveTo>
                <a:lnTo>
                  <a:pt x="20000" y="60000"/>
                </a:lnTo>
                <a:lnTo>
                  <a:pt x="100000" y="60000"/>
                </a:lnTo>
                <a:close/>
                <a:moveTo>
                  <a:pt x="55000" y="82500"/>
                </a:moveTo>
                <a:lnTo>
                  <a:pt x="65000" y="82500"/>
                </a:lnTo>
                <a:lnTo>
                  <a:pt x="65000" y="105000"/>
                </a:lnTo>
                <a:lnTo>
                  <a:pt x="55000" y="105000"/>
                </a:lnTo>
                <a:close/>
              </a:path>
              <a:path extrusionOk="0" fill="none" h="120000" w="120000">
                <a:moveTo>
                  <a:pt x="60000" y="15000"/>
                </a:moveTo>
                <a:lnTo>
                  <a:pt x="75000" y="31875"/>
                </a:lnTo>
                <a:lnTo>
                  <a:pt x="75000" y="20625"/>
                </a:lnTo>
                <a:lnTo>
                  <a:pt x="85000" y="20625"/>
                </a:lnTo>
                <a:lnTo>
                  <a:pt x="85000" y="43125"/>
                </a:lnTo>
                <a:lnTo>
                  <a:pt x="100000" y="60000"/>
                </a:lnTo>
                <a:lnTo>
                  <a:pt x="90000" y="60000"/>
                </a:lnTo>
                <a:lnTo>
                  <a:pt x="90000" y="105000"/>
                </a:lnTo>
                <a:lnTo>
                  <a:pt x="30000" y="105000"/>
                </a:lnTo>
                <a:lnTo>
                  <a:pt x="30000" y="60000"/>
                </a:lnTo>
                <a:lnTo>
                  <a:pt x="20000" y="60000"/>
                </a:lnTo>
                <a:close/>
                <a:moveTo>
                  <a:pt x="75000" y="31875"/>
                </a:moveTo>
                <a:lnTo>
                  <a:pt x="85000" y="43125"/>
                </a:lnTo>
                <a:moveTo>
                  <a:pt x="90000" y="60000"/>
                </a:moveTo>
                <a:lnTo>
                  <a:pt x="30000" y="60000"/>
                </a:lnTo>
                <a:moveTo>
                  <a:pt x="55000" y="105000"/>
                </a:move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502" name="Google Shape;502;g1e00d7c69a1_0_140">
            <a:hlinkClick action="ppaction://hlinksldjump" r:id="rId4"/>
          </p:cNvPr>
          <p:cNvSpPr/>
          <p:nvPr/>
        </p:nvSpPr>
        <p:spPr>
          <a:xfrm>
            <a:off x="7772400" y="6019800"/>
            <a:ext cx="6858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60000" y="15000"/>
                </a:lnTo>
                <a:cubicBezTo>
                  <a:pt x="82091" y="15000"/>
                  <a:pt x="100000" y="35147"/>
                  <a:pt x="100000" y="60000"/>
                </a:cubicBezTo>
                <a:cubicBezTo>
                  <a:pt x="100000" y="84853"/>
                  <a:pt x="82091" y="105000"/>
                  <a:pt x="60000" y="105000"/>
                </a:cubicBezTo>
                <a:cubicBezTo>
                  <a:pt x="37909" y="105000"/>
                  <a:pt x="20000" y="84853"/>
                  <a:pt x="20000" y="60000"/>
                </a:cubicBezTo>
                <a:cubicBezTo>
                  <a:pt x="20000" y="35147"/>
                  <a:pt x="37909" y="15000"/>
                  <a:pt x="60000" y="15000"/>
                </a:cubicBezTo>
                <a:close/>
              </a:path>
              <a:path extrusionOk="0" fill="darken" h="120000" w="120000">
                <a:moveTo>
                  <a:pt x="60000" y="15000"/>
                </a:moveTo>
                <a:lnTo>
                  <a:pt x="60000" y="15000"/>
                </a:lnTo>
                <a:cubicBezTo>
                  <a:pt x="82091" y="15000"/>
                  <a:pt x="100000" y="35147"/>
                  <a:pt x="100000" y="60000"/>
                </a:cubicBezTo>
                <a:cubicBezTo>
                  <a:pt x="100000" y="84853"/>
                  <a:pt x="82091" y="105000"/>
                  <a:pt x="60000" y="105000"/>
                </a:cubicBezTo>
                <a:cubicBezTo>
                  <a:pt x="37909" y="105000"/>
                  <a:pt x="20000" y="84853"/>
                  <a:pt x="20000" y="60000"/>
                </a:cubicBezTo>
                <a:cubicBezTo>
                  <a:pt x="20000" y="35147"/>
                  <a:pt x="37909" y="15000"/>
                  <a:pt x="60000" y="15000"/>
                </a:cubicBezTo>
                <a:close/>
                <a:moveTo>
                  <a:pt x="60000" y="17813"/>
                </a:moveTo>
                <a:cubicBezTo>
                  <a:pt x="64142" y="17813"/>
                  <a:pt x="67500" y="21590"/>
                  <a:pt x="67500" y="26250"/>
                </a:cubicBezTo>
                <a:cubicBezTo>
                  <a:pt x="67500" y="30910"/>
                  <a:pt x="64142" y="34688"/>
                  <a:pt x="60000" y="34688"/>
                </a:cubicBezTo>
                <a:cubicBezTo>
                  <a:pt x="55858" y="34688"/>
                  <a:pt x="52500" y="30910"/>
                  <a:pt x="52500" y="26250"/>
                </a:cubicBezTo>
                <a:cubicBezTo>
                  <a:pt x="52500" y="21590"/>
                  <a:pt x="55858" y="17813"/>
                  <a:pt x="60000" y="17813"/>
                </a:cubicBezTo>
                <a:moveTo>
                  <a:pt x="45000" y="43125"/>
                </a:moveTo>
                <a:lnTo>
                  <a:pt x="45000" y="48750"/>
                </a:lnTo>
                <a:lnTo>
                  <a:pt x="52500" y="48750"/>
                </a:lnTo>
                <a:lnTo>
                  <a:pt x="52500" y="88125"/>
                </a:lnTo>
                <a:lnTo>
                  <a:pt x="45000" y="88125"/>
                </a:lnTo>
                <a:lnTo>
                  <a:pt x="45000" y="93750"/>
                </a:lnTo>
                <a:lnTo>
                  <a:pt x="75000" y="93750"/>
                </a:lnTo>
                <a:lnTo>
                  <a:pt x="75000" y="88125"/>
                </a:lnTo>
                <a:lnTo>
                  <a:pt x="67500" y="88125"/>
                </a:lnTo>
                <a:lnTo>
                  <a:pt x="67500" y="43125"/>
                </a:lnTo>
                <a:close/>
              </a:path>
              <a:path extrusionOk="0" fill="lighten" h="120000" w="120000">
                <a:moveTo>
                  <a:pt x="60000" y="17813"/>
                </a:moveTo>
                <a:cubicBezTo>
                  <a:pt x="64142" y="17813"/>
                  <a:pt x="67500" y="21590"/>
                  <a:pt x="67500" y="26250"/>
                </a:cubicBezTo>
                <a:cubicBezTo>
                  <a:pt x="67500" y="30910"/>
                  <a:pt x="64142" y="34688"/>
                  <a:pt x="60000" y="34688"/>
                </a:cubicBezTo>
                <a:cubicBezTo>
                  <a:pt x="55858" y="34688"/>
                  <a:pt x="52500" y="30910"/>
                  <a:pt x="52500" y="26250"/>
                </a:cubicBezTo>
                <a:cubicBezTo>
                  <a:pt x="52500" y="21590"/>
                  <a:pt x="55858" y="17813"/>
                  <a:pt x="60000" y="17813"/>
                </a:cubicBezTo>
                <a:moveTo>
                  <a:pt x="45000" y="43125"/>
                </a:moveTo>
                <a:lnTo>
                  <a:pt x="67500" y="43125"/>
                </a:lnTo>
                <a:lnTo>
                  <a:pt x="67500" y="88125"/>
                </a:lnTo>
                <a:lnTo>
                  <a:pt x="75000" y="88125"/>
                </a:lnTo>
                <a:lnTo>
                  <a:pt x="75000" y="93750"/>
                </a:lnTo>
                <a:lnTo>
                  <a:pt x="45000" y="93750"/>
                </a:lnTo>
                <a:lnTo>
                  <a:pt x="45000" y="88125"/>
                </a:lnTo>
                <a:lnTo>
                  <a:pt x="52500" y="88125"/>
                </a:lnTo>
                <a:lnTo>
                  <a:pt x="52500" y="48750"/>
                </a:lnTo>
                <a:lnTo>
                  <a:pt x="45000" y="48750"/>
                </a:lnTo>
                <a:close/>
              </a:path>
              <a:path extrusionOk="0" fill="none" h="120000" w="120000">
                <a:moveTo>
                  <a:pt x="60000" y="15000"/>
                </a:moveTo>
                <a:lnTo>
                  <a:pt x="60000" y="15000"/>
                </a:lnTo>
                <a:cubicBezTo>
                  <a:pt x="82091" y="15000"/>
                  <a:pt x="100000" y="35147"/>
                  <a:pt x="100000" y="60000"/>
                </a:cubicBezTo>
                <a:cubicBezTo>
                  <a:pt x="100000" y="84853"/>
                  <a:pt x="82091" y="105000"/>
                  <a:pt x="60000" y="105000"/>
                </a:cubicBezTo>
                <a:cubicBezTo>
                  <a:pt x="37909" y="105000"/>
                  <a:pt x="20000" y="84853"/>
                  <a:pt x="20000" y="60000"/>
                </a:cubicBezTo>
                <a:cubicBezTo>
                  <a:pt x="20000" y="35147"/>
                  <a:pt x="37909" y="15000"/>
                  <a:pt x="60000" y="15000"/>
                </a:cubicBezTo>
                <a:close/>
                <a:moveTo>
                  <a:pt x="60000" y="17813"/>
                </a:moveTo>
                <a:cubicBezTo>
                  <a:pt x="64142" y="17813"/>
                  <a:pt x="67500" y="21590"/>
                  <a:pt x="67500" y="26250"/>
                </a:cubicBezTo>
                <a:cubicBezTo>
                  <a:pt x="67500" y="30910"/>
                  <a:pt x="64142" y="34688"/>
                  <a:pt x="60000" y="34688"/>
                </a:cubicBezTo>
                <a:cubicBezTo>
                  <a:pt x="55858" y="34688"/>
                  <a:pt x="52500" y="30910"/>
                  <a:pt x="52500" y="26250"/>
                </a:cubicBezTo>
                <a:cubicBezTo>
                  <a:pt x="52500" y="21590"/>
                  <a:pt x="55858" y="17813"/>
                  <a:pt x="60000" y="17813"/>
                </a:cubicBezTo>
                <a:moveTo>
                  <a:pt x="45000" y="43125"/>
                </a:moveTo>
                <a:lnTo>
                  <a:pt x="67500" y="43125"/>
                </a:lnTo>
                <a:lnTo>
                  <a:pt x="67500" y="88125"/>
                </a:lnTo>
                <a:lnTo>
                  <a:pt x="75000" y="88125"/>
                </a:lnTo>
                <a:lnTo>
                  <a:pt x="75000" y="93750"/>
                </a:lnTo>
                <a:lnTo>
                  <a:pt x="45000" y="93750"/>
                </a:lnTo>
                <a:lnTo>
                  <a:pt x="45000" y="88125"/>
                </a:lnTo>
                <a:lnTo>
                  <a:pt x="52500" y="88125"/>
                </a:lnTo>
                <a:lnTo>
                  <a:pt x="52500" y="48750"/>
                </a:lnTo>
                <a:lnTo>
                  <a:pt x="45000" y="48750"/>
                </a:lnTo>
                <a:close/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80"/>
                                        <p:tgtEl>
                                          <p:spTgt spid="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06" name="Shape 5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7" name="Google Shape;507;g1e00d7c69a1_0_166">
            <a:hlinkClick action="ppaction://hlinkshowjump?jump=nextslide"/>
          </p:cNvPr>
          <p:cNvSpPr/>
          <p:nvPr/>
        </p:nvSpPr>
        <p:spPr>
          <a:xfrm>
            <a:off x="8206150" y="6124575"/>
            <a:ext cx="6858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100000" y="60000"/>
                </a:moveTo>
                <a:lnTo>
                  <a:pt x="20000" y="15000"/>
                </a:lnTo>
                <a:lnTo>
                  <a:pt x="20000" y="105000"/>
                </a:lnTo>
                <a:close/>
              </a:path>
              <a:path extrusionOk="0" fill="darken" h="120000" w="120000">
                <a:moveTo>
                  <a:pt x="100000" y="60000"/>
                </a:moveTo>
                <a:lnTo>
                  <a:pt x="20000" y="15000"/>
                </a:lnTo>
                <a:lnTo>
                  <a:pt x="20000" y="105000"/>
                </a:lnTo>
                <a:close/>
              </a:path>
              <a:path extrusionOk="0" fill="none" h="120000" w="120000">
                <a:moveTo>
                  <a:pt x="100000" y="60000"/>
                </a:moveTo>
                <a:lnTo>
                  <a:pt x="20000" y="105000"/>
                </a:lnTo>
                <a:lnTo>
                  <a:pt x="20000" y="15000"/>
                </a:lnTo>
                <a:close/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508" name="Google Shape;508;g1e00d7c69a1_0_166"/>
          <p:cNvSpPr/>
          <p:nvPr/>
        </p:nvSpPr>
        <p:spPr>
          <a:xfrm>
            <a:off x="273550" y="6124588"/>
            <a:ext cx="6858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0000" y="60000"/>
                </a:lnTo>
                <a:lnTo>
                  <a:pt x="30000" y="60000"/>
                </a:lnTo>
                <a:lnTo>
                  <a:pt x="30000" y="105000"/>
                </a:lnTo>
                <a:lnTo>
                  <a:pt x="90000" y="105000"/>
                </a:lnTo>
                <a:lnTo>
                  <a:pt x="90000" y="60000"/>
                </a:lnTo>
                <a:lnTo>
                  <a:pt x="100000" y="60000"/>
                </a:lnTo>
                <a:lnTo>
                  <a:pt x="85000" y="43125"/>
                </a:ln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</a:path>
              <a:path extrusionOk="0" fill="darkenLess" h="120000" w="120000">
                <a:moveTo>
                  <a:pt x="85000" y="43125"/>
                </a:move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  <a:moveTo>
                  <a:pt x="30000" y="60000"/>
                </a:moveTo>
                <a:lnTo>
                  <a:pt x="30000" y="105000"/>
                </a:lnTo>
                <a:lnTo>
                  <a:pt x="55000" y="105000"/>
                </a:ln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  <a:lnTo>
                  <a:pt x="90000" y="105000"/>
                </a:lnTo>
                <a:lnTo>
                  <a:pt x="90000" y="60000"/>
                </a:lnTo>
                <a:close/>
              </a:path>
              <a:path extrusionOk="0" fill="darken" h="120000" w="120000">
                <a:moveTo>
                  <a:pt x="60000" y="15000"/>
                </a:moveTo>
                <a:lnTo>
                  <a:pt x="20000" y="60000"/>
                </a:lnTo>
                <a:lnTo>
                  <a:pt x="100000" y="60000"/>
                </a:lnTo>
                <a:close/>
                <a:moveTo>
                  <a:pt x="55000" y="82500"/>
                </a:moveTo>
                <a:lnTo>
                  <a:pt x="65000" y="82500"/>
                </a:lnTo>
                <a:lnTo>
                  <a:pt x="65000" y="105000"/>
                </a:lnTo>
                <a:lnTo>
                  <a:pt x="55000" y="105000"/>
                </a:lnTo>
                <a:close/>
              </a:path>
              <a:path extrusionOk="0" fill="none" h="120000" w="120000">
                <a:moveTo>
                  <a:pt x="60000" y="15000"/>
                </a:moveTo>
                <a:lnTo>
                  <a:pt x="75000" y="31875"/>
                </a:lnTo>
                <a:lnTo>
                  <a:pt x="75000" y="20625"/>
                </a:lnTo>
                <a:lnTo>
                  <a:pt x="85000" y="20625"/>
                </a:lnTo>
                <a:lnTo>
                  <a:pt x="85000" y="43125"/>
                </a:lnTo>
                <a:lnTo>
                  <a:pt x="100000" y="60000"/>
                </a:lnTo>
                <a:lnTo>
                  <a:pt x="90000" y="60000"/>
                </a:lnTo>
                <a:lnTo>
                  <a:pt x="90000" y="105000"/>
                </a:lnTo>
                <a:lnTo>
                  <a:pt x="30000" y="105000"/>
                </a:lnTo>
                <a:lnTo>
                  <a:pt x="30000" y="60000"/>
                </a:lnTo>
                <a:lnTo>
                  <a:pt x="20000" y="60000"/>
                </a:lnTo>
                <a:close/>
                <a:moveTo>
                  <a:pt x="75000" y="31875"/>
                </a:moveTo>
                <a:lnTo>
                  <a:pt x="85000" y="43125"/>
                </a:lnTo>
                <a:moveTo>
                  <a:pt x="90000" y="60000"/>
                </a:moveTo>
                <a:lnTo>
                  <a:pt x="30000" y="60000"/>
                </a:lnTo>
                <a:moveTo>
                  <a:pt x="55000" y="105000"/>
                </a:move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509" name="Google Shape;509;g1e00d7c69a1_0_166"/>
          <p:cNvSpPr txBox="1"/>
          <p:nvPr>
            <p:ph type="title"/>
          </p:nvPr>
        </p:nvSpPr>
        <p:spPr>
          <a:xfrm>
            <a:off x="468925" y="1138775"/>
            <a:ext cx="3634200" cy="1143000"/>
          </a:xfrm>
          <a:prstGeom prst="rect">
            <a:avLst/>
          </a:prstGeom>
          <a:noFill/>
          <a:ln>
            <a:noFill/>
          </a:ln>
          <a:effectLst>
            <a:outerShdw blurRad="40000" dir="5400000" dist="23000">
              <a:srgbClr val="000000">
                <a:alpha val="34117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Verdana"/>
              <a:buNone/>
            </a:pPr>
            <a:r>
              <a:rPr b="1" lang="ru-RU">
                <a:solidFill>
                  <a:srgbClr val="A4C2F4"/>
                </a:solidFill>
              </a:rPr>
              <a:t>ФИНАЛ</a:t>
            </a:r>
            <a:endParaRPr b="1">
              <a:solidFill>
                <a:srgbClr val="A4C2F4"/>
              </a:solidFill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13" name="Shape 5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" name="Google Shape;514;g1e00d7c69a1_0_199"/>
          <p:cNvSpPr txBox="1"/>
          <p:nvPr>
            <p:ph type="title"/>
          </p:nvPr>
        </p:nvSpPr>
        <p:spPr>
          <a:xfrm>
            <a:off x="762000" y="563650"/>
            <a:ext cx="7772400" cy="784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b="1" lang="ru-RU"/>
              <a:t>Морской бой - финал</a:t>
            </a:r>
            <a:endParaRPr b="1"/>
          </a:p>
        </p:txBody>
      </p:sp>
      <p:graphicFrame>
        <p:nvGraphicFramePr>
          <p:cNvPr id="515" name="Google Shape;515;g1e00d7c69a1_0_199"/>
          <p:cNvGraphicFramePr/>
          <p:nvPr/>
        </p:nvGraphicFramePr>
        <p:xfrm>
          <a:off x="1028688" y="14681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{990B5A47-2490-442E-9472-73D3FD8D59B2}</a:tableStyleId>
              </a:tblPr>
              <a:tblGrid>
                <a:gridCol w="3619500"/>
                <a:gridCol w="3619500"/>
              </a:tblGrid>
              <a:tr h="6368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ru-RU" sz="2400"/>
                        <a:t>победитель 1 тура</a:t>
                      </a:r>
                      <a:endParaRPr b="1" sz="2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ru-RU" sz="2800"/>
                        <a:t>победитель 2 тура</a:t>
                      </a:r>
                      <a:endParaRPr b="1" sz="2800" u="none" cap="none" strike="noStrike"/>
                    </a:p>
                  </a:txBody>
                  <a:tcPr marT="91425" marB="91425" marR="91425" marL="91425"/>
                </a:tc>
              </a:tr>
              <a:tr h="38253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pic>
        <p:nvPicPr>
          <p:cNvPr id="516" name="Google Shape;516;g1e00d7c69a1_0_199">
            <a:hlinkClick action="ppaction://hlinksldjump" r:id="rId3"/>
          </p:cNvPr>
          <p:cNvPicPr preferRelativeResize="0"/>
          <p:nvPr/>
        </p:nvPicPr>
        <p:blipFill rotWithShape="1">
          <a:blip r:embed="rId4">
            <a:alphaModFix/>
          </a:blip>
          <a:srcRect b="61399" l="24102" r="52308" t="24874"/>
          <a:stretch/>
        </p:blipFill>
        <p:spPr>
          <a:xfrm>
            <a:off x="1636938" y="4752762"/>
            <a:ext cx="2107226" cy="919664"/>
          </a:xfrm>
          <a:prstGeom prst="rect">
            <a:avLst/>
          </a:prstGeom>
          <a:noFill/>
          <a:ln>
            <a:noFill/>
          </a:ln>
        </p:spPr>
      </p:pic>
      <p:pic>
        <p:nvPicPr>
          <p:cNvPr id="517" name="Google Shape;517;g1e00d7c69a1_0_199">
            <a:hlinkClick action="ppaction://hlinksldjump" r:id="rId5"/>
          </p:cNvPr>
          <p:cNvPicPr preferRelativeResize="0"/>
          <p:nvPr/>
        </p:nvPicPr>
        <p:blipFill rotWithShape="1">
          <a:blip r:embed="rId4">
            <a:alphaModFix/>
          </a:blip>
          <a:srcRect b="61399" l="24102" r="52308" t="24874"/>
          <a:stretch/>
        </p:blipFill>
        <p:spPr>
          <a:xfrm>
            <a:off x="5349650" y="4716100"/>
            <a:ext cx="2107252" cy="919676"/>
          </a:xfrm>
          <a:prstGeom prst="rect">
            <a:avLst/>
          </a:prstGeom>
          <a:noFill/>
          <a:ln>
            <a:noFill/>
          </a:ln>
        </p:spPr>
      </p:pic>
      <p:pic>
        <p:nvPicPr>
          <p:cNvPr id="518" name="Google Shape;518;g1e00d7c69a1_0_199">
            <a:hlinkClick action="ppaction://hlinksldjump" r:id="rId6"/>
          </p:cNvPr>
          <p:cNvPicPr preferRelativeResize="0"/>
          <p:nvPr/>
        </p:nvPicPr>
        <p:blipFill rotWithShape="1">
          <a:blip r:embed="rId7">
            <a:alphaModFix/>
          </a:blip>
          <a:srcRect b="1835" l="16254" r="73231" t="84438"/>
          <a:stretch/>
        </p:blipFill>
        <p:spPr>
          <a:xfrm>
            <a:off x="1171050" y="2372650"/>
            <a:ext cx="939100" cy="919674"/>
          </a:xfrm>
          <a:prstGeom prst="rect">
            <a:avLst/>
          </a:prstGeom>
          <a:noFill/>
          <a:ln>
            <a:noFill/>
          </a:ln>
        </p:spPr>
      </p:pic>
      <p:pic>
        <p:nvPicPr>
          <p:cNvPr id="519" name="Google Shape;519;g1e00d7c69a1_0_199">
            <a:hlinkClick action="ppaction://hlinksldjump" r:id="rId8"/>
          </p:cNvPr>
          <p:cNvPicPr preferRelativeResize="0"/>
          <p:nvPr/>
        </p:nvPicPr>
        <p:blipFill rotWithShape="1">
          <a:blip r:embed="rId7">
            <a:alphaModFix/>
          </a:blip>
          <a:srcRect b="1835" l="16254" r="73231" t="84438"/>
          <a:stretch/>
        </p:blipFill>
        <p:spPr>
          <a:xfrm>
            <a:off x="2299175" y="2391325"/>
            <a:ext cx="939100" cy="919676"/>
          </a:xfrm>
          <a:prstGeom prst="rect">
            <a:avLst/>
          </a:prstGeom>
          <a:noFill/>
          <a:ln>
            <a:noFill/>
          </a:ln>
        </p:spPr>
      </p:pic>
      <p:pic>
        <p:nvPicPr>
          <p:cNvPr id="520" name="Google Shape;520;g1e00d7c69a1_0_199">
            <a:hlinkClick action="ppaction://hlinksldjump" r:id="rId9"/>
          </p:cNvPr>
          <p:cNvPicPr preferRelativeResize="0"/>
          <p:nvPr/>
        </p:nvPicPr>
        <p:blipFill rotWithShape="1">
          <a:blip r:embed="rId7">
            <a:alphaModFix/>
          </a:blip>
          <a:srcRect b="1835" l="16254" r="73231" t="84438"/>
          <a:stretch/>
        </p:blipFill>
        <p:spPr>
          <a:xfrm>
            <a:off x="3511800" y="2391312"/>
            <a:ext cx="939106" cy="919676"/>
          </a:xfrm>
          <a:prstGeom prst="rect">
            <a:avLst/>
          </a:prstGeom>
          <a:noFill/>
          <a:ln>
            <a:noFill/>
          </a:ln>
        </p:spPr>
      </p:pic>
      <p:pic>
        <p:nvPicPr>
          <p:cNvPr id="521" name="Google Shape;521;g1e00d7c69a1_0_199">
            <a:hlinkClick action="ppaction://hlinksldjump" r:id="rId10"/>
          </p:cNvPr>
          <p:cNvPicPr preferRelativeResize="0"/>
          <p:nvPr/>
        </p:nvPicPr>
        <p:blipFill rotWithShape="1">
          <a:blip r:embed="rId7">
            <a:alphaModFix/>
          </a:blip>
          <a:srcRect b="69246" l="60310" r="25843" t="19471"/>
          <a:stretch/>
        </p:blipFill>
        <p:spPr>
          <a:xfrm>
            <a:off x="4724425" y="3572775"/>
            <a:ext cx="1504920" cy="919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22" name="Google Shape;522;g1e00d7c69a1_0_199">
            <a:hlinkClick action="ppaction://hlinksldjump" r:id="rId11"/>
          </p:cNvPr>
          <p:cNvPicPr preferRelativeResize="0"/>
          <p:nvPr/>
        </p:nvPicPr>
        <p:blipFill rotWithShape="1">
          <a:blip r:embed="rId7">
            <a:alphaModFix/>
          </a:blip>
          <a:srcRect b="1835" l="16254" r="73231" t="84438"/>
          <a:stretch/>
        </p:blipFill>
        <p:spPr>
          <a:xfrm>
            <a:off x="4724425" y="2429437"/>
            <a:ext cx="939106" cy="919676"/>
          </a:xfrm>
          <a:prstGeom prst="rect">
            <a:avLst/>
          </a:prstGeom>
          <a:noFill/>
          <a:ln>
            <a:noFill/>
          </a:ln>
        </p:spPr>
      </p:pic>
      <p:pic>
        <p:nvPicPr>
          <p:cNvPr id="523" name="Google Shape;523;g1e00d7c69a1_0_199">
            <a:hlinkClick action="ppaction://hlinksldjump" r:id="rId12"/>
          </p:cNvPr>
          <p:cNvPicPr preferRelativeResize="0"/>
          <p:nvPr/>
        </p:nvPicPr>
        <p:blipFill rotWithShape="1">
          <a:blip r:embed="rId7">
            <a:alphaModFix/>
          </a:blip>
          <a:srcRect b="1835" l="16254" r="73231" t="84438"/>
          <a:stretch/>
        </p:blipFill>
        <p:spPr>
          <a:xfrm>
            <a:off x="5852550" y="2429437"/>
            <a:ext cx="939106" cy="919676"/>
          </a:xfrm>
          <a:prstGeom prst="rect">
            <a:avLst/>
          </a:prstGeom>
          <a:noFill/>
          <a:ln>
            <a:noFill/>
          </a:ln>
        </p:spPr>
      </p:pic>
      <p:pic>
        <p:nvPicPr>
          <p:cNvPr id="524" name="Google Shape;524;g1e00d7c69a1_0_199">
            <a:hlinkClick action="ppaction://hlinksldjump" r:id="rId13"/>
          </p:cNvPr>
          <p:cNvPicPr preferRelativeResize="0"/>
          <p:nvPr/>
        </p:nvPicPr>
        <p:blipFill rotWithShape="1">
          <a:blip r:embed="rId7">
            <a:alphaModFix/>
          </a:blip>
          <a:srcRect b="1835" l="16254" r="73231" t="84438"/>
          <a:stretch/>
        </p:blipFill>
        <p:spPr>
          <a:xfrm>
            <a:off x="6980675" y="2391312"/>
            <a:ext cx="939106" cy="919676"/>
          </a:xfrm>
          <a:prstGeom prst="rect">
            <a:avLst/>
          </a:prstGeom>
          <a:noFill/>
          <a:ln>
            <a:noFill/>
          </a:ln>
        </p:spPr>
      </p:pic>
      <p:pic>
        <p:nvPicPr>
          <p:cNvPr id="525" name="Google Shape;525;g1e00d7c69a1_0_199">
            <a:hlinkClick action="ppaction://hlinksldjump" r:id="rId14"/>
          </p:cNvPr>
          <p:cNvPicPr preferRelativeResize="0"/>
          <p:nvPr/>
        </p:nvPicPr>
        <p:blipFill rotWithShape="1">
          <a:blip r:embed="rId7">
            <a:alphaModFix/>
          </a:blip>
          <a:srcRect b="69246" l="60310" r="25843" t="19471"/>
          <a:stretch/>
        </p:blipFill>
        <p:spPr>
          <a:xfrm>
            <a:off x="6557125" y="3572037"/>
            <a:ext cx="1504920" cy="919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26" name="Google Shape;526;g1e00d7c69a1_0_199">
            <a:hlinkClick action="ppaction://hlinksldjump" r:id="rId15"/>
          </p:cNvPr>
          <p:cNvPicPr preferRelativeResize="0"/>
          <p:nvPr/>
        </p:nvPicPr>
        <p:blipFill rotWithShape="1">
          <a:blip r:embed="rId7">
            <a:alphaModFix/>
          </a:blip>
          <a:srcRect b="69246" l="60310" r="25843" t="19471"/>
          <a:stretch/>
        </p:blipFill>
        <p:spPr>
          <a:xfrm>
            <a:off x="1059050" y="3572037"/>
            <a:ext cx="1504920" cy="919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27" name="Google Shape;527;g1e00d7c69a1_0_199">
            <a:hlinkClick action="ppaction://hlinksldjump" r:id="rId16"/>
          </p:cNvPr>
          <p:cNvPicPr preferRelativeResize="0"/>
          <p:nvPr/>
        </p:nvPicPr>
        <p:blipFill rotWithShape="1">
          <a:blip r:embed="rId7">
            <a:alphaModFix/>
          </a:blip>
          <a:srcRect b="69246" l="60310" r="25843" t="19471"/>
          <a:stretch/>
        </p:blipFill>
        <p:spPr>
          <a:xfrm>
            <a:off x="2891738" y="3572037"/>
            <a:ext cx="1504920" cy="919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28" name="Google Shape;528;g1e00d7c69a1_0_199"/>
          <p:cNvPicPr preferRelativeResize="0"/>
          <p:nvPr/>
        </p:nvPicPr>
        <p:blipFill rotWithShape="1">
          <a:blip r:embed="rId17">
            <a:alphaModFix/>
          </a:blip>
          <a:srcRect b="16323" l="81548" r="8179" t="72513"/>
          <a:stretch/>
        </p:blipFill>
        <p:spPr>
          <a:xfrm>
            <a:off x="1055075" y="1468150"/>
            <a:ext cx="1256886" cy="78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29" name="Google Shape;529;g1e00d7c69a1_0_199"/>
          <p:cNvPicPr preferRelativeResize="0"/>
          <p:nvPr/>
        </p:nvPicPr>
        <p:blipFill rotWithShape="1">
          <a:blip r:embed="rId17">
            <a:alphaModFix/>
          </a:blip>
          <a:srcRect b="16323" l="81548" r="8179" t="72513"/>
          <a:stretch/>
        </p:blipFill>
        <p:spPr>
          <a:xfrm>
            <a:off x="3015763" y="1468150"/>
            <a:ext cx="1256886" cy="78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30" name="Google Shape;530;g1e00d7c69a1_0_199"/>
          <p:cNvPicPr preferRelativeResize="0"/>
          <p:nvPr/>
        </p:nvPicPr>
        <p:blipFill rotWithShape="1">
          <a:blip r:embed="rId17">
            <a:alphaModFix/>
          </a:blip>
          <a:srcRect b="16323" l="81548" r="8179" t="72513"/>
          <a:stretch/>
        </p:blipFill>
        <p:spPr>
          <a:xfrm>
            <a:off x="4848450" y="1468150"/>
            <a:ext cx="1256886" cy="78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31" name="Google Shape;531;g1e00d7c69a1_0_199"/>
          <p:cNvPicPr preferRelativeResize="0"/>
          <p:nvPr/>
        </p:nvPicPr>
        <p:blipFill rotWithShape="1">
          <a:blip r:embed="rId17">
            <a:alphaModFix/>
          </a:blip>
          <a:srcRect b="16323" l="81548" r="8179" t="72513"/>
          <a:stretch/>
        </p:blipFill>
        <p:spPr>
          <a:xfrm>
            <a:off x="6681125" y="1468150"/>
            <a:ext cx="1256886" cy="784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5" name="Shape 5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6" name="Google Shape;536;g22a4e0fbc77_0_4"/>
          <p:cNvSpPr txBox="1"/>
          <p:nvPr>
            <p:ph type="title"/>
          </p:nvPr>
        </p:nvSpPr>
        <p:spPr>
          <a:xfrm>
            <a:off x="3347475" y="762000"/>
            <a:ext cx="5186700" cy="2667000"/>
          </a:xfrm>
          <a:prstGeom prst="rect">
            <a:avLst/>
          </a:prstGeom>
          <a:solidFill>
            <a:schemeClr val="lt1"/>
          </a:solidFill>
          <a:ln cap="rnd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Verdana"/>
              <a:buNone/>
            </a:pPr>
            <a:r>
              <a:rPr b="1" lang="ru-RU" sz="2400"/>
              <a:t>Существуют различные способы очистки сточных вод. Если очистка предполагает коагуляцию, сорбцию, флотацию, экстракцию и другие методы, то это…</a:t>
            </a:r>
            <a:endParaRPr sz="2400"/>
          </a:p>
        </p:txBody>
      </p:sp>
      <p:sp>
        <p:nvSpPr>
          <p:cNvPr id="537" name="Google Shape;537;g22a4e0fbc77_0_4"/>
          <p:cNvSpPr/>
          <p:nvPr/>
        </p:nvSpPr>
        <p:spPr>
          <a:xfrm>
            <a:off x="1290625" y="3796675"/>
            <a:ext cx="67056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DFF49A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ru-RU" sz="2400" u="none" cap="none" strike="noStrike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Механический</a:t>
            </a:r>
            <a:endParaRPr b="0" i="0" sz="2400" u="none" cap="none" strike="noStrike">
              <a:solidFill>
                <a:srgbClr val="75270B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538" name="Google Shape;538;g22a4e0fbc77_0_4"/>
          <p:cNvSpPr/>
          <p:nvPr/>
        </p:nvSpPr>
        <p:spPr>
          <a:xfrm>
            <a:off x="1295400" y="4555338"/>
            <a:ext cx="67056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DFF49A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ru-RU" sz="2400" u="none" cap="none" strike="noStrike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Термический</a:t>
            </a:r>
            <a:endParaRPr b="0" i="0" sz="2400" u="none" cap="none" strike="noStrike">
              <a:solidFill>
                <a:srgbClr val="75270B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539" name="Google Shape;539;g22a4e0fbc77_0_4"/>
          <p:cNvSpPr/>
          <p:nvPr/>
        </p:nvSpPr>
        <p:spPr>
          <a:xfrm>
            <a:off x="1295400" y="5307350"/>
            <a:ext cx="67056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DFF49A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ru-RU" sz="2400" u="none" cap="none" strike="noStrike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Физико-химический</a:t>
            </a:r>
            <a:endParaRPr b="0" i="0" sz="2400" u="none" cap="none" strike="noStrike">
              <a:solidFill>
                <a:srgbClr val="75270B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540" name="Google Shape;540;g22a4e0fbc77_0_4">
            <a:hlinkClick action="ppaction://hlinksldjump" r:id="rId3"/>
          </p:cNvPr>
          <p:cNvSpPr/>
          <p:nvPr/>
        </p:nvSpPr>
        <p:spPr>
          <a:xfrm>
            <a:off x="2786050" y="6215082"/>
            <a:ext cx="3714900" cy="428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ru-RU" sz="2400" u="none" cap="none" strike="noStrike">
                <a:solidFill>
                  <a:srgbClr val="FF0000"/>
                </a:solidFill>
                <a:latin typeface="Verdana"/>
                <a:ea typeface="Verdana"/>
                <a:cs typeface="Verdana"/>
                <a:sym typeface="Verdana"/>
              </a:rPr>
              <a:t>правило</a:t>
            </a:r>
            <a:endParaRPr b="1" i="0" sz="2400" u="none" cap="none" strike="noStrike">
              <a:solidFill>
                <a:srgbClr val="FF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541" name="Google Shape;541;g22a4e0fbc77_0_4"/>
          <p:cNvPicPr preferRelativeResize="0"/>
          <p:nvPr/>
        </p:nvPicPr>
        <p:blipFill rotWithShape="1">
          <a:blip r:embed="rId4">
            <a:alphaModFix/>
          </a:blip>
          <a:srcRect b="1835" l="16254" r="73231" t="84438"/>
          <a:stretch/>
        </p:blipFill>
        <p:spPr>
          <a:xfrm>
            <a:off x="991840" y="694960"/>
            <a:ext cx="2082126" cy="2039085"/>
          </a:xfrm>
          <a:prstGeom prst="rect">
            <a:avLst/>
          </a:prstGeom>
          <a:noFill/>
          <a:ln>
            <a:noFill/>
          </a:ln>
        </p:spPr>
      </p:pic>
      <p:pic>
        <p:nvPicPr>
          <p:cNvPr id="542" name="Google Shape;542;g22a4e0fbc77_0_4"/>
          <p:cNvPicPr preferRelativeResize="0"/>
          <p:nvPr/>
        </p:nvPicPr>
        <p:blipFill rotWithShape="1">
          <a:blip r:embed="rId5">
            <a:alphaModFix/>
          </a:blip>
          <a:srcRect b="0" l="4010" r="4009" t="0"/>
          <a:stretch/>
        </p:blipFill>
        <p:spPr>
          <a:xfrm>
            <a:off x="813700" y="533400"/>
            <a:ext cx="2438400" cy="2362200"/>
          </a:xfrm>
          <a:prstGeom prst="rect">
            <a:avLst/>
          </a:prstGeom>
          <a:noFill/>
          <a:ln>
            <a:noFill/>
          </a:ln>
        </p:spPr>
      </p:pic>
      <p:sp>
        <p:nvSpPr>
          <p:cNvPr id="543" name="Google Shape;543;g22a4e0fbc77_0_4">
            <a:hlinkClick action="ppaction://hlinksldjump" r:id="rId6"/>
          </p:cNvPr>
          <p:cNvSpPr/>
          <p:nvPr/>
        </p:nvSpPr>
        <p:spPr>
          <a:xfrm>
            <a:off x="7772400" y="6019800"/>
            <a:ext cx="6858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100000" y="37500"/>
                </a:moveTo>
                <a:lnTo>
                  <a:pt x="80000" y="15000"/>
                </a:lnTo>
                <a:lnTo>
                  <a:pt x="60000" y="37500"/>
                </a:lnTo>
                <a:lnTo>
                  <a:pt x="70000" y="37500"/>
                </a:lnTo>
                <a:lnTo>
                  <a:pt x="70000" y="71250"/>
                </a:lnTo>
                <a:cubicBezTo>
                  <a:pt x="70000" y="77463"/>
                  <a:pt x="65523" y="82500"/>
                  <a:pt x="60000" y="82500"/>
                </a:cubicBezTo>
                <a:lnTo>
                  <a:pt x="50000" y="82500"/>
                </a:lnTo>
                <a:cubicBezTo>
                  <a:pt x="44477" y="82500"/>
                  <a:pt x="40000" y="77463"/>
                  <a:pt x="40000" y="71250"/>
                </a:cubicBezTo>
                <a:lnTo>
                  <a:pt x="40000" y="37500"/>
                </a:lnTo>
                <a:lnTo>
                  <a:pt x="20000" y="37500"/>
                </a:lnTo>
                <a:lnTo>
                  <a:pt x="20000" y="71250"/>
                </a:lnTo>
                <a:lnTo>
                  <a:pt x="20000" y="71250"/>
                </a:lnTo>
                <a:cubicBezTo>
                  <a:pt x="20000" y="89890"/>
                  <a:pt x="33431" y="105000"/>
                  <a:pt x="50000" y="105000"/>
                </a:cubicBezTo>
                <a:lnTo>
                  <a:pt x="60000" y="105000"/>
                </a:lnTo>
                <a:cubicBezTo>
                  <a:pt x="76569" y="105000"/>
                  <a:pt x="90000" y="89890"/>
                  <a:pt x="90000" y="71250"/>
                </a:cubicBezTo>
                <a:lnTo>
                  <a:pt x="90000" y="37500"/>
                </a:lnTo>
                <a:close/>
              </a:path>
              <a:path extrusionOk="0" fill="darken" h="120000" w="120000">
                <a:moveTo>
                  <a:pt x="100000" y="37500"/>
                </a:moveTo>
                <a:lnTo>
                  <a:pt x="80000" y="15000"/>
                </a:lnTo>
                <a:lnTo>
                  <a:pt x="60000" y="37500"/>
                </a:lnTo>
                <a:lnTo>
                  <a:pt x="70000" y="37500"/>
                </a:lnTo>
                <a:lnTo>
                  <a:pt x="70000" y="71250"/>
                </a:lnTo>
                <a:cubicBezTo>
                  <a:pt x="70000" y="77463"/>
                  <a:pt x="65523" y="82500"/>
                  <a:pt x="60000" y="82500"/>
                </a:cubicBezTo>
                <a:lnTo>
                  <a:pt x="50000" y="82500"/>
                </a:lnTo>
                <a:cubicBezTo>
                  <a:pt x="44477" y="82500"/>
                  <a:pt x="40000" y="77463"/>
                  <a:pt x="40000" y="71250"/>
                </a:cubicBezTo>
                <a:lnTo>
                  <a:pt x="40000" y="37500"/>
                </a:lnTo>
                <a:lnTo>
                  <a:pt x="20000" y="37500"/>
                </a:lnTo>
                <a:lnTo>
                  <a:pt x="20000" y="71250"/>
                </a:lnTo>
                <a:lnTo>
                  <a:pt x="20000" y="71250"/>
                </a:lnTo>
                <a:cubicBezTo>
                  <a:pt x="20000" y="89890"/>
                  <a:pt x="33431" y="105000"/>
                  <a:pt x="50000" y="105000"/>
                </a:cubicBezTo>
                <a:lnTo>
                  <a:pt x="60000" y="105000"/>
                </a:lnTo>
                <a:cubicBezTo>
                  <a:pt x="76569" y="105000"/>
                  <a:pt x="90000" y="89890"/>
                  <a:pt x="90000" y="71250"/>
                </a:cubicBezTo>
                <a:lnTo>
                  <a:pt x="90000" y="37500"/>
                </a:lnTo>
                <a:close/>
              </a:path>
              <a:path extrusionOk="0" fill="none" h="120000" w="120000">
                <a:moveTo>
                  <a:pt x="100000" y="37500"/>
                </a:moveTo>
                <a:lnTo>
                  <a:pt x="90000" y="37500"/>
                </a:lnTo>
                <a:lnTo>
                  <a:pt x="90000" y="71250"/>
                </a:lnTo>
                <a:lnTo>
                  <a:pt x="90000" y="71250"/>
                </a:lnTo>
                <a:cubicBezTo>
                  <a:pt x="90000" y="89890"/>
                  <a:pt x="76569" y="105000"/>
                  <a:pt x="60000" y="105000"/>
                </a:cubicBezTo>
                <a:lnTo>
                  <a:pt x="50000" y="105000"/>
                </a:lnTo>
                <a:cubicBezTo>
                  <a:pt x="33431" y="105000"/>
                  <a:pt x="20000" y="89890"/>
                  <a:pt x="20000" y="71250"/>
                </a:cubicBezTo>
                <a:lnTo>
                  <a:pt x="20000" y="37500"/>
                </a:lnTo>
                <a:lnTo>
                  <a:pt x="40000" y="37500"/>
                </a:lnTo>
                <a:lnTo>
                  <a:pt x="40000" y="71250"/>
                </a:lnTo>
                <a:cubicBezTo>
                  <a:pt x="40000" y="77463"/>
                  <a:pt x="44477" y="82500"/>
                  <a:pt x="50000" y="82500"/>
                </a:cubicBezTo>
                <a:lnTo>
                  <a:pt x="60000" y="82500"/>
                </a:lnTo>
                <a:cubicBezTo>
                  <a:pt x="65523" y="82500"/>
                  <a:pt x="70000" y="77463"/>
                  <a:pt x="70000" y="71250"/>
                </a:cubicBezTo>
                <a:lnTo>
                  <a:pt x="70000" y="37500"/>
                </a:lnTo>
                <a:lnTo>
                  <a:pt x="60000" y="37500"/>
                </a:lnTo>
                <a:lnTo>
                  <a:pt x="80000" y="15000"/>
                </a:lnTo>
                <a:close/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544" name="Google Shape;544;g22a4e0fbc77_0_4">
            <a:hlinkClick action="ppaction://hlinksldjump" r:id="rId7"/>
          </p:cNvPr>
          <p:cNvSpPr/>
          <p:nvPr/>
        </p:nvSpPr>
        <p:spPr>
          <a:xfrm>
            <a:off x="838200" y="6019800"/>
            <a:ext cx="6858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0000" y="60000"/>
                </a:lnTo>
                <a:lnTo>
                  <a:pt x="30000" y="60000"/>
                </a:lnTo>
                <a:lnTo>
                  <a:pt x="30000" y="105000"/>
                </a:lnTo>
                <a:lnTo>
                  <a:pt x="90000" y="105000"/>
                </a:lnTo>
                <a:lnTo>
                  <a:pt x="90000" y="60000"/>
                </a:lnTo>
                <a:lnTo>
                  <a:pt x="100000" y="60000"/>
                </a:lnTo>
                <a:lnTo>
                  <a:pt x="85000" y="43125"/>
                </a:ln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</a:path>
              <a:path extrusionOk="0" fill="darkenLess" h="120000" w="120000">
                <a:moveTo>
                  <a:pt x="85000" y="43125"/>
                </a:move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  <a:moveTo>
                  <a:pt x="30000" y="60000"/>
                </a:moveTo>
                <a:lnTo>
                  <a:pt x="30000" y="105000"/>
                </a:lnTo>
                <a:lnTo>
                  <a:pt x="55000" y="105000"/>
                </a:ln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  <a:lnTo>
                  <a:pt x="90000" y="105000"/>
                </a:lnTo>
                <a:lnTo>
                  <a:pt x="90000" y="60000"/>
                </a:lnTo>
                <a:close/>
              </a:path>
              <a:path extrusionOk="0" fill="darken" h="120000" w="120000">
                <a:moveTo>
                  <a:pt x="60000" y="15000"/>
                </a:moveTo>
                <a:lnTo>
                  <a:pt x="20000" y="60000"/>
                </a:lnTo>
                <a:lnTo>
                  <a:pt x="100000" y="60000"/>
                </a:lnTo>
                <a:close/>
                <a:moveTo>
                  <a:pt x="55000" y="82500"/>
                </a:moveTo>
                <a:lnTo>
                  <a:pt x="65000" y="82500"/>
                </a:lnTo>
                <a:lnTo>
                  <a:pt x="65000" y="105000"/>
                </a:lnTo>
                <a:lnTo>
                  <a:pt x="55000" y="105000"/>
                </a:lnTo>
                <a:close/>
              </a:path>
              <a:path extrusionOk="0" fill="none" h="120000" w="120000">
                <a:moveTo>
                  <a:pt x="60000" y="15000"/>
                </a:moveTo>
                <a:lnTo>
                  <a:pt x="75000" y="31875"/>
                </a:lnTo>
                <a:lnTo>
                  <a:pt x="75000" y="20625"/>
                </a:lnTo>
                <a:lnTo>
                  <a:pt x="85000" y="20625"/>
                </a:lnTo>
                <a:lnTo>
                  <a:pt x="85000" y="43125"/>
                </a:lnTo>
                <a:lnTo>
                  <a:pt x="100000" y="60000"/>
                </a:lnTo>
                <a:lnTo>
                  <a:pt x="90000" y="60000"/>
                </a:lnTo>
                <a:lnTo>
                  <a:pt x="90000" y="105000"/>
                </a:lnTo>
                <a:lnTo>
                  <a:pt x="30000" y="105000"/>
                </a:lnTo>
                <a:lnTo>
                  <a:pt x="30000" y="60000"/>
                </a:lnTo>
                <a:lnTo>
                  <a:pt x="20000" y="60000"/>
                </a:lnTo>
                <a:close/>
                <a:moveTo>
                  <a:pt x="75000" y="31875"/>
                </a:moveTo>
                <a:lnTo>
                  <a:pt x="85000" y="43125"/>
                </a:lnTo>
                <a:moveTo>
                  <a:pt x="90000" y="60000"/>
                </a:moveTo>
                <a:lnTo>
                  <a:pt x="30000" y="60000"/>
                </a:lnTo>
                <a:moveTo>
                  <a:pt x="55000" y="105000"/>
                </a:move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000"/>
                                        <p:tgtEl>
                                          <p:spTgt spid="5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000"/>
                                        <p:tgtEl>
                                          <p:spTgt spid="5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48" name="Shape 5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9" name="Google Shape;549;p10"/>
          <p:cNvPicPr preferRelativeResize="0"/>
          <p:nvPr/>
        </p:nvPicPr>
        <p:blipFill rotWithShape="1">
          <a:blip r:embed="rId3">
            <a:alphaModFix/>
          </a:blip>
          <a:srcRect b="1835" l="16254" r="73231" t="84438"/>
          <a:stretch/>
        </p:blipFill>
        <p:spPr>
          <a:xfrm>
            <a:off x="813700" y="801310"/>
            <a:ext cx="2138526" cy="2094290"/>
          </a:xfrm>
          <a:prstGeom prst="rect">
            <a:avLst/>
          </a:prstGeom>
          <a:noFill/>
          <a:ln>
            <a:noFill/>
          </a:ln>
        </p:spPr>
      </p:pic>
      <p:sp>
        <p:nvSpPr>
          <p:cNvPr id="550" name="Google Shape;550;p10"/>
          <p:cNvSpPr txBox="1"/>
          <p:nvPr>
            <p:ph type="title"/>
          </p:nvPr>
        </p:nvSpPr>
        <p:spPr>
          <a:xfrm>
            <a:off x="3367000" y="996475"/>
            <a:ext cx="5186700" cy="2094300"/>
          </a:xfrm>
          <a:prstGeom prst="rect">
            <a:avLst/>
          </a:prstGeom>
          <a:solidFill>
            <a:schemeClr val="lt1"/>
          </a:solidFill>
          <a:ln cap="rnd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Verdana"/>
              <a:buNone/>
            </a:pPr>
            <a:r>
              <a:rPr b="1" lang="ru-RU" sz="4200"/>
              <a:t>Какой вид мусора сложно утилизировать?</a:t>
            </a:r>
            <a:endParaRPr sz="4200"/>
          </a:p>
        </p:txBody>
      </p:sp>
      <p:pic>
        <p:nvPicPr>
          <p:cNvPr id="551" name="Google Shape;551;p10"/>
          <p:cNvPicPr preferRelativeResize="0"/>
          <p:nvPr/>
        </p:nvPicPr>
        <p:blipFill rotWithShape="1">
          <a:blip r:embed="rId4">
            <a:alphaModFix/>
          </a:blip>
          <a:srcRect b="0" l="4010" r="4009" t="0"/>
          <a:stretch/>
        </p:blipFill>
        <p:spPr>
          <a:xfrm>
            <a:off x="813700" y="533400"/>
            <a:ext cx="2438400" cy="2362200"/>
          </a:xfrm>
          <a:prstGeom prst="rect">
            <a:avLst/>
          </a:prstGeom>
          <a:noFill/>
          <a:ln>
            <a:noFill/>
          </a:ln>
        </p:spPr>
      </p:pic>
      <p:sp>
        <p:nvSpPr>
          <p:cNvPr id="552" name="Google Shape;552;p10"/>
          <p:cNvSpPr/>
          <p:nvPr/>
        </p:nvSpPr>
        <p:spPr>
          <a:xfrm>
            <a:off x="1290625" y="3796675"/>
            <a:ext cx="67056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DFF49A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ru-RU" sz="2400" u="none" cap="none" strike="noStrike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Пластик</a:t>
            </a:r>
            <a:endParaRPr b="0" i="0" sz="2400" u="none" cap="none" strike="noStrike">
              <a:solidFill>
                <a:srgbClr val="75270B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553" name="Google Shape;553;p10"/>
          <p:cNvSpPr/>
          <p:nvPr/>
        </p:nvSpPr>
        <p:spPr>
          <a:xfrm>
            <a:off x="1295400" y="4555338"/>
            <a:ext cx="67056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DFF49A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ru-RU" sz="2400" u="none" cap="none" strike="noStrike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Деревянный мусор</a:t>
            </a:r>
            <a:endParaRPr b="0" i="0" sz="2400" u="none" cap="none" strike="noStrike">
              <a:solidFill>
                <a:srgbClr val="75270B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554" name="Google Shape;554;p10"/>
          <p:cNvSpPr/>
          <p:nvPr/>
        </p:nvSpPr>
        <p:spPr>
          <a:xfrm>
            <a:off x="1295400" y="5307350"/>
            <a:ext cx="67056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DFF49A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ru-RU" sz="2400" u="none" cap="none" strike="noStrike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Резиновые автомобильные шины</a:t>
            </a:r>
            <a:endParaRPr b="0" i="0" sz="2400" u="none" cap="none" strike="noStrike">
              <a:solidFill>
                <a:srgbClr val="75270B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555" name="Google Shape;555;p10">
            <a:hlinkClick action="ppaction://hlinksldjump" r:id="rId5"/>
          </p:cNvPr>
          <p:cNvSpPr/>
          <p:nvPr/>
        </p:nvSpPr>
        <p:spPr>
          <a:xfrm>
            <a:off x="2786050" y="6215082"/>
            <a:ext cx="3714776" cy="428628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ru-RU" sz="2400" u="none" cap="none" strike="noStrike">
                <a:solidFill>
                  <a:srgbClr val="FF0000"/>
                </a:solidFill>
                <a:latin typeface="Verdana"/>
                <a:ea typeface="Verdana"/>
                <a:cs typeface="Verdana"/>
                <a:sym typeface="Verdana"/>
              </a:rPr>
              <a:t>правило</a:t>
            </a:r>
            <a:endParaRPr b="1" i="0" sz="2400" u="none" cap="none" strike="noStrike">
              <a:solidFill>
                <a:srgbClr val="FF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556" name="Google Shape;556;p10">
            <a:hlinkClick action="ppaction://hlinksldjump" r:id="rId6"/>
          </p:cNvPr>
          <p:cNvSpPr/>
          <p:nvPr/>
        </p:nvSpPr>
        <p:spPr>
          <a:xfrm>
            <a:off x="7772400" y="6019800"/>
            <a:ext cx="6858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100000" y="37500"/>
                </a:moveTo>
                <a:lnTo>
                  <a:pt x="80000" y="15000"/>
                </a:lnTo>
                <a:lnTo>
                  <a:pt x="60000" y="37500"/>
                </a:lnTo>
                <a:lnTo>
                  <a:pt x="70000" y="37500"/>
                </a:lnTo>
                <a:lnTo>
                  <a:pt x="70000" y="71250"/>
                </a:lnTo>
                <a:cubicBezTo>
                  <a:pt x="70000" y="77463"/>
                  <a:pt x="65523" y="82500"/>
                  <a:pt x="60000" y="82500"/>
                </a:cubicBezTo>
                <a:lnTo>
                  <a:pt x="50000" y="82500"/>
                </a:lnTo>
                <a:cubicBezTo>
                  <a:pt x="44477" y="82500"/>
                  <a:pt x="40000" y="77463"/>
                  <a:pt x="40000" y="71250"/>
                </a:cubicBezTo>
                <a:lnTo>
                  <a:pt x="40000" y="37500"/>
                </a:lnTo>
                <a:lnTo>
                  <a:pt x="20000" y="37500"/>
                </a:lnTo>
                <a:lnTo>
                  <a:pt x="20000" y="71250"/>
                </a:lnTo>
                <a:lnTo>
                  <a:pt x="20000" y="71250"/>
                </a:lnTo>
                <a:cubicBezTo>
                  <a:pt x="20000" y="89890"/>
                  <a:pt x="33431" y="105000"/>
                  <a:pt x="50000" y="105000"/>
                </a:cubicBezTo>
                <a:lnTo>
                  <a:pt x="60000" y="105000"/>
                </a:lnTo>
                <a:cubicBezTo>
                  <a:pt x="76569" y="105000"/>
                  <a:pt x="90000" y="89890"/>
                  <a:pt x="90000" y="71250"/>
                </a:cubicBezTo>
                <a:lnTo>
                  <a:pt x="90000" y="37500"/>
                </a:lnTo>
                <a:close/>
              </a:path>
              <a:path extrusionOk="0" fill="darken" h="120000" w="120000">
                <a:moveTo>
                  <a:pt x="100000" y="37500"/>
                </a:moveTo>
                <a:lnTo>
                  <a:pt x="80000" y="15000"/>
                </a:lnTo>
                <a:lnTo>
                  <a:pt x="60000" y="37500"/>
                </a:lnTo>
                <a:lnTo>
                  <a:pt x="70000" y="37500"/>
                </a:lnTo>
                <a:lnTo>
                  <a:pt x="70000" y="71250"/>
                </a:lnTo>
                <a:cubicBezTo>
                  <a:pt x="70000" y="77463"/>
                  <a:pt x="65523" y="82500"/>
                  <a:pt x="60000" y="82500"/>
                </a:cubicBezTo>
                <a:lnTo>
                  <a:pt x="50000" y="82500"/>
                </a:lnTo>
                <a:cubicBezTo>
                  <a:pt x="44477" y="82500"/>
                  <a:pt x="40000" y="77463"/>
                  <a:pt x="40000" y="71250"/>
                </a:cubicBezTo>
                <a:lnTo>
                  <a:pt x="40000" y="37500"/>
                </a:lnTo>
                <a:lnTo>
                  <a:pt x="20000" y="37500"/>
                </a:lnTo>
                <a:lnTo>
                  <a:pt x="20000" y="71250"/>
                </a:lnTo>
                <a:lnTo>
                  <a:pt x="20000" y="71250"/>
                </a:lnTo>
                <a:cubicBezTo>
                  <a:pt x="20000" y="89890"/>
                  <a:pt x="33431" y="105000"/>
                  <a:pt x="50000" y="105000"/>
                </a:cubicBezTo>
                <a:lnTo>
                  <a:pt x="60000" y="105000"/>
                </a:lnTo>
                <a:cubicBezTo>
                  <a:pt x="76569" y="105000"/>
                  <a:pt x="90000" y="89890"/>
                  <a:pt x="90000" y="71250"/>
                </a:cubicBezTo>
                <a:lnTo>
                  <a:pt x="90000" y="37500"/>
                </a:lnTo>
                <a:close/>
              </a:path>
              <a:path extrusionOk="0" fill="none" h="120000" w="120000">
                <a:moveTo>
                  <a:pt x="100000" y="37500"/>
                </a:moveTo>
                <a:lnTo>
                  <a:pt x="90000" y="37500"/>
                </a:lnTo>
                <a:lnTo>
                  <a:pt x="90000" y="71250"/>
                </a:lnTo>
                <a:lnTo>
                  <a:pt x="90000" y="71250"/>
                </a:lnTo>
                <a:cubicBezTo>
                  <a:pt x="90000" y="89890"/>
                  <a:pt x="76569" y="105000"/>
                  <a:pt x="60000" y="105000"/>
                </a:cubicBezTo>
                <a:lnTo>
                  <a:pt x="50000" y="105000"/>
                </a:lnTo>
                <a:cubicBezTo>
                  <a:pt x="33431" y="105000"/>
                  <a:pt x="20000" y="89890"/>
                  <a:pt x="20000" y="71250"/>
                </a:cubicBezTo>
                <a:lnTo>
                  <a:pt x="20000" y="37500"/>
                </a:lnTo>
                <a:lnTo>
                  <a:pt x="40000" y="37500"/>
                </a:lnTo>
                <a:lnTo>
                  <a:pt x="40000" y="71250"/>
                </a:lnTo>
                <a:cubicBezTo>
                  <a:pt x="40000" y="77463"/>
                  <a:pt x="44477" y="82500"/>
                  <a:pt x="50000" y="82500"/>
                </a:cubicBezTo>
                <a:lnTo>
                  <a:pt x="60000" y="82500"/>
                </a:lnTo>
                <a:cubicBezTo>
                  <a:pt x="65523" y="82500"/>
                  <a:pt x="70000" y="77463"/>
                  <a:pt x="70000" y="71250"/>
                </a:cubicBezTo>
                <a:lnTo>
                  <a:pt x="70000" y="37500"/>
                </a:lnTo>
                <a:lnTo>
                  <a:pt x="60000" y="37500"/>
                </a:lnTo>
                <a:lnTo>
                  <a:pt x="80000" y="15000"/>
                </a:lnTo>
                <a:close/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557" name="Google Shape;557;p10">
            <a:hlinkClick action="ppaction://hlinksldjump" r:id="rId7"/>
          </p:cNvPr>
          <p:cNvSpPr/>
          <p:nvPr/>
        </p:nvSpPr>
        <p:spPr>
          <a:xfrm>
            <a:off x="838200" y="6019800"/>
            <a:ext cx="6858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0000" y="60000"/>
                </a:lnTo>
                <a:lnTo>
                  <a:pt x="30000" y="60000"/>
                </a:lnTo>
                <a:lnTo>
                  <a:pt x="30000" y="105000"/>
                </a:lnTo>
                <a:lnTo>
                  <a:pt x="90000" y="105000"/>
                </a:lnTo>
                <a:lnTo>
                  <a:pt x="90000" y="60000"/>
                </a:lnTo>
                <a:lnTo>
                  <a:pt x="100000" y="60000"/>
                </a:lnTo>
                <a:lnTo>
                  <a:pt x="85000" y="43125"/>
                </a:ln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</a:path>
              <a:path extrusionOk="0" fill="darkenLess" h="120000" w="120000">
                <a:moveTo>
                  <a:pt x="85000" y="43125"/>
                </a:move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  <a:moveTo>
                  <a:pt x="30000" y="60000"/>
                </a:moveTo>
                <a:lnTo>
                  <a:pt x="30000" y="105000"/>
                </a:lnTo>
                <a:lnTo>
                  <a:pt x="55000" y="105000"/>
                </a:ln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  <a:lnTo>
                  <a:pt x="90000" y="105000"/>
                </a:lnTo>
                <a:lnTo>
                  <a:pt x="90000" y="60000"/>
                </a:lnTo>
                <a:close/>
              </a:path>
              <a:path extrusionOk="0" fill="darken" h="120000" w="120000">
                <a:moveTo>
                  <a:pt x="60000" y="15000"/>
                </a:moveTo>
                <a:lnTo>
                  <a:pt x="20000" y="60000"/>
                </a:lnTo>
                <a:lnTo>
                  <a:pt x="100000" y="60000"/>
                </a:lnTo>
                <a:close/>
                <a:moveTo>
                  <a:pt x="55000" y="82500"/>
                </a:moveTo>
                <a:lnTo>
                  <a:pt x="65000" y="82500"/>
                </a:lnTo>
                <a:lnTo>
                  <a:pt x="65000" y="105000"/>
                </a:lnTo>
                <a:lnTo>
                  <a:pt x="55000" y="105000"/>
                </a:lnTo>
                <a:close/>
              </a:path>
              <a:path extrusionOk="0" fill="none" h="120000" w="120000">
                <a:moveTo>
                  <a:pt x="60000" y="15000"/>
                </a:moveTo>
                <a:lnTo>
                  <a:pt x="75000" y="31875"/>
                </a:lnTo>
                <a:lnTo>
                  <a:pt x="75000" y="20625"/>
                </a:lnTo>
                <a:lnTo>
                  <a:pt x="85000" y="20625"/>
                </a:lnTo>
                <a:lnTo>
                  <a:pt x="85000" y="43125"/>
                </a:lnTo>
                <a:lnTo>
                  <a:pt x="100000" y="60000"/>
                </a:lnTo>
                <a:lnTo>
                  <a:pt x="90000" y="60000"/>
                </a:lnTo>
                <a:lnTo>
                  <a:pt x="90000" y="105000"/>
                </a:lnTo>
                <a:lnTo>
                  <a:pt x="30000" y="105000"/>
                </a:lnTo>
                <a:lnTo>
                  <a:pt x="30000" y="60000"/>
                </a:lnTo>
                <a:lnTo>
                  <a:pt x="20000" y="60000"/>
                </a:lnTo>
                <a:close/>
                <a:moveTo>
                  <a:pt x="75000" y="31875"/>
                </a:moveTo>
                <a:lnTo>
                  <a:pt x="85000" y="43125"/>
                </a:lnTo>
                <a:moveTo>
                  <a:pt x="90000" y="60000"/>
                </a:moveTo>
                <a:lnTo>
                  <a:pt x="30000" y="60000"/>
                </a:lnTo>
                <a:moveTo>
                  <a:pt x="55000" y="105000"/>
                </a:move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  <p:transition advClick="0">
    <p:wipe dir="d"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000"/>
                                        <p:tgtEl>
                                          <p:spTgt spid="5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000"/>
                                        <p:tgtEl>
                                          <p:spTgt spid="5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6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2" name="Google Shape;562;g22a6f9c6563_0_156"/>
          <p:cNvPicPr preferRelativeResize="0"/>
          <p:nvPr/>
        </p:nvPicPr>
        <p:blipFill rotWithShape="1">
          <a:blip r:embed="rId3">
            <a:alphaModFix/>
          </a:blip>
          <a:srcRect b="1835" l="16254" r="73231" t="84438"/>
          <a:stretch/>
        </p:blipFill>
        <p:spPr>
          <a:xfrm>
            <a:off x="813700" y="801310"/>
            <a:ext cx="2138526" cy="2094290"/>
          </a:xfrm>
          <a:prstGeom prst="rect">
            <a:avLst/>
          </a:prstGeom>
          <a:noFill/>
          <a:ln>
            <a:noFill/>
          </a:ln>
        </p:spPr>
      </p:pic>
      <p:sp>
        <p:nvSpPr>
          <p:cNvPr id="563" name="Google Shape;563;g22a6f9c6563_0_156"/>
          <p:cNvSpPr txBox="1"/>
          <p:nvPr>
            <p:ph type="title"/>
          </p:nvPr>
        </p:nvSpPr>
        <p:spPr>
          <a:xfrm>
            <a:off x="3347475" y="762000"/>
            <a:ext cx="5186700" cy="2667000"/>
          </a:xfrm>
          <a:prstGeom prst="rect">
            <a:avLst/>
          </a:prstGeom>
          <a:solidFill>
            <a:schemeClr val="lt1"/>
          </a:solidFill>
          <a:ln cap="rnd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Verdana"/>
              <a:buNone/>
            </a:pPr>
            <a:r>
              <a:rPr b="1" lang="ru-RU" sz="2400"/>
              <a:t>Влаж­ный смог — это сочетание тумана с примесью дыма и газовых отходов производства. Каковы при­чи­ны появления влаж­но­го смога в круп­ных городах?</a:t>
            </a:r>
            <a:endParaRPr sz="2400"/>
          </a:p>
        </p:txBody>
      </p:sp>
      <p:pic>
        <p:nvPicPr>
          <p:cNvPr id="564" name="Google Shape;564;g22a6f9c6563_0_156"/>
          <p:cNvPicPr preferRelativeResize="0"/>
          <p:nvPr/>
        </p:nvPicPr>
        <p:blipFill rotWithShape="1">
          <a:blip r:embed="rId4">
            <a:alphaModFix/>
          </a:blip>
          <a:srcRect b="0" l="4010" r="4009" t="0"/>
          <a:stretch/>
        </p:blipFill>
        <p:spPr>
          <a:xfrm>
            <a:off x="813700" y="533400"/>
            <a:ext cx="2438400" cy="2362200"/>
          </a:xfrm>
          <a:prstGeom prst="rect">
            <a:avLst/>
          </a:prstGeom>
          <a:noFill/>
          <a:ln>
            <a:noFill/>
          </a:ln>
        </p:spPr>
      </p:pic>
      <p:sp>
        <p:nvSpPr>
          <p:cNvPr id="565" name="Google Shape;565;g22a6f9c6563_0_156"/>
          <p:cNvSpPr/>
          <p:nvPr/>
        </p:nvSpPr>
        <p:spPr>
          <a:xfrm>
            <a:off x="1295400" y="3687375"/>
            <a:ext cx="67056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DFF49A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ru-RU" sz="2400" u="none" cap="none" strike="noStrike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Постоянные дожди</a:t>
            </a:r>
            <a:endParaRPr b="0" i="0" sz="2400" u="none" cap="none" strike="noStrike">
              <a:solidFill>
                <a:srgbClr val="75270B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566" name="Google Shape;566;g22a6f9c6563_0_156"/>
          <p:cNvSpPr/>
          <p:nvPr/>
        </p:nvSpPr>
        <p:spPr>
          <a:xfrm>
            <a:off x="1295400" y="4456839"/>
            <a:ext cx="6705600" cy="708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DFF49A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ru-RU" sz="2400" u="none" cap="none" strike="noStrike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Усиленное испарение при сильном ветре</a:t>
            </a:r>
            <a:endParaRPr b="0" i="0" sz="2400" u="none" cap="none" strike="noStrike">
              <a:solidFill>
                <a:srgbClr val="75270B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567" name="Google Shape;567;g22a6f9c6563_0_156"/>
          <p:cNvSpPr/>
          <p:nvPr/>
        </p:nvSpPr>
        <p:spPr>
          <a:xfrm>
            <a:off x="1295400" y="5307350"/>
            <a:ext cx="67056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DFF49A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ru-RU" sz="2400" u="none" cap="none" strike="noStrike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Влажная безветренная погода</a:t>
            </a:r>
            <a:endParaRPr b="0" i="0" sz="2400" u="none" cap="none" strike="noStrike">
              <a:solidFill>
                <a:srgbClr val="75270B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568" name="Google Shape;568;g22a6f9c6563_0_156">
            <a:hlinkClick action="ppaction://hlinksldjump" r:id="rId5"/>
          </p:cNvPr>
          <p:cNvSpPr/>
          <p:nvPr/>
        </p:nvSpPr>
        <p:spPr>
          <a:xfrm>
            <a:off x="2786050" y="6215082"/>
            <a:ext cx="3714900" cy="428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ru-RU" sz="2400" u="none" cap="none" strike="noStrike">
                <a:solidFill>
                  <a:srgbClr val="FF0000"/>
                </a:solidFill>
                <a:latin typeface="Verdana"/>
                <a:ea typeface="Verdana"/>
                <a:cs typeface="Verdana"/>
                <a:sym typeface="Verdana"/>
              </a:rPr>
              <a:t>правило</a:t>
            </a:r>
            <a:endParaRPr b="1" i="0" sz="2400" u="none" cap="none" strike="noStrike">
              <a:solidFill>
                <a:srgbClr val="FF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569" name="Google Shape;569;g22a6f9c6563_0_156">
            <a:hlinkClick action="ppaction://hlinksldjump" r:id="rId6"/>
          </p:cNvPr>
          <p:cNvSpPr/>
          <p:nvPr/>
        </p:nvSpPr>
        <p:spPr>
          <a:xfrm>
            <a:off x="7772400" y="6019800"/>
            <a:ext cx="6858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100000" y="37500"/>
                </a:moveTo>
                <a:lnTo>
                  <a:pt x="80000" y="15000"/>
                </a:lnTo>
                <a:lnTo>
                  <a:pt x="60000" y="37500"/>
                </a:lnTo>
                <a:lnTo>
                  <a:pt x="70000" y="37500"/>
                </a:lnTo>
                <a:lnTo>
                  <a:pt x="70000" y="71250"/>
                </a:lnTo>
                <a:cubicBezTo>
                  <a:pt x="70000" y="77463"/>
                  <a:pt x="65523" y="82500"/>
                  <a:pt x="60000" y="82500"/>
                </a:cubicBezTo>
                <a:lnTo>
                  <a:pt x="50000" y="82500"/>
                </a:lnTo>
                <a:cubicBezTo>
                  <a:pt x="44477" y="82500"/>
                  <a:pt x="40000" y="77463"/>
                  <a:pt x="40000" y="71250"/>
                </a:cubicBezTo>
                <a:lnTo>
                  <a:pt x="40000" y="37500"/>
                </a:lnTo>
                <a:lnTo>
                  <a:pt x="20000" y="37500"/>
                </a:lnTo>
                <a:lnTo>
                  <a:pt x="20000" y="71250"/>
                </a:lnTo>
                <a:lnTo>
                  <a:pt x="20000" y="71250"/>
                </a:lnTo>
                <a:cubicBezTo>
                  <a:pt x="20000" y="89890"/>
                  <a:pt x="33431" y="105000"/>
                  <a:pt x="50000" y="105000"/>
                </a:cubicBezTo>
                <a:lnTo>
                  <a:pt x="60000" y="105000"/>
                </a:lnTo>
                <a:cubicBezTo>
                  <a:pt x="76569" y="105000"/>
                  <a:pt x="90000" y="89890"/>
                  <a:pt x="90000" y="71250"/>
                </a:cubicBezTo>
                <a:lnTo>
                  <a:pt x="90000" y="37500"/>
                </a:lnTo>
                <a:close/>
              </a:path>
              <a:path extrusionOk="0" fill="darken" h="120000" w="120000">
                <a:moveTo>
                  <a:pt x="100000" y="37500"/>
                </a:moveTo>
                <a:lnTo>
                  <a:pt x="80000" y="15000"/>
                </a:lnTo>
                <a:lnTo>
                  <a:pt x="60000" y="37500"/>
                </a:lnTo>
                <a:lnTo>
                  <a:pt x="70000" y="37500"/>
                </a:lnTo>
                <a:lnTo>
                  <a:pt x="70000" y="71250"/>
                </a:lnTo>
                <a:cubicBezTo>
                  <a:pt x="70000" y="77463"/>
                  <a:pt x="65523" y="82500"/>
                  <a:pt x="60000" y="82500"/>
                </a:cubicBezTo>
                <a:lnTo>
                  <a:pt x="50000" y="82500"/>
                </a:lnTo>
                <a:cubicBezTo>
                  <a:pt x="44477" y="82500"/>
                  <a:pt x="40000" y="77463"/>
                  <a:pt x="40000" y="71250"/>
                </a:cubicBezTo>
                <a:lnTo>
                  <a:pt x="40000" y="37500"/>
                </a:lnTo>
                <a:lnTo>
                  <a:pt x="20000" y="37500"/>
                </a:lnTo>
                <a:lnTo>
                  <a:pt x="20000" y="71250"/>
                </a:lnTo>
                <a:lnTo>
                  <a:pt x="20000" y="71250"/>
                </a:lnTo>
                <a:cubicBezTo>
                  <a:pt x="20000" y="89890"/>
                  <a:pt x="33431" y="105000"/>
                  <a:pt x="50000" y="105000"/>
                </a:cubicBezTo>
                <a:lnTo>
                  <a:pt x="60000" y="105000"/>
                </a:lnTo>
                <a:cubicBezTo>
                  <a:pt x="76569" y="105000"/>
                  <a:pt x="90000" y="89890"/>
                  <a:pt x="90000" y="71250"/>
                </a:cubicBezTo>
                <a:lnTo>
                  <a:pt x="90000" y="37500"/>
                </a:lnTo>
                <a:close/>
              </a:path>
              <a:path extrusionOk="0" fill="none" h="120000" w="120000">
                <a:moveTo>
                  <a:pt x="100000" y="37500"/>
                </a:moveTo>
                <a:lnTo>
                  <a:pt x="90000" y="37500"/>
                </a:lnTo>
                <a:lnTo>
                  <a:pt x="90000" y="71250"/>
                </a:lnTo>
                <a:lnTo>
                  <a:pt x="90000" y="71250"/>
                </a:lnTo>
                <a:cubicBezTo>
                  <a:pt x="90000" y="89890"/>
                  <a:pt x="76569" y="105000"/>
                  <a:pt x="60000" y="105000"/>
                </a:cubicBezTo>
                <a:lnTo>
                  <a:pt x="50000" y="105000"/>
                </a:lnTo>
                <a:cubicBezTo>
                  <a:pt x="33431" y="105000"/>
                  <a:pt x="20000" y="89890"/>
                  <a:pt x="20000" y="71250"/>
                </a:cubicBezTo>
                <a:lnTo>
                  <a:pt x="20000" y="37500"/>
                </a:lnTo>
                <a:lnTo>
                  <a:pt x="40000" y="37500"/>
                </a:lnTo>
                <a:lnTo>
                  <a:pt x="40000" y="71250"/>
                </a:lnTo>
                <a:cubicBezTo>
                  <a:pt x="40000" y="77463"/>
                  <a:pt x="44477" y="82500"/>
                  <a:pt x="50000" y="82500"/>
                </a:cubicBezTo>
                <a:lnTo>
                  <a:pt x="60000" y="82500"/>
                </a:lnTo>
                <a:cubicBezTo>
                  <a:pt x="65523" y="82500"/>
                  <a:pt x="70000" y="77463"/>
                  <a:pt x="70000" y="71250"/>
                </a:cubicBezTo>
                <a:lnTo>
                  <a:pt x="70000" y="37500"/>
                </a:lnTo>
                <a:lnTo>
                  <a:pt x="60000" y="37500"/>
                </a:lnTo>
                <a:lnTo>
                  <a:pt x="80000" y="15000"/>
                </a:lnTo>
                <a:close/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570" name="Google Shape;570;g22a6f9c6563_0_156">
            <a:hlinkClick action="ppaction://hlinksldjump" r:id="rId7"/>
          </p:cNvPr>
          <p:cNvSpPr/>
          <p:nvPr/>
        </p:nvSpPr>
        <p:spPr>
          <a:xfrm>
            <a:off x="838200" y="6019800"/>
            <a:ext cx="6858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0000" y="60000"/>
                </a:lnTo>
                <a:lnTo>
                  <a:pt x="30000" y="60000"/>
                </a:lnTo>
                <a:lnTo>
                  <a:pt x="30000" y="105000"/>
                </a:lnTo>
                <a:lnTo>
                  <a:pt x="90000" y="105000"/>
                </a:lnTo>
                <a:lnTo>
                  <a:pt x="90000" y="60000"/>
                </a:lnTo>
                <a:lnTo>
                  <a:pt x="100000" y="60000"/>
                </a:lnTo>
                <a:lnTo>
                  <a:pt x="85000" y="43125"/>
                </a:ln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</a:path>
              <a:path extrusionOk="0" fill="darkenLess" h="120000" w="120000">
                <a:moveTo>
                  <a:pt x="85000" y="43125"/>
                </a:move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  <a:moveTo>
                  <a:pt x="30000" y="60000"/>
                </a:moveTo>
                <a:lnTo>
                  <a:pt x="30000" y="105000"/>
                </a:lnTo>
                <a:lnTo>
                  <a:pt x="55000" y="105000"/>
                </a:ln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  <a:lnTo>
                  <a:pt x="90000" y="105000"/>
                </a:lnTo>
                <a:lnTo>
                  <a:pt x="90000" y="60000"/>
                </a:lnTo>
                <a:close/>
              </a:path>
              <a:path extrusionOk="0" fill="darken" h="120000" w="120000">
                <a:moveTo>
                  <a:pt x="60000" y="15000"/>
                </a:moveTo>
                <a:lnTo>
                  <a:pt x="20000" y="60000"/>
                </a:lnTo>
                <a:lnTo>
                  <a:pt x="100000" y="60000"/>
                </a:lnTo>
                <a:close/>
                <a:moveTo>
                  <a:pt x="55000" y="82500"/>
                </a:moveTo>
                <a:lnTo>
                  <a:pt x="65000" y="82500"/>
                </a:lnTo>
                <a:lnTo>
                  <a:pt x="65000" y="105000"/>
                </a:lnTo>
                <a:lnTo>
                  <a:pt x="55000" y="105000"/>
                </a:lnTo>
                <a:close/>
              </a:path>
              <a:path extrusionOk="0" fill="none" h="120000" w="120000">
                <a:moveTo>
                  <a:pt x="60000" y="15000"/>
                </a:moveTo>
                <a:lnTo>
                  <a:pt x="75000" y="31875"/>
                </a:lnTo>
                <a:lnTo>
                  <a:pt x="75000" y="20625"/>
                </a:lnTo>
                <a:lnTo>
                  <a:pt x="85000" y="20625"/>
                </a:lnTo>
                <a:lnTo>
                  <a:pt x="85000" y="43125"/>
                </a:lnTo>
                <a:lnTo>
                  <a:pt x="100000" y="60000"/>
                </a:lnTo>
                <a:lnTo>
                  <a:pt x="90000" y="60000"/>
                </a:lnTo>
                <a:lnTo>
                  <a:pt x="90000" y="105000"/>
                </a:lnTo>
                <a:lnTo>
                  <a:pt x="30000" y="105000"/>
                </a:lnTo>
                <a:lnTo>
                  <a:pt x="30000" y="60000"/>
                </a:lnTo>
                <a:lnTo>
                  <a:pt x="20000" y="60000"/>
                </a:lnTo>
                <a:close/>
                <a:moveTo>
                  <a:pt x="75000" y="31875"/>
                </a:moveTo>
                <a:lnTo>
                  <a:pt x="85000" y="43125"/>
                </a:lnTo>
                <a:moveTo>
                  <a:pt x="90000" y="60000"/>
                </a:moveTo>
                <a:lnTo>
                  <a:pt x="30000" y="60000"/>
                </a:lnTo>
                <a:moveTo>
                  <a:pt x="55000" y="105000"/>
                </a:move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000"/>
                                        <p:tgtEl>
                                          <p:spTgt spid="5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000"/>
                                        <p:tgtEl>
                                          <p:spTgt spid="5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4" name="Shape 5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5" name="Google Shape;575;g22a6f9c6563_0_84"/>
          <p:cNvSpPr txBox="1"/>
          <p:nvPr>
            <p:ph type="title"/>
          </p:nvPr>
        </p:nvSpPr>
        <p:spPr>
          <a:xfrm>
            <a:off x="3556000" y="879225"/>
            <a:ext cx="5070300" cy="3039300"/>
          </a:xfrm>
          <a:prstGeom prst="rect">
            <a:avLst/>
          </a:prstGeom>
          <a:solidFill>
            <a:schemeClr val="lt1"/>
          </a:solidFill>
          <a:ln cap="rnd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Verdana"/>
              <a:buNone/>
            </a:pPr>
            <a:r>
              <a:rPr b="1" lang="ru-RU" sz="2400"/>
              <a:t>Один из опасных загрязнителей пищевых продуктов, особенно морского происхождения. Накапливается в организме и вредно действует на нервную систему - это…</a:t>
            </a:r>
            <a:endParaRPr sz="2400"/>
          </a:p>
        </p:txBody>
      </p:sp>
      <p:sp>
        <p:nvSpPr>
          <p:cNvPr id="576" name="Google Shape;576;g22a6f9c6563_0_84">
            <a:hlinkClick action="ppaction://hlinksldjump" r:id="rId3"/>
          </p:cNvPr>
          <p:cNvSpPr/>
          <p:nvPr/>
        </p:nvSpPr>
        <p:spPr>
          <a:xfrm>
            <a:off x="1295400" y="4040538"/>
            <a:ext cx="67056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DFF49A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ru-RU" sz="2400" u="none" cap="none" strike="noStrike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Ртуть</a:t>
            </a:r>
            <a:endParaRPr b="0" i="0" sz="2400" u="none" cap="none" strike="noStrike">
              <a:solidFill>
                <a:srgbClr val="75270B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577" name="Google Shape;577;g22a6f9c6563_0_84"/>
          <p:cNvSpPr/>
          <p:nvPr/>
        </p:nvSpPr>
        <p:spPr>
          <a:xfrm>
            <a:off x="1290700" y="4772238"/>
            <a:ext cx="67056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DFF49A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ru-RU" sz="2400" u="none" cap="none" strike="noStrike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Свинец</a:t>
            </a:r>
            <a:endParaRPr b="0" i="0" sz="2400" u="none" cap="none" strike="noStrike">
              <a:solidFill>
                <a:srgbClr val="75270B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578" name="Google Shape;578;g22a6f9c6563_0_84"/>
          <p:cNvSpPr/>
          <p:nvPr/>
        </p:nvSpPr>
        <p:spPr>
          <a:xfrm>
            <a:off x="1295400" y="5489475"/>
            <a:ext cx="67056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DFF49A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ru-RU" sz="2400" u="none" cap="none" strike="noStrike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Нефть</a:t>
            </a:r>
            <a:endParaRPr b="0" i="0" sz="2400" u="none" cap="none" strike="noStrike">
              <a:solidFill>
                <a:srgbClr val="75270B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579" name="Google Shape;579;g22a6f9c6563_0_84">
            <a:hlinkClick action="ppaction://hlinksldjump" r:id="rId4"/>
          </p:cNvPr>
          <p:cNvSpPr/>
          <p:nvPr/>
        </p:nvSpPr>
        <p:spPr>
          <a:xfrm>
            <a:off x="2786050" y="6215082"/>
            <a:ext cx="3714900" cy="428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ru-RU" sz="2400" u="none" cap="none" strike="noStrike">
                <a:solidFill>
                  <a:srgbClr val="FF0000"/>
                </a:solidFill>
                <a:latin typeface="Verdana"/>
                <a:ea typeface="Verdana"/>
                <a:cs typeface="Verdana"/>
                <a:sym typeface="Verdana"/>
              </a:rPr>
              <a:t>правило</a:t>
            </a:r>
            <a:endParaRPr b="1" i="0" sz="2400" u="none" cap="none" strike="noStrike">
              <a:solidFill>
                <a:srgbClr val="FF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580" name="Google Shape;580;g22a6f9c6563_0_84"/>
          <p:cNvPicPr preferRelativeResize="0"/>
          <p:nvPr/>
        </p:nvPicPr>
        <p:blipFill rotWithShape="1">
          <a:blip r:embed="rId5">
            <a:alphaModFix/>
          </a:blip>
          <a:srcRect b="1835" l="16254" r="73231" t="84438"/>
          <a:stretch/>
        </p:blipFill>
        <p:spPr>
          <a:xfrm>
            <a:off x="991840" y="694960"/>
            <a:ext cx="2082126" cy="2039085"/>
          </a:xfrm>
          <a:prstGeom prst="rect">
            <a:avLst/>
          </a:prstGeom>
          <a:noFill/>
          <a:ln>
            <a:noFill/>
          </a:ln>
        </p:spPr>
      </p:pic>
      <p:pic>
        <p:nvPicPr>
          <p:cNvPr id="581" name="Google Shape;581;g22a6f9c6563_0_8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626588" y="694950"/>
            <a:ext cx="2812650" cy="2506277"/>
          </a:xfrm>
          <a:prstGeom prst="rect">
            <a:avLst/>
          </a:prstGeom>
          <a:noFill/>
          <a:ln>
            <a:noFill/>
          </a:ln>
        </p:spPr>
      </p:pic>
      <p:sp>
        <p:nvSpPr>
          <p:cNvPr id="582" name="Google Shape;582;g22a6f9c6563_0_84">
            <a:hlinkClick action="ppaction://hlinksldjump" r:id="rId7"/>
          </p:cNvPr>
          <p:cNvSpPr/>
          <p:nvPr/>
        </p:nvSpPr>
        <p:spPr>
          <a:xfrm>
            <a:off x="7772400" y="6019800"/>
            <a:ext cx="6858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100000" y="37500"/>
                </a:moveTo>
                <a:lnTo>
                  <a:pt x="80000" y="15000"/>
                </a:lnTo>
                <a:lnTo>
                  <a:pt x="60000" y="37500"/>
                </a:lnTo>
                <a:lnTo>
                  <a:pt x="70000" y="37500"/>
                </a:lnTo>
                <a:lnTo>
                  <a:pt x="70000" y="71250"/>
                </a:lnTo>
                <a:cubicBezTo>
                  <a:pt x="70000" y="77463"/>
                  <a:pt x="65523" y="82500"/>
                  <a:pt x="60000" y="82500"/>
                </a:cubicBezTo>
                <a:lnTo>
                  <a:pt x="50000" y="82500"/>
                </a:lnTo>
                <a:cubicBezTo>
                  <a:pt x="44477" y="82500"/>
                  <a:pt x="40000" y="77463"/>
                  <a:pt x="40000" y="71250"/>
                </a:cubicBezTo>
                <a:lnTo>
                  <a:pt x="40000" y="37500"/>
                </a:lnTo>
                <a:lnTo>
                  <a:pt x="20000" y="37500"/>
                </a:lnTo>
                <a:lnTo>
                  <a:pt x="20000" y="71250"/>
                </a:lnTo>
                <a:lnTo>
                  <a:pt x="20000" y="71250"/>
                </a:lnTo>
                <a:cubicBezTo>
                  <a:pt x="20000" y="89890"/>
                  <a:pt x="33431" y="105000"/>
                  <a:pt x="50000" y="105000"/>
                </a:cubicBezTo>
                <a:lnTo>
                  <a:pt x="60000" y="105000"/>
                </a:lnTo>
                <a:cubicBezTo>
                  <a:pt x="76569" y="105000"/>
                  <a:pt x="90000" y="89890"/>
                  <a:pt x="90000" y="71250"/>
                </a:cubicBezTo>
                <a:lnTo>
                  <a:pt x="90000" y="37500"/>
                </a:lnTo>
                <a:close/>
              </a:path>
              <a:path extrusionOk="0" fill="darken" h="120000" w="120000">
                <a:moveTo>
                  <a:pt x="100000" y="37500"/>
                </a:moveTo>
                <a:lnTo>
                  <a:pt x="80000" y="15000"/>
                </a:lnTo>
                <a:lnTo>
                  <a:pt x="60000" y="37500"/>
                </a:lnTo>
                <a:lnTo>
                  <a:pt x="70000" y="37500"/>
                </a:lnTo>
                <a:lnTo>
                  <a:pt x="70000" y="71250"/>
                </a:lnTo>
                <a:cubicBezTo>
                  <a:pt x="70000" y="77463"/>
                  <a:pt x="65523" y="82500"/>
                  <a:pt x="60000" y="82500"/>
                </a:cubicBezTo>
                <a:lnTo>
                  <a:pt x="50000" y="82500"/>
                </a:lnTo>
                <a:cubicBezTo>
                  <a:pt x="44477" y="82500"/>
                  <a:pt x="40000" y="77463"/>
                  <a:pt x="40000" y="71250"/>
                </a:cubicBezTo>
                <a:lnTo>
                  <a:pt x="40000" y="37500"/>
                </a:lnTo>
                <a:lnTo>
                  <a:pt x="20000" y="37500"/>
                </a:lnTo>
                <a:lnTo>
                  <a:pt x="20000" y="71250"/>
                </a:lnTo>
                <a:lnTo>
                  <a:pt x="20000" y="71250"/>
                </a:lnTo>
                <a:cubicBezTo>
                  <a:pt x="20000" y="89890"/>
                  <a:pt x="33431" y="105000"/>
                  <a:pt x="50000" y="105000"/>
                </a:cubicBezTo>
                <a:lnTo>
                  <a:pt x="60000" y="105000"/>
                </a:lnTo>
                <a:cubicBezTo>
                  <a:pt x="76569" y="105000"/>
                  <a:pt x="90000" y="89890"/>
                  <a:pt x="90000" y="71250"/>
                </a:cubicBezTo>
                <a:lnTo>
                  <a:pt x="90000" y="37500"/>
                </a:lnTo>
                <a:close/>
              </a:path>
              <a:path extrusionOk="0" fill="none" h="120000" w="120000">
                <a:moveTo>
                  <a:pt x="100000" y="37500"/>
                </a:moveTo>
                <a:lnTo>
                  <a:pt x="90000" y="37500"/>
                </a:lnTo>
                <a:lnTo>
                  <a:pt x="90000" y="71250"/>
                </a:lnTo>
                <a:lnTo>
                  <a:pt x="90000" y="71250"/>
                </a:lnTo>
                <a:cubicBezTo>
                  <a:pt x="90000" y="89890"/>
                  <a:pt x="76569" y="105000"/>
                  <a:pt x="60000" y="105000"/>
                </a:cubicBezTo>
                <a:lnTo>
                  <a:pt x="50000" y="105000"/>
                </a:lnTo>
                <a:cubicBezTo>
                  <a:pt x="33431" y="105000"/>
                  <a:pt x="20000" y="89890"/>
                  <a:pt x="20000" y="71250"/>
                </a:cubicBezTo>
                <a:lnTo>
                  <a:pt x="20000" y="37500"/>
                </a:lnTo>
                <a:lnTo>
                  <a:pt x="40000" y="37500"/>
                </a:lnTo>
                <a:lnTo>
                  <a:pt x="40000" y="71250"/>
                </a:lnTo>
                <a:cubicBezTo>
                  <a:pt x="40000" y="77463"/>
                  <a:pt x="44477" y="82500"/>
                  <a:pt x="50000" y="82500"/>
                </a:cubicBezTo>
                <a:lnTo>
                  <a:pt x="60000" y="82500"/>
                </a:lnTo>
                <a:cubicBezTo>
                  <a:pt x="65523" y="82500"/>
                  <a:pt x="70000" y="77463"/>
                  <a:pt x="70000" y="71250"/>
                </a:cubicBezTo>
                <a:lnTo>
                  <a:pt x="70000" y="37500"/>
                </a:lnTo>
                <a:lnTo>
                  <a:pt x="60000" y="37500"/>
                </a:lnTo>
                <a:lnTo>
                  <a:pt x="80000" y="15000"/>
                </a:lnTo>
                <a:close/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583" name="Google Shape;583;g22a6f9c6563_0_84">
            <a:hlinkClick action="ppaction://hlinksldjump" r:id="rId8"/>
          </p:cNvPr>
          <p:cNvSpPr/>
          <p:nvPr/>
        </p:nvSpPr>
        <p:spPr>
          <a:xfrm>
            <a:off x="838200" y="6019800"/>
            <a:ext cx="6858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0000" y="60000"/>
                </a:lnTo>
                <a:lnTo>
                  <a:pt x="30000" y="60000"/>
                </a:lnTo>
                <a:lnTo>
                  <a:pt x="30000" y="105000"/>
                </a:lnTo>
                <a:lnTo>
                  <a:pt x="90000" y="105000"/>
                </a:lnTo>
                <a:lnTo>
                  <a:pt x="90000" y="60000"/>
                </a:lnTo>
                <a:lnTo>
                  <a:pt x="100000" y="60000"/>
                </a:lnTo>
                <a:lnTo>
                  <a:pt x="85000" y="43125"/>
                </a:ln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</a:path>
              <a:path extrusionOk="0" fill="darkenLess" h="120000" w="120000">
                <a:moveTo>
                  <a:pt x="85000" y="43125"/>
                </a:move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  <a:moveTo>
                  <a:pt x="30000" y="60000"/>
                </a:moveTo>
                <a:lnTo>
                  <a:pt x="30000" y="105000"/>
                </a:lnTo>
                <a:lnTo>
                  <a:pt x="55000" y="105000"/>
                </a:ln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  <a:lnTo>
                  <a:pt x="90000" y="105000"/>
                </a:lnTo>
                <a:lnTo>
                  <a:pt x="90000" y="60000"/>
                </a:lnTo>
                <a:close/>
              </a:path>
              <a:path extrusionOk="0" fill="darken" h="120000" w="120000">
                <a:moveTo>
                  <a:pt x="60000" y="15000"/>
                </a:moveTo>
                <a:lnTo>
                  <a:pt x="20000" y="60000"/>
                </a:lnTo>
                <a:lnTo>
                  <a:pt x="100000" y="60000"/>
                </a:lnTo>
                <a:close/>
                <a:moveTo>
                  <a:pt x="55000" y="82500"/>
                </a:moveTo>
                <a:lnTo>
                  <a:pt x="65000" y="82500"/>
                </a:lnTo>
                <a:lnTo>
                  <a:pt x="65000" y="105000"/>
                </a:lnTo>
                <a:lnTo>
                  <a:pt x="55000" y="105000"/>
                </a:lnTo>
                <a:close/>
              </a:path>
              <a:path extrusionOk="0" fill="none" h="120000" w="120000">
                <a:moveTo>
                  <a:pt x="60000" y="15000"/>
                </a:moveTo>
                <a:lnTo>
                  <a:pt x="75000" y="31875"/>
                </a:lnTo>
                <a:lnTo>
                  <a:pt x="75000" y="20625"/>
                </a:lnTo>
                <a:lnTo>
                  <a:pt x="85000" y="20625"/>
                </a:lnTo>
                <a:lnTo>
                  <a:pt x="85000" y="43125"/>
                </a:lnTo>
                <a:lnTo>
                  <a:pt x="100000" y="60000"/>
                </a:lnTo>
                <a:lnTo>
                  <a:pt x="90000" y="60000"/>
                </a:lnTo>
                <a:lnTo>
                  <a:pt x="90000" y="105000"/>
                </a:lnTo>
                <a:lnTo>
                  <a:pt x="30000" y="105000"/>
                </a:lnTo>
                <a:lnTo>
                  <a:pt x="30000" y="60000"/>
                </a:lnTo>
                <a:lnTo>
                  <a:pt x="20000" y="60000"/>
                </a:lnTo>
                <a:close/>
                <a:moveTo>
                  <a:pt x="75000" y="31875"/>
                </a:moveTo>
                <a:lnTo>
                  <a:pt x="85000" y="43125"/>
                </a:lnTo>
                <a:moveTo>
                  <a:pt x="90000" y="60000"/>
                </a:moveTo>
                <a:lnTo>
                  <a:pt x="30000" y="60000"/>
                </a:lnTo>
                <a:moveTo>
                  <a:pt x="55000" y="105000"/>
                </a:move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000"/>
                                        <p:tgtEl>
                                          <p:spTgt spid="5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000"/>
                                        <p:tgtEl>
                                          <p:spTgt spid="5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7" name="Shape 5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8" name="Google Shape;588;g22a6f9c6563_0_96"/>
          <p:cNvSpPr txBox="1"/>
          <p:nvPr>
            <p:ph type="title"/>
          </p:nvPr>
        </p:nvSpPr>
        <p:spPr>
          <a:xfrm>
            <a:off x="3536450" y="762000"/>
            <a:ext cx="4998000" cy="2547900"/>
          </a:xfrm>
          <a:prstGeom prst="rect">
            <a:avLst/>
          </a:prstGeom>
          <a:solidFill>
            <a:schemeClr val="lt1"/>
          </a:solidFill>
          <a:ln cap="rnd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Verdana"/>
              <a:buNone/>
            </a:pPr>
            <a:r>
              <a:rPr b="1" lang="ru-RU" sz="3411"/>
              <a:t>Как происходит утилизация резиновых отходов?</a:t>
            </a:r>
            <a:endParaRPr b="1" sz="4300"/>
          </a:p>
        </p:txBody>
      </p:sp>
      <p:sp>
        <p:nvSpPr>
          <p:cNvPr id="589" name="Google Shape;589;g22a6f9c6563_0_96"/>
          <p:cNvSpPr/>
          <p:nvPr/>
        </p:nvSpPr>
        <p:spPr>
          <a:xfrm>
            <a:off x="1295400" y="3699600"/>
            <a:ext cx="67056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DFF49A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ru-RU" sz="2400" u="none" cap="none" strike="noStrike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Утопление</a:t>
            </a:r>
            <a:endParaRPr b="0" i="0" sz="2400" u="none" cap="none" strike="noStrike">
              <a:solidFill>
                <a:srgbClr val="75270B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590" name="Google Shape;590;g22a6f9c6563_0_96"/>
          <p:cNvSpPr/>
          <p:nvPr/>
        </p:nvSpPr>
        <p:spPr>
          <a:xfrm>
            <a:off x="1295400" y="4457700"/>
            <a:ext cx="67056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DFF49A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ru-RU" sz="2400" u="none" cap="none" strike="noStrike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Закапывание в землю</a:t>
            </a:r>
            <a:endParaRPr b="0" i="0" sz="2400" u="none" cap="none" strike="noStrike">
              <a:solidFill>
                <a:srgbClr val="75270B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591" name="Google Shape;591;g22a6f9c6563_0_96"/>
          <p:cNvSpPr/>
          <p:nvPr/>
        </p:nvSpPr>
        <p:spPr>
          <a:xfrm>
            <a:off x="1295400" y="5215800"/>
            <a:ext cx="67056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DFF49A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ru-RU" sz="2400" u="none" cap="none" strike="noStrike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Сжигание</a:t>
            </a:r>
            <a:endParaRPr b="0" i="0" sz="2400" u="none" cap="none" strike="noStrike">
              <a:solidFill>
                <a:srgbClr val="75270B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592" name="Google Shape;592;g22a6f9c6563_0_96">
            <a:hlinkClick action="ppaction://hlinksldjump" r:id="rId3"/>
          </p:cNvPr>
          <p:cNvSpPr/>
          <p:nvPr/>
        </p:nvSpPr>
        <p:spPr>
          <a:xfrm>
            <a:off x="2786050" y="6215082"/>
            <a:ext cx="3714900" cy="428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ru-RU" sz="2400" u="none" cap="none" strike="noStrike">
                <a:solidFill>
                  <a:srgbClr val="FF0000"/>
                </a:solidFill>
                <a:latin typeface="Verdana"/>
                <a:ea typeface="Verdana"/>
                <a:cs typeface="Verdana"/>
                <a:sym typeface="Verdana"/>
              </a:rPr>
              <a:t>правило</a:t>
            </a:r>
            <a:endParaRPr b="1" i="0" sz="2400" u="none" cap="none" strike="noStrike">
              <a:solidFill>
                <a:srgbClr val="FF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593" name="Google Shape;593;g22a6f9c6563_0_96"/>
          <p:cNvPicPr preferRelativeResize="0"/>
          <p:nvPr/>
        </p:nvPicPr>
        <p:blipFill rotWithShape="1">
          <a:blip r:embed="rId4">
            <a:alphaModFix/>
          </a:blip>
          <a:srcRect b="1835" l="16254" r="73231" t="84438"/>
          <a:stretch/>
        </p:blipFill>
        <p:spPr>
          <a:xfrm>
            <a:off x="881102" y="923560"/>
            <a:ext cx="2082126" cy="2039085"/>
          </a:xfrm>
          <a:prstGeom prst="rect">
            <a:avLst/>
          </a:prstGeom>
          <a:noFill/>
          <a:ln>
            <a:noFill/>
          </a:ln>
        </p:spPr>
      </p:pic>
      <p:sp>
        <p:nvSpPr>
          <p:cNvPr id="594" name="Google Shape;594;g22a6f9c6563_0_96">
            <a:hlinkClick action="ppaction://hlinksldjump" r:id="rId5"/>
          </p:cNvPr>
          <p:cNvSpPr/>
          <p:nvPr/>
        </p:nvSpPr>
        <p:spPr>
          <a:xfrm>
            <a:off x="7772400" y="6019800"/>
            <a:ext cx="6858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100000" y="37500"/>
                </a:moveTo>
                <a:lnTo>
                  <a:pt x="80000" y="15000"/>
                </a:lnTo>
                <a:lnTo>
                  <a:pt x="60000" y="37500"/>
                </a:lnTo>
                <a:lnTo>
                  <a:pt x="70000" y="37500"/>
                </a:lnTo>
                <a:lnTo>
                  <a:pt x="70000" y="71250"/>
                </a:lnTo>
                <a:cubicBezTo>
                  <a:pt x="70000" y="77463"/>
                  <a:pt x="65523" y="82500"/>
                  <a:pt x="60000" y="82500"/>
                </a:cubicBezTo>
                <a:lnTo>
                  <a:pt x="50000" y="82500"/>
                </a:lnTo>
                <a:cubicBezTo>
                  <a:pt x="44477" y="82500"/>
                  <a:pt x="40000" y="77463"/>
                  <a:pt x="40000" y="71250"/>
                </a:cubicBezTo>
                <a:lnTo>
                  <a:pt x="40000" y="37500"/>
                </a:lnTo>
                <a:lnTo>
                  <a:pt x="20000" y="37500"/>
                </a:lnTo>
                <a:lnTo>
                  <a:pt x="20000" y="71250"/>
                </a:lnTo>
                <a:lnTo>
                  <a:pt x="20000" y="71250"/>
                </a:lnTo>
                <a:cubicBezTo>
                  <a:pt x="20000" y="89890"/>
                  <a:pt x="33431" y="105000"/>
                  <a:pt x="50000" y="105000"/>
                </a:cubicBezTo>
                <a:lnTo>
                  <a:pt x="60000" y="105000"/>
                </a:lnTo>
                <a:cubicBezTo>
                  <a:pt x="76569" y="105000"/>
                  <a:pt x="90000" y="89890"/>
                  <a:pt x="90000" y="71250"/>
                </a:cubicBezTo>
                <a:lnTo>
                  <a:pt x="90000" y="37500"/>
                </a:lnTo>
                <a:close/>
              </a:path>
              <a:path extrusionOk="0" fill="darken" h="120000" w="120000">
                <a:moveTo>
                  <a:pt x="100000" y="37500"/>
                </a:moveTo>
                <a:lnTo>
                  <a:pt x="80000" y="15000"/>
                </a:lnTo>
                <a:lnTo>
                  <a:pt x="60000" y="37500"/>
                </a:lnTo>
                <a:lnTo>
                  <a:pt x="70000" y="37500"/>
                </a:lnTo>
                <a:lnTo>
                  <a:pt x="70000" y="71250"/>
                </a:lnTo>
                <a:cubicBezTo>
                  <a:pt x="70000" y="77463"/>
                  <a:pt x="65523" y="82500"/>
                  <a:pt x="60000" y="82500"/>
                </a:cubicBezTo>
                <a:lnTo>
                  <a:pt x="50000" y="82500"/>
                </a:lnTo>
                <a:cubicBezTo>
                  <a:pt x="44477" y="82500"/>
                  <a:pt x="40000" y="77463"/>
                  <a:pt x="40000" y="71250"/>
                </a:cubicBezTo>
                <a:lnTo>
                  <a:pt x="40000" y="37500"/>
                </a:lnTo>
                <a:lnTo>
                  <a:pt x="20000" y="37500"/>
                </a:lnTo>
                <a:lnTo>
                  <a:pt x="20000" y="71250"/>
                </a:lnTo>
                <a:lnTo>
                  <a:pt x="20000" y="71250"/>
                </a:lnTo>
                <a:cubicBezTo>
                  <a:pt x="20000" y="89890"/>
                  <a:pt x="33431" y="105000"/>
                  <a:pt x="50000" y="105000"/>
                </a:cubicBezTo>
                <a:lnTo>
                  <a:pt x="60000" y="105000"/>
                </a:lnTo>
                <a:cubicBezTo>
                  <a:pt x="76569" y="105000"/>
                  <a:pt x="90000" y="89890"/>
                  <a:pt x="90000" y="71250"/>
                </a:cubicBezTo>
                <a:lnTo>
                  <a:pt x="90000" y="37500"/>
                </a:lnTo>
                <a:close/>
              </a:path>
              <a:path extrusionOk="0" fill="none" h="120000" w="120000">
                <a:moveTo>
                  <a:pt x="100000" y="37500"/>
                </a:moveTo>
                <a:lnTo>
                  <a:pt x="90000" y="37500"/>
                </a:lnTo>
                <a:lnTo>
                  <a:pt x="90000" y="71250"/>
                </a:lnTo>
                <a:lnTo>
                  <a:pt x="90000" y="71250"/>
                </a:lnTo>
                <a:cubicBezTo>
                  <a:pt x="90000" y="89890"/>
                  <a:pt x="76569" y="105000"/>
                  <a:pt x="60000" y="105000"/>
                </a:cubicBezTo>
                <a:lnTo>
                  <a:pt x="50000" y="105000"/>
                </a:lnTo>
                <a:cubicBezTo>
                  <a:pt x="33431" y="105000"/>
                  <a:pt x="20000" y="89890"/>
                  <a:pt x="20000" y="71250"/>
                </a:cubicBezTo>
                <a:lnTo>
                  <a:pt x="20000" y="37500"/>
                </a:lnTo>
                <a:lnTo>
                  <a:pt x="40000" y="37500"/>
                </a:lnTo>
                <a:lnTo>
                  <a:pt x="40000" y="71250"/>
                </a:lnTo>
                <a:cubicBezTo>
                  <a:pt x="40000" y="77463"/>
                  <a:pt x="44477" y="82500"/>
                  <a:pt x="50000" y="82500"/>
                </a:cubicBezTo>
                <a:lnTo>
                  <a:pt x="60000" y="82500"/>
                </a:lnTo>
                <a:cubicBezTo>
                  <a:pt x="65523" y="82500"/>
                  <a:pt x="70000" y="77463"/>
                  <a:pt x="70000" y="71250"/>
                </a:cubicBezTo>
                <a:lnTo>
                  <a:pt x="70000" y="37500"/>
                </a:lnTo>
                <a:lnTo>
                  <a:pt x="60000" y="37500"/>
                </a:lnTo>
                <a:lnTo>
                  <a:pt x="80000" y="15000"/>
                </a:lnTo>
                <a:close/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595" name="Google Shape;595;g22a6f9c6563_0_96"/>
          <p:cNvPicPr preferRelativeResize="0"/>
          <p:nvPr/>
        </p:nvPicPr>
        <p:blipFill rotWithShape="1">
          <a:blip r:embed="rId6">
            <a:alphaModFix/>
          </a:blip>
          <a:srcRect b="0" l="4010" r="4009" t="0"/>
          <a:stretch/>
        </p:blipFill>
        <p:spPr>
          <a:xfrm>
            <a:off x="702975" y="762000"/>
            <a:ext cx="2438400" cy="2362200"/>
          </a:xfrm>
          <a:prstGeom prst="rect">
            <a:avLst/>
          </a:prstGeom>
          <a:noFill/>
          <a:ln>
            <a:noFill/>
          </a:ln>
        </p:spPr>
      </p:pic>
      <p:sp>
        <p:nvSpPr>
          <p:cNvPr id="596" name="Google Shape;596;g22a6f9c6563_0_96">
            <a:hlinkClick action="ppaction://hlinksldjump" r:id="rId7"/>
          </p:cNvPr>
          <p:cNvSpPr/>
          <p:nvPr/>
        </p:nvSpPr>
        <p:spPr>
          <a:xfrm>
            <a:off x="838200" y="6019800"/>
            <a:ext cx="6858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0000" y="60000"/>
                </a:lnTo>
                <a:lnTo>
                  <a:pt x="30000" y="60000"/>
                </a:lnTo>
                <a:lnTo>
                  <a:pt x="30000" y="105000"/>
                </a:lnTo>
                <a:lnTo>
                  <a:pt x="90000" y="105000"/>
                </a:lnTo>
                <a:lnTo>
                  <a:pt x="90000" y="60000"/>
                </a:lnTo>
                <a:lnTo>
                  <a:pt x="100000" y="60000"/>
                </a:lnTo>
                <a:lnTo>
                  <a:pt x="85000" y="43125"/>
                </a:ln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</a:path>
              <a:path extrusionOk="0" fill="darkenLess" h="120000" w="120000">
                <a:moveTo>
                  <a:pt x="85000" y="43125"/>
                </a:move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  <a:moveTo>
                  <a:pt x="30000" y="60000"/>
                </a:moveTo>
                <a:lnTo>
                  <a:pt x="30000" y="105000"/>
                </a:lnTo>
                <a:lnTo>
                  <a:pt x="55000" y="105000"/>
                </a:ln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  <a:lnTo>
                  <a:pt x="90000" y="105000"/>
                </a:lnTo>
                <a:lnTo>
                  <a:pt x="90000" y="60000"/>
                </a:lnTo>
                <a:close/>
              </a:path>
              <a:path extrusionOk="0" fill="darken" h="120000" w="120000">
                <a:moveTo>
                  <a:pt x="60000" y="15000"/>
                </a:moveTo>
                <a:lnTo>
                  <a:pt x="20000" y="60000"/>
                </a:lnTo>
                <a:lnTo>
                  <a:pt x="100000" y="60000"/>
                </a:lnTo>
                <a:close/>
                <a:moveTo>
                  <a:pt x="55000" y="82500"/>
                </a:moveTo>
                <a:lnTo>
                  <a:pt x="65000" y="82500"/>
                </a:lnTo>
                <a:lnTo>
                  <a:pt x="65000" y="105000"/>
                </a:lnTo>
                <a:lnTo>
                  <a:pt x="55000" y="105000"/>
                </a:lnTo>
                <a:close/>
              </a:path>
              <a:path extrusionOk="0" fill="none" h="120000" w="120000">
                <a:moveTo>
                  <a:pt x="60000" y="15000"/>
                </a:moveTo>
                <a:lnTo>
                  <a:pt x="75000" y="31875"/>
                </a:lnTo>
                <a:lnTo>
                  <a:pt x="75000" y="20625"/>
                </a:lnTo>
                <a:lnTo>
                  <a:pt x="85000" y="20625"/>
                </a:lnTo>
                <a:lnTo>
                  <a:pt x="85000" y="43125"/>
                </a:lnTo>
                <a:lnTo>
                  <a:pt x="100000" y="60000"/>
                </a:lnTo>
                <a:lnTo>
                  <a:pt x="90000" y="60000"/>
                </a:lnTo>
                <a:lnTo>
                  <a:pt x="90000" y="105000"/>
                </a:lnTo>
                <a:lnTo>
                  <a:pt x="30000" y="105000"/>
                </a:lnTo>
                <a:lnTo>
                  <a:pt x="30000" y="60000"/>
                </a:lnTo>
                <a:lnTo>
                  <a:pt x="20000" y="60000"/>
                </a:lnTo>
                <a:close/>
                <a:moveTo>
                  <a:pt x="75000" y="31875"/>
                </a:moveTo>
                <a:lnTo>
                  <a:pt x="85000" y="43125"/>
                </a:lnTo>
                <a:moveTo>
                  <a:pt x="90000" y="60000"/>
                </a:moveTo>
                <a:lnTo>
                  <a:pt x="30000" y="60000"/>
                </a:lnTo>
                <a:moveTo>
                  <a:pt x="55000" y="105000"/>
                </a:move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000"/>
                                        <p:tgtEl>
                                          <p:spTgt spid="5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000"/>
                                        <p:tgtEl>
                                          <p:spTgt spid="5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g1e00d7c69a1_0_0"/>
          <p:cNvSpPr txBox="1"/>
          <p:nvPr>
            <p:ph type="title"/>
          </p:nvPr>
        </p:nvSpPr>
        <p:spPr>
          <a:xfrm>
            <a:off x="762000" y="762000"/>
            <a:ext cx="7772400" cy="784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ru-RU"/>
              <a:t>Морской бой</a:t>
            </a:r>
            <a:endParaRPr/>
          </a:p>
        </p:txBody>
      </p:sp>
      <p:graphicFrame>
        <p:nvGraphicFramePr>
          <p:cNvPr id="137" name="Google Shape;137;g1e00d7c69a1_0_0"/>
          <p:cNvGraphicFramePr/>
          <p:nvPr/>
        </p:nvGraphicFramePr>
        <p:xfrm>
          <a:off x="952500" y="17957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{990B5A47-2490-442E-9472-73D3FD8D59B2}</a:tableStyleId>
              </a:tblPr>
              <a:tblGrid>
                <a:gridCol w="3619500"/>
                <a:gridCol w="3619500"/>
              </a:tblGrid>
              <a:tr h="55327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b="1" lang="ru-RU" sz="1800"/>
                        <a:t>команда 1</a:t>
                      </a:r>
                      <a:endParaRPr b="1" sz="18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b="1" lang="ru-RU" sz="1800"/>
                        <a:t>команда 2</a:t>
                      </a:r>
                      <a:endParaRPr b="1" sz="1800" u="none" cap="none" strike="noStrike"/>
                    </a:p>
                  </a:txBody>
                  <a:tcPr marT="91425" marB="91425" marR="91425" marL="91425"/>
                </a:tc>
              </a:tr>
              <a:tr h="33234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pic>
        <p:nvPicPr>
          <p:cNvPr id="138" name="Google Shape;138;g1e00d7c69a1_0_0">
            <a:hlinkClick action="ppaction://hlinksldjump" r:id="rId3"/>
          </p:cNvPr>
          <p:cNvPicPr preferRelativeResize="0"/>
          <p:nvPr/>
        </p:nvPicPr>
        <p:blipFill rotWithShape="1">
          <a:blip r:embed="rId4">
            <a:alphaModFix/>
          </a:blip>
          <a:srcRect b="61399" l="24102" r="52308" t="24874"/>
          <a:stretch/>
        </p:blipFill>
        <p:spPr>
          <a:xfrm>
            <a:off x="1636938" y="4752762"/>
            <a:ext cx="2107226" cy="919664"/>
          </a:xfrm>
          <a:prstGeom prst="rect">
            <a:avLst/>
          </a:prstGeom>
          <a:noFill/>
          <a:ln>
            <a:noFill/>
          </a:ln>
        </p:spPr>
      </p:pic>
      <p:pic>
        <p:nvPicPr>
          <p:cNvPr id="139" name="Google Shape;139;g1e00d7c69a1_0_0">
            <a:hlinkClick action="ppaction://hlinksldjump" r:id="rId5"/>
          </p:cNvPr>
          <p:cNvPicPr preferRelativeResize="0"/>
          <p:nvPr/>
        </p:nvPicPr>
        <p:blipFill rotWithShape="1">
          <a:blip r:embed="rId4">
            <a:alphaModFix/>
          </a:blip>
          <a:srcRect b="61399" l="24102" r="52308" t="24874"/>
          <a:stretch/>
        </p:blipFill>
        <p:spPr>
          <a:xfrm>
            <a:off x="5349650" y="4716100"/>
            <a:ext cx="2107252" cy="9196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40" name="Google Shape;140;g1e00d7c69a1_0_0">
            <a:hlinkClick action="ppaction://hlinksldjump" r:id="rId6"/>
          </p:cNvPr>
          <p:cNvPicPr preferRelativeResize="0"/>
          <p:nvPr/>
        </p:nvPicPr>
        <p:blipFill rotWithShape="1">
          <a:blip r:embed="rId7">
            <a:alphaModFix/>
          </a:blip>
          <a:srcRect b="1835" l="16254" r="73231" t="84438"/>
          <a:stretch/>
        </p:blipFill>
        <p:spPr>
          <a:xfrm>
            <a:off x="1059050" y="2372650"/>
            <a:ext cx="939100" cy="919668"/>
          </a:xfrm>
          <a:prstGeom prst="rect">
            <a:avLst/>
          </a:prstGeom>
          <a:noFill/>
          <a:ln>
            <a:noFill/>
          </a:ln>
        </p:spPr>
      </p:pic>
      <p:pic>
        <p:nvPicPr>
          <p:cNvPr id="141" name="Google Shape;141;g1e00d7c69a1_0_0">
            <a:hlinkClick action="ppaction://hlinksldjump" r:id="rId8"/>
          </p:cNvPr>
          <p:cNvPicPr preferRelativeResize="0"/>
          <p:nvPr/>
        </p:nvPicPr>
        <p:blipFill rotWithShape="1">
          <a:blip r:embed="rId7">
            <a:alphaModFix/>
          </a:blip>
          <a:srcRect b="1835" l="16254" r="73231" t="84438"/>
          <a:stretch/>
        </p:blipFill>
        <p:spPr>
          <a:xfrm>
            <a:off x="2299175" y="2391325"/>
            <a:ext cx="939100" cy="91966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2" name="Google Shape;142;g1e00d7c69a1_0_0">
            <a:hlinkClick action="ppaction://hlinksldjump" r:id="rId9"/>
          </p:cNvPr>
          <p:cNvPicPr preferRelativeResize="0"/>
          <p:nvPr/>
        </p:nvPicPr>
        <p:blipFill rotWithShape="1">
          <a:blip r:embed="rId7">
            <a:alphaModFix/>
          </a:blip>
          <a:srcRect b="1835" l="16254" r="73231" t="84438"/>
          <a:stretch/>
        </p:blipFill>
        <p:spPr>
          <a:xfrm>
            <a:off x="3511800" y="2391312"/>
            <a:ext cx="939106" cy="9196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43" name="Google Shape;143;g1e00d7c69a1_0_0">
            <a:hlinkClick action="ppaction://hlinksldjump" r:id="rId10"/>
          </p:cNvPr>
          <p:cNvPicPr preferRelativeResize="0"/>
          <p:nvPr/>
        </p:nvPicPr>
        <p:blipFill rotWithShape="1">
          <a:blip r:embed="rId7">
            <a:alphaModFix/>
          </a:blip>
          <a:srcRect b="69246" l="60310" r="25843" t="19471"/>
          <a:stretch/>
        </p:blipFill>
        <p:spPr>
          <a:xfrm>
            <a:off x="4724425" y="3572775"/>
            <a:ext cx="1504920" cy="919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4" name="Google Shape;144;g1e00d7c69a1_0_0">
            <a:hlinkClick action="ppaction://hlinksldjump" r:id="rId11"/>
          </p:cNvPr>
          <p:cNvPicPr preferRelativeResize="0"/>
          <p:nvPr/>
        </p:nvPicPr>
        <p:blipFill rotWithShape="1">
          <a:blip r:embed="rId7">
            <a:alphaModFix/>
          </a:blip>
          <a:srcRect b="1835" l="16254" r="73231" t="84438"/>
          <a:stretch/>
        </p:blipFill>
        <p:spPr>
          <a:xfrm>
            <a:off x="4724425" y="2429437"/>
            <a:ext cx="939106" cy="9196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45" name="Google Shape;145;g1e00d7c69a1_0_0">
            <a:hlinkClick action="ppaction://hlinksldjump" r:id="rId12"/>
          </p:cNvPr>
          <p:cNvPicPr preferRelativeResize="0"/>
          <p:nvPr/>
        </p:nvPicPr>
        <p:blipFill rotWithShape="1">
          <a:blip r:embed="rId7">
            <a:alphaModFix/>
          </a:blip>
          <a:srcRect b="1835" l="16254" r="73231" t="84438"/>
          <a:stretch/>
        </p:blipFill>
        <p:spPr>
          <a:xfrm>
            <a:off x="5852550" y="2429437"/>
            <a:ext cx="939106" cy="9196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46" name="Google Shape;146;g1e00d7c69a1_0_0">
            <a:hlinkClick action="ppaction://hlinksldjump" r:id="rId13"/>
          </p:cNvPr>
          <p:cNvPicPr preferRelativeResize="0"/>
          <p:nvPr/>
        </p:nvPicPr>
        <p:blipFill rotWithShape="1">
          <a:blip r:embed="rId7">
            <a:alphaModFix/>
          </a:blip>
          <a:srcRect b="1835" l="16254" r="73231" t="84438"/>
          <a:stretch/>
        </p:blipFill>
        <p:spPr>
          <a:xfrm>
            <a:off x="6980675" y="2391312"/>
            <a:ext cx="939106" cy="9196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47" name="Google Shape;147;g1e00d7c69a1_0_0">
            <a:hlinkClick action="ppaction://hlinksldjump" r:id="rId14"/>
          </p:cNvPr>
          <p:cNvPicPr preferRelativeResize="0"/>
          <p:nvPr/>
        </p:nvPicPr>
        <p:blipFill rotWithShape="1">
          <a:blip r:embed="rId7">
            <a:alphaModFix/>
          </a:blip>
          <a:srcRect b="69246" l="60310" r="25843" t="19471"/>
          <a:stretch/>
        </p:blipFill>
        <p:spPr>
          <a:xfrm>
            <a:off x="6557125" y="3572037"/>
            <a:ext cx="1504920" cy="919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8" name="Google Shape;148;g1e00d7c69a1_0_0">
            <a:hlinkClick action="ppaction://hlinksldjump" r:id="rId15"/>
          </p:cNvPr>
          <p:cNvPicPr preferRelativeResize="0"/>
          <p:nvPr/>
        </p:nvPicPr>
        <p:blipFill rotWithShape="1">
          <a:blip r:embed="rId7">
            <a:alphaModFix/>
          </a:blip>
          <a:srcRect b="69246" l="60310" r="25843" t="19471"/>
          <a:stretch/>
        </p:blipFill>
        <p:spPr>
          <a:xfrm>
            <a:off x="1059050" y="3572037"/>
            <a:ext cx="1504920" cy="919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9" name="Google Shape;149;g1e00d7c69a1_0_0">
            <a:hlinkClick action="ppaction://hlinksldjump" r:id="rId16"/>
          </p:cNvPr>
          <p:cNvPicPr preferRelativeResize="0"/>
          <p:nvPr/>
        </p:nvPicPr>
        <p:blipFill rotWithShape="1">
          <a:blip r:embed="rId7">
            <a:alphaModFix/>
          </a:blip>
          <a:srcRect b="69246" l="60310" r="25843" t="19471"/>
          <a:stretch/>
        </p:blipFill>
        <p:spPr>
          <a:xfrm>
            <a:off x="2891738" y="3572037"/>
            <a:ext cx="1504920" cy="919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00" name="Shape 6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1" name="Google Shape;601;g22a6f9c6563_0_144"/>
          <p:cNvSpPr txBox="1"/>
          <p:nvPr>
            <p:ph type="title"/>
          </p:nvPr>
        </p:nvSpPr>
        <p:spPr>
          <a:xfrm>
            <a:off x="3536450" y="762000"/>
            <a:ext cx="4998000" cy="2547900"/>
          </a:xfrm>
          <a:prstGeom prst="rect">
            <a:avLst/>
          </a:prstGeom>
          <a:solidFill>
            <a:schemeClr val="lt1"/>
          </a:solidFill>
          <a:ln cap="rnd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Verdana"/>
              <a:buNone/>
            </a:pPr>
            <a:r>
              <a:rPr b="1" lang="ru-RU" sz="3611"/>
              <a:t>Как происходит утилизация радиоактивных отходов?</a:t>
            </a:r>
            <a:endParaRPr b="1" sz="4800"/>
          </a:p>
        </p:txBody>
      </p:sp>
      <p:sp>
        <p:nvSpPr>
          <p:cNvPr id="602" name="Google Shape;602;g22a6f9c6563_0_144"/>
          <p:cNvSpPr/>
          <p:nvPr/>
        </p:nvSpPr>
        <p:spPr>
          <a:xfrm>
            <a:off x="1295400" y="3699600"/>
            <a:ext cx="67056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DFF49A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ru-RU" sz="2400" u="none" cap="none" strike="noStrike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Утопление</a:t>
            </a:r>
            <a:endParaRPr b="0" i="0" sz="2400" u="none" cap="none" strike="noStrike">
              <a:solidFill>
                <a:srgbClr val="75270B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603" name="Google Shape;603;g22a6f9c6563_0_144"/>
          <p:cNvSpPr/>
          <p:nvPr/>
        </p:nvSpPr>
        <p:spPr>
          <a:xfrm>
            <a:off x="1295400" y="4457700"/>
            <a:ext cx="67056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DFF49A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ru-RU" sz="2400" u="none" cap="none" strike="noStrike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Закапывание в землю</a:t>
            </a:r>
            <a:endParaRPr b="0" i="0" sz="2400" u="none" cap="none" strike="noStrike">
              <a:solidFill>
                <a:srgbClr val="75270B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604" name="Google Shape;604;g22a6f9c6563_0_144"/>
          <p:cNvSpPr/>
          <p:nvPr/>
        </p:nvSpPr>
        <p:spPr>
          <a:xfrm>
            <a:off x="1295400" y="5215800"/>
            <a:ext cx="67056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DFF49A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ru-RU" sz="2400" u="none" cap="none" strike="noStrike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Сжигание</a:t>
            </a:r>
            <a:endParaRPr b="0" i="0" sz="2400" u="none" cap="none" strike="noStrike">
              <a:solidFill>
                <a:srgbClr val="75270B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605" name="Google Shape;605;g22a6f9c6563_0_144">
            <a:hlinkClick action="ppaction://hlinksldjump" r:id="rId3"/>
          </p:cNvPr>
          <p:cNvSpPr/>
          <p:nvPr/>
        </p:nvSpPr>
        <p:spPr>
          <a:xfrm>
            <a:off x="2786050" y="6215082"/>
            <a:ext cx="3714900" cy="428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ru-RU" sz="2400" u="none" cap="none" strike="noStrike">
                <a:solidFill>
                  <a:srgbClr val="FF0000"/>
                </a:solidFill>
                <a:latin typeface="Verdana"/>
                <a:ea typeface="Verdana"/>
                <a:cs typeface="Verdana"/>
                <a:sym typeface="Verdana"/>
              </a:rPr>
              <a:t>правило</a:t>
            </a:r>
            <a:endParaRPr b="1" i="0" sz="2400" u="none" cap="none" strike="noStrike">
              <a:solidFill>
                <a:srgbClr val="FF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606" name="Google Shape;606;g22a6f9c6563_0_144"/>
          <p:cNvPicPr preferRelativeResize="0"/>
          <p:nvPr/>
        </p:nvPicPr>
        <p:blipFill rotWithShape="1">
          <a:blip r:embed="rId4">
            <a:alphaModFix/>
          </a:blip>
          <a:srcRect b="1835" l="16254" r="73231" t="84438"/>
          <a:stretch/>
        </p:blipFill>
        <p:spPr>
          <a:xfrm>
            <a:off x="881102" y="923560"/>
            <a:ext cx="2082126" cy="2039085"/>
          </a:xfrm>
          <a:prstGeom prst="rect">
            <a:avLst/>
          </a:prstGeom>
          <a:noFill/>
          <a:ln>
            <a:noFill/>
          </a:ln>
        </p:spPr>
      </p:pic>
      <p:pic>
        <p:nvPicPr>
          <p:cNvPr id="607" name="Google Shape;607;g22a6f9c6563_0_144"/>
          <p:cNvPicPr preferRelativeResize="0"/>
          <p:nvPr/>
        </p:nvPicPr>
        <p:blipFill rotWithShape="1">
          <a:blip r:embed="rId5">
            <a:alphaModFix/>
          </a:blip>
          <a:srcRect b="0" l="4010" r="4009" t="0"/>
          <a:stretch/>
        </p:blipFill>
        <p:spPr>
          <a:xfrm>
            <a:off x="702975" y="762000"/>
            <a:ext cx="2438400" cy="2362200"/>
          </a:xfrm>
          <a:prstGeom prst="rect">
            <a:avLst/>
          </a:prstGeom>
          <a:noFill/>
          <a:ln>
            <a:noFill/>
          </a:ln>
        </p:spPr>
      </p:pic>
      <p:sp>
        <p:nvSpPr>
          <p:cNvPr id="608" name="Google Shape;608;g22a6f9c6563_0_144">
            <a:hlinkClick action="ppaction://hlinksldjump" r:id="rId6"/>
          </p:cNvPr>
          <p:cNvSpPr/>
          <p:nvPr/>
        </p:nvSpPr>
        <p:spPr>
          <a:xfrm>
            <a:off x="7772400" y="6019800"/>
            <a:ext cx="6858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100000" y="37500"/>
                </a:moveTo>
                <a:lnTo>
                  <a:pt x="80000" y="15000"/>
                </a:lnTo>
                <a:lnTo>
                  <a:pt x="60000" y="37500"/>
                </a:lnTo>
                <a:lnTo>
                  <a:pt x="70000" y="37500"/>
                </a:lnTo>
                <a:lnTo>
                  <a:pt x="70000" y="71250"/>
                </a:lnTo>
                <a:cubicBezTo>
                  <a:pt x="70000" y="77463"/>
                  <a:pt x="65523" y="82500"/>
                  <a:pt x="60000" y="82500"/>
                </a:cubicBezTo>
                <a:lnTo>
                  <a:pt x="50000" y="82500"/>
                </a:lnTo>
                <a:cubicBezTo>
                  <a:pt x="44477" y="82500"/>
                  <a:pt x="40000" y="77463"/>
                  <a:pt x="40000" y="71250"/>
                </a:cubicBezTo>
                <a:lnTo>
                  <a:pt x="40000" y="37500"/>
                </a:lnTo>
                <a:lnTo>
                  <a:pt x="20000" y="37500"/>
                </a:lnTo>
                <a:lnTo>
                  <a:pt x="20000" y="71250"/>
                </a:lnTo>
                <a:lnTo>
                  <a:pt x="20000" y="71250"/>
                </a:lnTo>
                <a:cubicBezTo>
                  <a:pt x="20000" y="89890"/>
                  <a:pt x="33431" y="105000"/>
                  <a:pt x="50000" y="105000"/>
                </a:cubicBezTo>
                <a:lnTo>
                  <a:pt x="60000" y="105000"/>
                </a:lnTo>
                <a:cubicBezTo>
                  <a:pt x="76569" y="105000"/>
                  <a:pt x="90000" y="89890"/>
                  <a:pt x="90000" y="71250"/>
                </a:cubicBezTo>
                <a:lnTo>
                  <a:pt x="90000" y="37500"/>
                </a:lnTo>
                <a:close/>
              </a:path>
              <a:path extrusionOk="0" fill="darken" h="120000" w="120000">
                <a:moveTo>
                  <a:pt x="100000" y="37500"/>
                </a:moveTo>
                <a:lnTo>
                  <a:pt x="80000" y="15000"/>
                </a:lnTo>
                <a:lnTo>
                  <a:pt x="60000" y="37500"/>
                </a:lnTo>
                <a:lnTo>
                  <a:pt x="70000" y="37500"/>
                </a:lnTo>
                <a:lnTo>
                  <a:pt x="70000" y="71250"/>
                </a:lnTo>
                <a:cubicBezTo>
                  <a:pt x="70000" y="77463"/>
                  <a:pt x="65523" y="82500"/>
                  <a:pt x="60000" y="82500"/>
                </a:cubicBezTo>
                <a:lnTo>
                  <a:pt x="50000" y="82500"/>
                </a:lnTo>
                <a:cubicBezTo>
                  <a:pt x="44477" y="82500"/>
                  <a:pt x="40000" y="77463"/>
                  <a:pt x="40000" y="71250"/>
                </a:cubicBezTo>
                <a:lnTo>
                  <a:pt x="40000" y="37500"/>
                </a:lnTo>
                <a:lnTo>
                  <a:pt x="20000" y="37500"/>
                </a:lnTo>
                <a:lnTo>
                  <a:pt x="20000" y="71250"/>
                </a:lnTo>
                <a:lnTo>
                  <a:pt x="20000" y="71250"/>
                </a:lnTo>
                <a:cubicBezTo>
                  <a:pt x="20000" y="89890"/>
                  <a:pt x="33431" y="105000"/>
                  <a:pt x="50000" y="105000"/>
                </a:cubicBezTo>
                <a:lnTo>
                  <a:pt x="60000" y="105000"/>
                </a:lnTo>
                <a:cubicBezTo>
                  <a:pt x="76569" y="105000"/>
                  <a:pt x="90000" y="89890"/>
                  <a:pt x="90000" y="71250"/>
                </a:cubicBezTo>
                <a:lnTo>
                  <a:pt x="90000" y="37500"/>
                </a:lnTo>
                <a:close/>
              </a:path>
              <a:path extrusionOk="0" fill="none" h="120000" w="120000">
                <a:moveTo>
                  <a:pt x="100000" y="37500"/>
                </a:moveTo>
                <a:lnTo>
                  <a:pt x="90000" y="37500"/>
                </a:lnTo>
                <a:lnTo>
                  <a:pt x="90000" y="71250"/>
                </a:lnTo>
                <a:lnTo>
                  <a:pt x="90000" y="71250"/>
                </a:lnTo>
                <a:cubicBezTo>
                  <a:pt x="90000" y="89890"/>
                  <a:pt x="76569" y="105000"/>
                  <a:pt x="60000" y="105000"/>
                </a:cubicBezTo>
                <a:lnTo>
                  <a:pt x="50000" y="105000"/>
                </a:lnTo>
                <a:cubicBezTo>
                  <a:pt x="33431" y="105000"/>
                  <a:pt x="20000" y="89890"/>
                  <a:pt x="20000" y="71250"/>
                </a:cubicBezTo>
                <a:lnTo>
                  <a:pt x="20000" y="37500"/>
                </a:lnTo>
                <a:lnTo>
                  <a:pt x="40000" y="37500"/>
                </a:lnTo>
                <a:lnTo>
                  <a:pt x="40000" y="71250"/>
                </a:lnTo>
                <a:cubicBezTo>
                  <a:pt x="40000" y="77463"/>
                  <a:pt x="44477" y="82500"/>
                  <a:pt x="50000" y="82500"/>
                </a:cubicBezTo>
                <a:lnTo>
                  <a:pt x="60000" y="82500"/>
                </a:lnTo>
                <a:cubicBezTo>
                  <a:pt x="65523" y="82500"/>
                  <a:pt x="70000" y="77463"/>
                  <a:pt x="70000" y="71250"/>
                </a:cubicBezTo>
                <a:lnTo>
                  <a:pt x="70000" y="37500"/>
                </a:lnTo>
                <a:lnTo>
                  <a:pt x="60000" y="37500"/>
                </a:lnTo>
                <a:lnTo>
                  <a:pt x="80000" y="15000"/>
                </a:lnTo>
                <a:close/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609" name="Google Shape;609;g22a6f9c6563_0_144">
            <a:hlinkClick action="ppaction://hlinksldjump" r:id="rId7"/>
          </p:cNvPr>
          <p:cNvSpPr/>
          <p:nvPr/>
        </p:nvSpPr>
        <p:spPr>
          <a:xfrm>
            <a:off x="838200" y="6019800"/>
            <a:ext cx="6858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0000" y="60000"/>
                </a:lnTo>
                <a:lnTo>
                  <a:pt x="30000" y="60000"/>
                </a:lnTo>
                <a:lnTo>
                  <a:pt x="30000" y="105000"/>
                </a:lnTo>
                <a:lnTo>
                  <a:pt x="90000" y="105000"/>
                </a:lnTo>
                <a:lnTo>
                  <a:pt x="90000" y="60000"/>
                </a:lnTo>
                <a:lnTo>
                  <a:pt x="100000" y="60000"/>
                </a:lnTo>
                <a:lnTo>
                  <a:pt x="85000" y="43125"/>
                </a:ln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</a:path>
              <a:path extrusionOk="0" fill="darkenLess" h="120000" w="120000">
                <a:moveTo>
                  <a:pt x="85000" y="43125"/>
                </a:move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  <a:moveTo>
                  <a:pt x="30000" y="60000"/>
                </a:moveTo>
                <a:lnTo>
                  <a:pt x="30000" y="105000"/>
                </a:lnTo>
                <a:lnTo>
                  <a:pt x="55000" y="105000"/>
                </a:ln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  <a:lnTo>
                  <a:pt x="90000" y="105000"/>
                </a:lnTo>
                <a:lnTo>
                  <a:pt x="90000" y="60000"/>
                </a:lnTo>
                <a:close/>
              </a:path>
              <a:path extrusionOk="0" fill="darken" h="120000" w="120000">
                <a:moveTo>
                  <a:pt x="60000" y="15000"/>
                </a:moveTo>
                <a:lnTo>
                  <a:pt x="20000" y="60000"/>
                </a:lnTo>
                <a:lnTo>
                  <a:pt x="100000" y="60000"/>
                </a:lnTo>
                <a:close/>
                <a:moveTo>
                  <a:pt x="55000" y="82500"/>
                </a:moveTo>
                <a:lnTo>
                  <a:pt x="65000" y="82500"/>
                </a:lnTo>
                <a:lnTo>
                  <a:pt x="65000" y="105000"/>
                </a:lnTo>
                <a:lnTo>
                  <a:pt x="55000" y="105000"/>
                </a:lnTo>
                <a:close/>
              </a:path>
              <a:path extrusionOk="0" fill="none" h="120000" w="120000">
                <a:moveTo>
                  <a:pt x="60000" y="15000"/>
                </a:moveTo>
                <a:lnTo>
                  <a:pt x="75000" y="31875"/>
                </a:lnTo>
                <a:lnTo>
                  <a:pt x="75000" y="20625"/>
                </a:lnTo>
                <a:lnTo>
                  <a:pt x="85000" y="20625"/>
                </a:lnTo>
                <a:lnTo>
                  <a:pt x="85000" y="43125"/>
                </a:lnTo>
                <a:lnTo>
                  <a:pt x="100000" y="60000"/>
                </a:lnTo>
                <a:lnTo>
                  <a:pt x="90000" y="60000"/>
                </a:lnTo>
                <a:lnTo>
                  <a:pt x="90000" y="105000"/>
                </a:lnTo>
                <a:lnTo>
                  <a:pt x="30000" y="105000"/>
                </a:lnTo>
                <a:lnTo>
                  <a:pt x="30000" y="60000"/>
                </a:lnTo>
                <a:lnTo>
                  <a:pt x="20000" y="60000"/>
                </a:lnTo>
                <a:close/>
                <a:moveTo>
                  <a:pt x="75000" y="31875"/>
                </a:moveTo>
                <a:lnTo>
                  <a:pt x="85000" y="43125"/>
                </a:lnTo>
                <a:moveTo>
                  <a:pt x="90000" y="60000"/>
                </a:moveTo>
                <a:lnTo>
                  <a:pt x="30000" y="60000"/>
                </a:lnTo>
                <a:moveTo>
                  <a:pt x="55000" y="105000"/>
                </a:move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000"/>
                                        <p:tgtEl>
                                          <p:spTgt spid="6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000"/>
                                        <p:tgtEl>
                                          <p:spTgt spid="6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3" name="Shape 6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" name="Google Shape;614;g22a068f5ad0_0_9"/>
          <p:cNvSpPr txBox="1"/>
          <p:nvPr>
            <p:ph type="title"/>
          </p:nvPr>
        </p:nvSpPr>
        <p:spPr>
          <a:xfrm>
            <a:off x="3527225" y="826050"/>
            <a:ext cx="5070300" cy="3746100"/>
          </a:xfrm>
          <a:prstGeom prst="rect">
            <a:avLst/>
          </a:prstGeom>
          <a:solidFill>
            <a:schemeClr val="lt1"/>
          </a:solidFill>
          <a:ln cap="rnd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Verdana"/>
              <a:buNone/>
            </a:pPr>
            <a:r>
              <a:rPr b="1" lang="ru-RU" sz="2927"/>
              <a:t>Нефть не­рас­тво­ри­ма в воде и сла­бо­ток­сич­на. По­че­му же за­гряз­не­ние вод неф­те­про­дук­та­ми счи­та­ет­ся одним из самых опас­ных?</a:t>
            </a:r>
            <a:endParaRPr b="1" sz="2944"/>
          </a:p>
        </p:txBody>
      </p:sp>
      <p:sp>
        <p:nvSpPr>
          <p:cNvPr id="615" name="Google Shape;615;g22a068f5ad0_0_9">
            <a:hlinkClick action="ppaction://hlinksldjump" r:id="rId3"/>
          </p:cNvPr>
          <p:cNvSpPr/>
          <p:nvPr/>
        </p:nvSpPr>
        <p:spPr>
          <a:xfrm>
            <a:off x="1290700" y="5289600"/>
            <a:ext cx="67056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DFF49A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ru-RU" sz="2400" u="none" cap="none" strike="noStrike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Ваш ответ</a:t>
            </a:r>
            <a:endParaRPr b="0" i="0" sz="2400" u="none" cap="none" strike="noStrike">
              <a:solidFill>
                <a:srgbClr val="75270B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616" name="Google Shape;616;g22a068f5ad0_0_9">
            <a:hlinkClick action="ppaction://hlinksldjump" r:id="rId4"/>
          </p:cNvPr>
          <p:cNvSpPr/>
          <p:nvPr/>
        </p:nvSpPr>
        <p:spPr>
          <a:xfrm>
            <a:off x="2786050" y="6215082"/>
            <a:ext cx="3714900" cy="428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ru-RU" sz="2400" u="none" cap="none" strike="noStrike">
                <a:solidFill>
                  <a:srgbClr val="FF0000"/>
                </a:solidFill>
                <a:latin typeface="Verdana"/>
                <a:ea typeface="Verdana"/>
                <a:cs typeface="Verdana"/>
                <a:sym typeface="Verdana"/>
              </a:rPr>
              <a:t>правило</a:t>
            </a:r>
            <a:endParaRPr b="1" i="0" sz="2400" u="none" cap="none" strike="noStrike">
              <a:solidFill>
                <a:srgbClr val="FF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617" name="Google Shape;617;g22a068f5ad0_0_9"/>
          <p:cNvPicPr preferRelativeResize="0"/>
          <p:nvPr/>
        </p:nvPicPr>
        <p:blipFill rotWithShape="1">
          <a:blip r:embed="rId5">
            <a:alphaModFix/>
          </a:blip>
          <a:srcRect b="69246" l="60310" r="25843" t="19471"/>
          <a:stretch/>
        </p:blipFill>
        <p:spPr>
          <a:xfrm>
            <a:off x="838200" y="826050"/>
            <a:ext cx="2301900" cy="1406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618" name="Google Shape;618;g22a068f5ad0_0_9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82825" y="644812"/>
            <a:ext cx="2812650" cy="2506277"/>
          </a:xfrm>
          <a:prstGeom prst="rect">
            <a:avLst/>
          </a:prstGeom>
          <a:noFill/>
          <a:ln>
            <a:noFill/>
          </a:ln>
        </p:spPr>
      </p:pic>
      <p:sp>
        <p:nvSpPr>
          <p:cNvPr id="619" name="Google Shape;619;g22a068f5ad0_0_9">
            <a:hlinkClick action="ppaction://hlinksldjump" r:id="rId7"/>
          </p:cNvPr>
          <p:cNvSpPr/>
          <p:nvPr/>
        </p:nvSpPr>
        <p:spPr>
          <a:xfrm>
            <a:off x="7772400" y="6019800"/>
            <a:ext cx="6858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100000" y="37500"/>
                </a:moveTo>
                <a:lnTo>
                  <a:pt x="80000" y="15000"/>
                </a:lnTo>
                <a:lnTo>
                  <a:pt x="60000" y="37500"/>
                </a:lnTo>
                <a:lnTo>
                  <a:pt x="70000" y="37500"/>
                </a:lnTo>
                <a:lnTo>
                  <a:pt x="70000" y="71250"/>
                </a:lnTo>
                <a:cubicBezTo>
                  <a:pt x="70000" y="77463"/>
                  <a:pt x="65523" y="82500"/>
                  <a:pt x="60000" y="82500"/>
                </a:cubicBezTo>
                <a:lnTo>
                  <a:pt x="50000" y="82500"/>
                </a:lnTo>
                <a:cubicBezTo>
                  <a:pt x="44477" y="82500"/>
                  <a:pt x="40000" y="77463"/>
                  <a:pt x="40000" y="71250"/>
                </a:cubicBezTo>
                <a:lnTo>
                  <a:pt x="40000" y="37500"/>
                </a:lnTo>
                <a:lnTo>
                  <a:pt x="20000" y="37500"/>
                </a:lnTo>
                <a:lnTo>
                  <a:pt x="20000" y="71250"/>
                </a:lnTo>
                <a:lnTo>
                  <a:pt x="20000" y="71250"/>
                </a:lnTo>
                <a:cubicBezTo>
                  <a:pt x="20000" y="89890"/>
                  <a:pt x="33431" y="105000"/>
                  <a:pt x="50000" y="105000"/>
                </a:cubicBezTo>
                <a:lnTo>
                  <a:pt x="60000" y="105000"/>
                </a:lnTo>
                <a:cubicBezTo>
                  <a:pt x="76569" y="105000"/>
                  <a:pt x="90000" y="89890"/>
                  <a:pt x="90000" y="71250"/>
                </a:cubicBezTo>
                <a:lnTo>
                  <a:pt x="90000" y="37500"/>
                </a:lnTo>
                <a:close/>
              </a:path>
              <a:path extrusionOk="0" fill="darken" h="120000" w="120000">
                <a:moveTo>
                  <a:pt x="100000" y="37500"/>
                </a:moveTo>
                <a:lnTo>
                  <a:pt x="80000" y="15000"/>
                </a:lnTo>
                <a:lnTo>
                  <a:pt x="60000" y="37500"/>
                </a:lnTo>
                <a:lnTo>
                  <a:pt x="70000" y="37500"/>
                </a:lnTo>
                <a:lnTo>
                  <a:pt x="70000" y="71250"/>
                </a:lnTo>
                <a:cubicBezTo>
                  <a:pt x="70000" y="77463"/>
                  <a:pt x="65523" y="82500"/>
                  <a:pt x="60000" y="82500"/>
                </a:cubicBezTo>
                <a:lnTo>
                  <a:pt x="50000" y="82500"/>
                </a:lnTo>
                <a:cubicBezTo>
                  <a:pt x="44477" y="82500"/>
                  <a:pt x="40000" y="77463"/>
                  <a:pt x="40000" y="71250"/>
                </a:cubicBezTo>
                <a:lnTo>
                  <a:pt x="40000" y="37500"/>
                </a:lnTo>
                <a:lnTo>
                  <a:pt x="20000" y="37500"/>
                </a:lnTo>
                <a:lnTo>
                  <a:pt x="20000" y="71250"/>
                </a:lnTo>
                <a:lnTo>
                  <a:pt x="20000" y="71250"/>
                </a:lnTo>
                <a:cubicBezTo>
                  <a:pt x="20000" y="89890"/>
                  <a:pt x="33431" y="105000"/>
                  <a:pt x="50000" y="105000"/>
                </a:cubicBezTo>
                <a:lnTo>
                  <a:pt x="60000" y="105000"/>
                </a:lnTo>
                <a:cubicBezTo>
                  <a:pt x="76569" y="105000"/>
                  <a:pt x="90000" y="89890"/>
                  <a:pt x="90000" y="71250"/>
                </a:cubicBezTo>
                <a:lnTo>
                  <a:pt x="90000" y="37500"/>
                </a:lnTo>
                <a:close/>
              </a:path>
              <a:path extrusionOk="0" fill="none" h="120000" w="120000">
                <a:moveTo>
                  <a:pt x="100000" y="37500"/>
                </a:moveTo>
                <a:lnTo>
                  <a:pt x="90000" y="37500"/>
                </a:lnTo>
                <a:lnTo>
                  <a:pt x="90000" y="71250"/>
                </a:lnTo>
                <a:lnTo>
                  <a:pt x="90000" y="71250"/>
                </a:lnTo>
                <a:cubicBezTo>
                  <a:pt x="90000" y="89890"/>
                  <a:pt x="76569" y="105000"/>
                  <a:pt x="60000" y="105000"/>
                </a:cubicBezTo>
                <a:lnTo>
                  <a:pt x="50000" y="105000"/>
                </a:lnTo>
                <a:cubicBezTo>
                  <a:pt x="33431" y="105000"/>
                  <a:pt x="20000" y="89890"/>
                  <a:pt x="20000" y="71250"/>
                </a:cubicBezTo>
                <a:lnTo>
                  <a:pt x="20000" y="37500"/>
                </a:lnTo>
                <a:lnTo>
                  <a:pt x="40000" y="37500"/>
                </a:lnTo>
                <a:lnTo>
                  <a:pt x="40000" y="71250"/>
                </a:lnTo>
                <a:cubicBezTo>
                  <a:pt x="40000" y="77463"/>
                  <a:pt x="44477" y="82500"/>
                  <a:pt x="50000" y="82500"/>
                </a:cubicBezTo>
                <a:lnTo>
                  <a:pt x="60000" y="82500"/>
                </a:lnTo>
                <a:cubicBezTo>
                  <a:pt x="65523" y="82500"/>
                  <a:pt x="70000" y="77463"/>
                  <a:pt x="70000" y="71250"/>
                </a:cubicBezTo>
                <a:lnTo>
                  <a:pt x="70000" y="37500"/>
                </a:lnTo>
                <a:lnTo>
                  <a:pt x="60000" y="37500"/>
                </a:lnTo>
                <a:lnTo>
                  <a:pt x="80000" y="15000"/>
                </a:lnTo>
                <a:close/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620" name="Google Shape;620;g22a068f5ad0_0_9">
            <a:hlinkClick action="ppaction://hlinksldjump" r:id="rId8"/>
          </p:cNvPr>
          <p:cNvSpPr/>
          <p:nvPr/>
        </p:nvSpPr>
        <p:spPr>
          <a:xfrm>
            <a:off x="838200" y="6019800"/>
            <a:ext cx="6858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0000" y="60000"/>
                </a:lnTo>
                <a:lnTo>
                  <a:pt x="30000" y="60000"/>
                </a:lnTo>
                <a:lnTo>
                  <a:pt x="30000" y="105000"/>
                </a:lnTo>
                <a:lnTo>
                  <a:pt x="90000" y="105000"/>
                </a:lnTo>
                <a:lnTo>
                  <a:pt x="90000" y="60000"/>
                </a:lnTo>
                <a:lnTo>
                  <a:pt x="100000" y="60000"/>
                </a:lnTo>
                <a:lnTo>
                  <a:pt x="85000" y="43125"/>
                </a:ln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</a:path>
              <a:path extrusionOk="0" fill="darkenLess" h="120000" w="120000">
                <a:moveTo>
                  <a:pt x="85000" y="43125"/>
                </a:move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  <a:moveTo>
                  <a:pt x="30000" y="60000"/>
                </a:moveTo>
                <a:lnTo>
                  <a:pt x="30000" y="105000"/>
                </a:lnTo>
                <a:lnTo>
                  <a:pt x="55000" y="105000"/>
                </a:ln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  <a:lnTo>
                  <a:pt x="90000" y="105000"/>
                </a:lnTo>
                <a:lnTo>
                  <a:pt x="90000" y="60000"/>
                </a:lnTo>
                <a:close/>
              </a:path>
              <a:path extrusionOk="0" fill="darken" h="120000" w="120000">
                <a:moveTo>
                  <a:pt x="60000" y="15000"/>
                </a:moveTo>
                <a:lnTo>
                  <a:pt x="20000" y="60000"/>
                </a:lnTo>
                <a:lnTo>
                  <a:pt x="100000" y="60000"/>
                </a:lnTo>
                <a:close/>
                <a:moveTo>
                  <a:pt x="55000" y="82500"/>
                </a:moveTo>
                <a:lnTo>
                  <a:pt x="65000" y="82500"/>
                </a:lnTo>
                <a:lnTo>
                  <a:pt x="65000" y="105000"/>
                </a:lnTo>
                <a:lnTo>
                  <a:pt x="55000" y="105000"/>
                </a:lnTo>
                <a:close/>
              </a:path>
              <a:path extrusionOk="0" fill="none" h="120000" w="120000">
                <a:moveTo>
                  <a:pt x="60000" y="15000"/>
                </a:moveTo>
                <a:lnTo>
                  <a:pt x="75000" y="31875"/>
                </a:lnTo>
                <a:lnTo>
                  <a:pt x="75000" y="20625"/>
                </a:lnTo>
                <a:lnTo>
                  <a:pt x="85000" y="20625"/>
                </a:lnTo>
                <a:lnTo>
                  <a:pt x="85000" y="43125"/>
                </a:lnTo>
                <a:lnTo>
                  <a:pt x="100000" y="60000"/>
                </a:lnTo>
                <a:lnTo>
                  <a:pt x="90000" y="60000"/>
                </a:lnTo>
                <a:lnTo>
                  <a:pt x="90000" y="105000"/>
                </a:lnTo>
                <a:lnTo>
                  <a:pt x="30000" y="105000"/>
                </a:lnTo>
                <a:lnTo>
                  <a:pt x="30000" y="60000"/>
                </a:lnTo>
                <a:lnTo>
                  <a:pt x="20000" y="60000"/>
                </a:lnTo>
                <a:close/>
                <a:moveTo>
                  <a:pt x="75000" y="31875"/>
                </a:moveTo>
                <a:lnTo>
                  <a:pt x="85000" y="43125"/>
                </a:lnTo>
                <a:moveTo>
                  <a:pt x="90000" y="60000"/>
                </a:moveTo>
                <a:lnTo>
                  <a:pt x="30000" y="60000"/>
                </a:lnTo>
                <a:moveTo>
                  <a:pt x="55000" y="105000"/>
                </a:move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6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24" name="Shape 6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5" name="Google Shape;625;g22a6f9c6563_0_205"/>
          <p:cNvSpPr txBox="1"/>
          <p:nvPr>
            <p:ph type="title"/>
          </p:nvPr>
        </p:nvSpPr>
        <p:spPr>
          <a:xfrm>
            <a:off x="3595075" y="826050"/>
            <a:ext cx="5275500" cy="4389000"/>
          </a:xfrm>
          <a:prstGeom prst="rect">
            <a:avLst/>
          </a:prstGeom>
          <a:solidFill>
            <a:schemeClr val="lt1"/>
          </a:solidFill>
          <a:ln cap="rnd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Verdana"/>
              <a:buNone/>
            </a:pPr>
            <a:r>
              <a:rPr b="1" lang="ru-RU" sz="1900"/>
              <a:t>С середины XX в. по вине человека частыми становятся экологические катастрофы, вызванные химическим и радиоактивным загрязнениями. Прошло более 60 лет со времени атомной бомбардировки японских городов Хиросимы и Нагасаки, но списки умерших от лучевой болезни продолжают ежегодно пополняться. Широко известны последствия аварии на Чернобыльской АЭС 1986 г. </a:t>
            </a:r>
            <a:endParaRPr b="1" sz="19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Verdana"/>
              <a:buNone/>
            </a:pPr>
            <a:r>
              <a:rPr b="1" lang="ru-RU" sz="1900"/>
              <a:t>Какие еще подобные аварии вам известны?</a:t>
            </a:r>
            <a:endParaRPr b="1" sz="1900"/>
          </a:p>
        </p:txBody>
      </p:sp>
      <p:sp>
        <p:nvSpPr>
          <p:cNvPr id="626" name="Google Shape;626;g22a6f9c6563_0_205"/>
          <p:cNvSpPr/>
          <p:nvPr/>
        </p:nvSpPr>
        <p:spPr>
          <a:xfrm>
            <a:off x="838200" y="6019800"/>
            <a:ext cx="6858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0000" y="60000"/>
                </a:lnTo>
                <a:lnTo>
                  <a:pt x="30000" y="60000"/>
                </a:lnTo>
                <a:lnTo>
                  <a:pt x="30000" y="105000"/>
                </a:lnTo>
                <a:lnTo>
                  <a:pt x="90000" y="105000"/>
                </a:lnTo>
                <a:lnTo>
                  <a:pt x="90000" y="60000"/>
                </a:lnTo>
                <a:lnTo>
                  <a:pt x="100000" y="60000"/>
                </a:lnTo>
                <a:lnTo>
                  <a:pt x="85000" y="43125"/>
                </a:ln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</a:path>
              <a:path extrusionOk="0" fill="darkenLess" h="120000" w="120000">
                <a:moveTo>
                  <a:pt x="85000" y="43125"/>
                </a:move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  <a:moveTo>
                  <a:pt x="30000" y="60000"/>
                </a:moveTo>
                <a:lnTo>
                  <a:pt x="30000" y="105000"/>
                </a:lnTo>
                <a:lnTo>
                  <a:pt x="55000" y="105000"/>
                </a:ln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  <a:lnTo>
                  <a:pt x="90000" y="105000"/>
                </a:lnTo>
                <a:lnTo>
                  <a:pt x="90000" y="60000"/>
                </a:lnTo>
                <a:close/>
              </a:path>
              <a:path extrusionOk="0" fill="darken" h="120000" w="120000">
                <a:moveTo>
                  <a:pt x="60000" y="15000"/>
                </a:moveTo>
                <a:lnTo>
                  <a:pt x="20000" y="60000"/>
                </a:lnTo>
                <a:lnTo>
                  <a:pt x="100000" y="60000"/>
                </a:lnTo>
                <a:close/>
                <a:moveTo>
                  <a:pt x="55000" y="82500"/>
                </a:moveTo>
                <a:lnTo>
                  <a:pt x="65000" y="82500"/>
                </a:lnTo>
                <a:lnTo>
                  <a:pt x="65000" y="105000"/>
                </a:lnTo>
                <a:lnTo>
                  <a:pt x="55000" y="105000"/>
                </a:lnTo>
                <a:close/>
              </a:path>
              <a:path extrusionOk="0" fill="none" h="120000" w="120000">
                <a:moveTo>
                  <a:pt x="60000" y="15000"/>
                </a:moveTo>
                <a:lnTo>
                  <a:pt x="75000" y="31875"/>
                </a:lnTo>
                <a:lnTo>
                  <a:pt x="75000" y="20625"/>
                </a:lnTo>
                <a:lnTo>
                  <a:pt x="85000" y="20625"/>
                </a:lnTo>
                <a:lnTo>
                  <a:pt x="85000" y="43125"/>
                </a:lnTo>
                <a:lnTo>
                  <a:pt x="100000" y="60000"/>
                </a:lnTo>
                <a:lnTo>
                  <a:pt x="90000" y="60000"/>
                </a:lnTo>
                <a:lnTo>
                  <a:pt x="90000" y="105000"/>
                </a:lnTo>
                <a:lnTo>
                  <a:pt x="30000" y="105000"/>
                </a:lnTo>
                <a:lnTo>
                  <a:pt x="30000" y="60000"/>
                </a:lnTo>
                <a:lnTo>
                  <a:pt x="20000" y="60000"/>
                </a:lnTo>
                <a:close/>
                <a:moveTo>
                  <a:pt x="75000" y="31875"/>
                </a:moveTo>
                <a:lnTo>
                  <a:pt x="85000" y="43125"/>
                </a:lnTo>
                <a:moveTo>
                  <a:pt x="90000" y="60000"/>
                </a:moveTo>
                <a:lnTo>
                  <a:pt x="30000" y="60000"/>
                </a:lnTo>
                <a:moveTo>
                  <a:pt x="55000" y="105000"/>
                </a:move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627" name="Google Shape;627;g22a6f9c6563_0_205">
            <a:hlinkClick action="ppaction://hlinksldjump" r:id="rId3"/>
          </p:cNvPr>
          <p:cNvSpPr/>
          <p:nvPr/>
        </p:nvSpPr>
        <p:spPr>
          <a:xfrm>
            <a:off x="1427450" y="5410200"/>
            <a:ext cx="67056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DFF49A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ru-RU" sz="2400" u="none" cap="none" strike="noStrike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Ваш ответ</a:t>
            </a:r>
            <a:endParaRPr b="0" i="0" sz="2400" u="none" cap="none" strike="noStrike">
              <a:solidFill>
                <a:srgbClr val="75270B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628" name="Google Shape;628;g22a6f9c6563_0_205">
            <a:hlinkClick action="ppaction://hlinksldjump" r:id="rId4"/>
          </p:cNvPr>
          <p:cNvSpPr/>
          <p:nvPr/>
        </p:nvSpPr>
        <p:spPr>
          <a:xfrm>
            <a:off x="2786050" y="6215082"/>
            <a:ext cx="3714900" cy="428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ru-RU" sz="2400" u="none" cap="none" strike="noStrike">
                <a:solidFill>
                  <a:srgbClr val="FF0000"/>
                </a:solidFill>
                <a:latin typeface="Verdana"/>
                <a:ea typeface="Verdana"/>
                <a:cs typeface="Verdana"/>
                <a:sym typeface="Verdana"/>
              </a:rPr>
              <a:t>правило</a:t>
            </a:r>
            <a:endParaRPr b="1" i="0" sz="2400" u="none" cap="none" strike="noStrike">
              <a:solidFill>
                <a:srgbClr val="FF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629" name="Google Shape;629;g22a6f9c6563_0_205"/>
          <p:cNvPicPr preferRelativeResize="0"/>
          <p:nvPr/>
        </p:nvPicPr>
        <p:blipFill rotWithShape="1">
          <a:blip r:embed="rId5">
            <a:alphaModFix/>
          </a:blip>
          <a:srcRect b="69246" l="60310" r="25843" t="19471"/>
          <a:stretch/>
        </p:blipFill>
        <p:spPr>
          <a:xfrm>
            <a:off x="838200" y="826050"/>
            <a:ext cx="2301900" cy="1406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630" name="Google Shape;630;g22a6f9c6563_0_20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82825" y="644812"/>
            <a:ext cx="2812650" cy="2506277"/>
          </a:xfrm>
          <a:prstGeom prst="rect">
            <a:avLst/>
          </a:prstGeom>
          <a:noFill/>
          <a:ln>
            <a:noFill/>
          </a:ln>
        </p:spPr>
      </p:pic>
      <p:sp>
        <p:nvSpPr>
          <p:cNvPr id="631" name="Google Shape;631;g22a6f9c6563_0_205">
            <a:hlinkClick action="ppaction://hlinksldjump" r:id="rId7"/>
          </p:cNvPr>
          <p:cNvSpPr/>
          <p:nvPr/>
        </p:nvSpPr>
        <p:spPr>
          <a:xfrm>
            <a:off x="7772400" y="6019800"/>
            <a:ext cx="6858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100000" y="37500"/>
                </a:moveTo>
                <a:lnTo>
                  <a:pt x="80000" y="15000"/>
                </a:lnTo>
                <a:lnTo>
                  <a:pt x="60000" y="37500"/>
                </a:lnTo>
                <a:lnTo>
                  <a:pt x="70000" y="37500"/>
                </a:lnTo>
                <a:lnTo>
                  <a:pt x="70000" y="71250"/>
                </a:lnTo>
                <a:cubicBezTo>
                  <a:pt x="70000" y="77463"/>
                  <a:pt x="65523" y="82500"/>
                  <a:pt x="60000" y="82500"/>
                </a:cubicBezTo>
                <a:lnTo>
                  <a:pt x="50000" y="82500"/>
                </a:lnTo>
                <a:cubicBezTo>
                  <a:pt x="44477" y="82500"/>
                  <a:pt x="40000" y="77463"/>
                  <a:pt x="40000" y="71250"/>
                </a:cubicBezTo>
                <a:lnTo>
                  <a:pt x="40000" y="37500"/>
                </a:lnTo>
                <a:lnTo>
                  <a:pt x="20000" y="37500"/>
                </a:lnTo>
                <a:lnTo>
                  <a:pt x="20000" y="71250"/>
                </a:lnTo>
                <a:lnTo>
                  <a:pt x="20000" y="71250"/>
                </a:lnTo>
                <a:cubicBezTo>
                  <a:pt x="20000" y="89890"/>
                  <a:pt x="33431" y="105000"/>
                  <a:pt x="50000" y="105000"/>
                </a:cubicBezTo>
                <a:lnTo>
                  <a:pt x="60000" y="105000"/>
                </a:lnTo>
                <a:cubicBezTo>
                  <a:pt x="76569" y="105000"/>
                  <a:pt x="90000" y="89890"/>
                  <a:pt x="90000" y="71250"/>
                </a:cubicBezTo>
                <a:lnTo>
                  <a:pt x="90000" y="37500"/>
                </a:lnTo>
                <a:close/>
              </a:path>
              <a:path extrusionOk="0" fill="darken" h="120000" w="120000">
                <a:moveTo>
                  <a:pt x="100000" y="37500"/>
                </a:moveTo>
                <a:lnTo>
                  <a:pt x="80000" y="15000"/>
                </a:lnTo>
                <a:lnTo>
                  <a:pt x="60000" y="37500"/>
                </a:lnTo>
                <a:lnTo>
                  <a:pt x="70000" y="37500"/>
                </a:lnTo>
                <a:lnTo>
                  <a:pt x="70000" y="71250"/>
                </a:lnTo>
                <a:cubicBezTo>
                  <a:pt x="70000" y="77463"/>
                  <a:pt x="65523" y="82500"/>
                  <a:pt x="60000" y="82500"/>
                </a:cubicBezTo>
                <a:lnTo>
                  <a:pt x="50000" y="82500"/>
                </a:lnTo>
                <a:cubicBezTo>
                  <a:pt x="44477" y="82500"/>
                  <a:pt x="40000" y="77463"/>
                  <a:pt x="40000" y="71250"/>
                </a:cubicBezTo>
                <a:lnTo>
                  <a:pt x="40000" y="37500"/>
                </a:lnTo>
                <a:lnTo>
                  <a:pt x="20000" y="37500"/>
                </a:lnTo>
                <a:lnTo>
                  <a:pt x="20000" y="71250"/>
                </a:lnTo>
                <a:lnTo>
                  <a:pt x="20000" y="71250"/>
                </a:lnTo>
                <a:cubicBezTo>
                  <a:pt x="20000" y="89890"/>
                  <a:pt x="33431" y="105000"/>
                  <a:pt x="50000" y="105000"/>
                </a:cubicBezTo>
                <a:lnTo>
                  <a:pt x="60000" y="105000"/>
                </a:lnTo>
                <a:cubicBezTo>
                  <a:pt x="76569" y="105000"/>
                  <a:pt x="90000" y="89890"/>
                  <a:pt x="90000" y="71250"/>
                </a:cubicBezTo>
                <a:lnTo>
                  <a:pt x="90000" y="37500"/>
                </a:lnTo>
                <a:close/>
              </a:path>
              <a:path extrusionOk="0" fill="none" h="120000" w="120000">
                <a:moveTo>
                  <a:pt x="100000" y="37500"/>
                </a:moveTo>
                <a:lnTo>
                  <a:pt x="90000" y="37500"/>
                </a:lnTo>
                <a:lnTo>
                  <a:pt x="90000" y="71250"/>
                </a:lnTo>
                <a:lnTo>
                  <a:pt x="90000" y="71250"/>
                </a:lnTo>
                <a:cubicBezTo>
                  <a:pt x="90000" y="89890"/>
                  <a:pt x="76569" y="105000"/>
                  <a:pt x="60000" y="105000"/>
                </a:cubicBezTo>
                <a:lnTo>
                  <a:pt x="50000" y="105000"/>
                </a:lnTo>
                <a:cubicBezTo>
                  <a:pt x="33431" y="105000"/>
                  <a:pt x="20000" y="89890"/>
                  <a:pt x="20000" y="71250"/>
                </a:cubicBezTo>
                <a:lnTo>
                  <a:pt x="20000" y="37500"/>
                </a:lnTo>
                <a:lnTo>
                  <a:pt x="40000" y="37500"/>
                </a:lnTo>
                <a:lnTo>
                  <a:pt x="40000" y="71250"/>
                </a:lnTo>
                <a:cubicBezTo>
                  <a:pt x="40000" y="77463"/>
                  <a:pt x="44477" y="82500"/>
                  <a:pt x="50000" y="82500"/>
                </a:cubicBezTo>
                <a:lnTo>
                  <a:pt x="60000" y="82500"/>
                </a:lnTo>
                <a:cubicBezTo>
                  <a:pt x="65523" y="82500"/>
                  <a:pt x="70000" y="77463"/>
                  <a:pt x="70000" y="71250"/>
                </a:cubicBezTo>
                <a:lnTo>
                  <a:pt x="70000" y="37500"/>
                </a:lnTo>
                <a:lnTo>
                  <a:pt x="60000" y="37500"/>
                </a:lnTo>
                <a:lnTo>
                  <a:pt x="80000" y="15000"/>
                </a:lnTo>
                <a:close/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5" name="Shape 6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6" name="Google Shape;636;g22a6f9c6563_0_223"/>
          <p:cNvSpPr txBox="1"/>
          <p:nvPr>
            <p:ph type="title"/>
          </p:nvPr>
        </p:nvSpPr>
        <p:spPr>
          <a:xfrm>
            <a:off x="3595075" y="826050"/>
            <a:ext cx="5275500" cy="4389000"/>
          </a:xfrm>
          <a:prstGeom prst="rect">
            <a:avLst/>
          </a:prstGeom>
          <a:solidFill>
            <a:schemeClr val="lt1"/>
          </a:solidFill>
          <a:ln cap="rnd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Verdana"/>
              <a:buNone/>
            </a:pPr>
            <a:r>
              <a:rPr b="1" lang="ru-RU" sz="2900"/>
              <a:t>Открытые территории быстрее нагреваются, усиливается испарение, что истощает подземные воды и увеличивает засоление почвы. Что служит причиной этих процессов?</a:t>
            </a:r>
            <a:endParaRPr b="1" sz="2900"/>
          </a:p>
        </p:txBody>
      </p:sp>
      <p:sp>
        <p:nvSpPr>
          <p:cNvPr id="637" name="Google Shape;637;g22a6f9c6563_0_223">
            <a:hlinkClick action="ppaction://hlinksldjump" r:id="rId3"/>
          </p:cNvPr>
          <p:cNvSpPr/>
          <p:nvPr/>
        </p:nvSpPr>
        <p:spPr>
          <a:xfrm>
            <a:off x="1427450" y="5410200"/>
            <a:ext cx="67056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DFF49A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ru-RU" sz="2400" u="none" cap="none" strike="noStrike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Ваш ответ</a:t>
            </a:r>
            <a:endParaRPr b="0" i="0" sz="2400" u="none" cap="none" strike="noStrike">
              <a:solidFill>
                <a:srgbClr val="75270B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638" name="Google Shape;638;g22a6f9c6563_0_223">
            <a:hlinkClick action="ppaction://hlinksldjump" r:id="rId4"/>
          </p:cNvPr>
          <p:cNvSpPr/>
          <p:nvPr/>
        </p:nvSpPr>
        <p:spPr>
          <a:xfrm>
            <a:off x="2786050" y="6215082"/>
            <a:ext cx="3714900" cy="428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ru-RU" sz="2400" u="none" cap="none" strike="noStrike">
                <a:solidFill>
                  <a:srgbClr val="FF0000"/>
                </a:solidFill>
                <a:latin typeface="Verdana"/>
                <a:ea typeface="Verdana"/>
                <a:cs typeface="Verdana"/>
                <a:sym typeface="Verdana"/>
              </a:rPr>
              <a:t>правило</a:t>
            </a:r>
            <a:endParaRPr b="1" i="0" sz="2400" u="none" cap="none" strike="noStrike">
              <a:solidFill>
                <a:srgbClr val="FF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639" name="Google Shape;639;g22a6f9c6563_0_223"/>
          <p:cNvPicPr preferRelativeResize="0"/>
          <p:nvPr/>
        </p:nvPicPr>
        <p:blipFill rotWithShape="1">
          <a:blip r:embed="rId5">
            <a:alphaModFix/>
          </a:blip>
          <a:srcRect b="69246" l="60310" r="25843" t="19471"/>
          <a:stretch/>
        </p:blipFill>
        <p:spPr>
          <a:xfrm>
            <a:off x="838200" y="826050"/>
            <a:ext cx="2301900" cy="1406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640" name="Google Shape;640;g22a6f9c6563_0_223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82825" y="644812"/>
            <a:ext cx="2812650" cy="2506277"/>
          </a:xfrm>
          <a:prstGeom prst="rect">
            <a:avLst/>
          </a:prstGeom>
          <a:noFill/>
          <a:ln>
            <a:noFill/>
          </a:ln>
        </p:spPr>
      </p:pic>
      <p:sp>
        <p:nvSpPr>
          <p:cNvPr id="641" name="Google Shape;641;g22a6f9c6563_0_223">
            <a:hlinkClick action="ppaction://hlinksldjump" r:id="rId7"/>
          </p:cNvPr>
          <p:cNvSpPr/>
          <p:nvPr/>
        </p:nvSpPr>
        <p:spPr>
          <a:xfrm>
            <a:off x="7772400" y="6019800"/>
            <a:ext cx="6858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100000" y="37500"/>
                </a:moveTo>
                <a:lnTo>
                  <a:pt x="80000" y="15000"/>
                </a:lnTo>
                <a:lnTo>
                  <a:pt x="60000" y="37500"/>
                </a:lnTo>
                <a:lnTo>
                  <a:pt x="70000" y="37500"/>
                </a:lnTo>
                <a:lnTo>
                  <a:pt x="70000" y="71250"/>
                </a:lnTo>
                <a:cubicBezTo>
                  <a:pt x="70000" y="77463"/>
                  <a:pt x="65523" y="82500"/>
                  <a:pt x="60000" y="82500"/>
                </a:cubicBezTo>
                <a:lnTo>
                  <a:pt x="50000" y="82500"/>
                </a:lnTo>
                <a:cubicBezTo>
                  <a:pt x="44477" y="82500"/>
                  <a:pt x="40000" y="77463"/>
                  <a:pt x="40000" y="71250"/>
                </a:cubicBezTo>
                <a:lnTo>
                  <a:pt x="40000" y="37500"/>
                </a:lnTo>
                <a:lnTo>
                  <a:pt x="20000" y="37500"/>
                </a:lnTo>
                <a:lnTo>
                  <a:pt x="20000" y="71250"/>
                </a:lnTo>
                <a:lnTo>
                  <a:pt x="20000" y="71250"/>
                </a:lnTo>
                <a:cubicBezTo>
                  <a:pt x="20000" y="89890"/>
                  <a:pt x="33431" y="105000"/>
                  <a:pt x="50000" y="105000"/>
                </a:cubicBezTo>
                <a:lnTo>
                  <a:pt x="60000" y="105000"/>
                </a:lnTo>
                <a:cubicBezTo>
                  <a:pt x="76569" y="105000"/>
                  <a:pt x="90000" y="89890"/>
                  <a:pt x="90000" y="71250"/>
                </a:cubicBezTo>
                <a:lnTo>
                  <a:pt x="90000" y="37500"/>
                </a:lnTo>
                <a:close/>
              </a:path>
              <a:path extrusionOk="0" fill="darken" h="120000" w="120000">
                <a:moveTo>
                  <a:pt x="100000" y="37500"/>
                </a:moveTo>
                <a:lnTo>
                  <a:pt x="80000" y="15000"/>
                </a:lnTo>
                <a:lnTo>
                  <a:pt x="60000" y="37500"/>
                </a:lnTo>
                <a:lnTo>
                  <a:pt x="70000" y="37500"/>
                </a:lnTo>
                <a:lnTo>
                  <a:pt x="70000" y="71250"/>
                </a:lnTo>
                <a:cubicBezTo>
                  <a:pt x="70000" y="77463"/>
                  <a:pt x="65523" y="82500"/>
                  <a:pt x="60000" y="82500"/>
                </a:cubicBezTo>
                <a:lnTo>
                  <a:pt x="50000" y="82500"/>
                </a:lnTo>
                <a:cubicBezTo>
                  <a:pt x="44477" y="82500"/>
                  <a:pt x="40000" y="77463"/>
                  <a:pt x="40000" y="71250"/>
                </a:cubicBezTo>
                <a:lnTo>
                  <a:pt x="40000" y="37500"/>
                </a:lnTo>
                <a:lnTo>
                  <a:pt x="20000" y="37500"/>
                </a:lnTo>
                <a:lnTo>
                  <a:pt x="20000" y="71250"/>
                </a:lnTo>
                <a:lnTo>
                  <a:pt x="20000" y="71250"/>
                </a:lnTo>
                <a:cubicBezTo>
                  <a:pt x="20000" y="89890"/>
                  <a:pt x="33431" y="105000"/>
                  <a:pt x="50000" y="105000"/>
                </a:cubicBezTo>
                <a:lnTo>
                  <a:pt x="60000" y="105000"/>
                </a:lnTo>
                <a:cubicBezTo>
                  <a:pt x="76569" y="105000"/>
                  <a:pt x="90000" y="89890"/>
                  <a:pt x="90000" y="71250"/>
                </a:cubicBezTo>
                <a:lnTo>
                  <a:pt x="90000" y="37500"/>
                </a:lnTo>
                <a:close/>
              </a:path>
              <a:path extrusionOk="0" fill="none" h="120000" w="120000">
                <a:moveTo>
                  <a:pt x="100000" y="37500"/>
                </a:moveTo>
                <a:lnTo>
                  <a:pt x="90000" y="37500"/>
                </a:lnTo>
                <a:lnTo>
                  <a:pt x="90000" y="71250"/>
                </a:lnTo>
                <a:lnTo>
                  <a:pt x="90000" y="71250"/>
                </a:lnTo>
                <a:cubicBezTo>
                  <a:pt x="90000" y="89890"/>
                  <a:pt x="76569" y="105000"/>
                  <a:pt x="60000" y="105000"/>
                </a:cubicBezTo>
                <a:lnTo>
                  <a:pt x="50000" y="105000"/>
                </a:lnTo>
                <a:cubicBezTo>
                  <a:pt x="33431" y="105000"/>
                  <a:pt x="20000" y="89890"/>
                  <a:pt x="20000" y="71250"/>
                </a:cubicBezTo>
                <a:lnTo>
                  <a:pt x="20000" y="37500"/>
                </a:lnTo>
                <a:lnTo>
                  <a:pt x="40000" y="37500"/>
                </a:lnTo>
                <a:lnTo>
                  <a:pt x="40000" y="71250"/>
                </a:lnTo>
                <a:cubicBezTo>
                  <a:pt x="40000" y="77463"/>
                  <a:pt x="44477" y="82500"/>
                  <a:pt x="50000" y="82500"/>
                </a:cubicBezTo>
                <a:lnTo>
                  <a:pt x="60000" y="82500"/>
                </a:lnTo>
                <a:cubicBezTo>
                  <a:pt x="65523" y="82500"/>
                  <a:pt x="70000" y="77463"/>
                  <a:pt x="70000" y="71250"/>
                </a:cubicBezTo>
                <a:lnTo>
                  <a:pt x="70000" y="37500"/>
                </a:lnTo>
                <a:lnTo>
                  <a:pt x="60000" y="37500"/>
                </a:lnTo>
                <a:lnTo>
                  <a:pt x="80000" y="15000"/>
                </a:lnTo>
                <a:close/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642" name="Google Shape;642;g22a6f9c6563_0_223">
            <a:hlinkClick action="ppaction://hlinksldjump" r:id="rId8"/>
          </p:cNvPr>
          <p:cNvSpPr/>
          <p:nvPr/>
        </p:nvSpPr>
        <p:spPr>
          <a:xfrm>
            <a:off x="838200" y="6019800"/>
            <a:ext cx="6858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0000" y="60000"/>
                </a:lnTo>
                <a:lnTo>
                  <a:pt x="30000" y="60000"/>
                </a:lnTo>
                <a:lnTo>
                  <a:pt x="30000" y="105000"/>
                </a:lnTo>
                <a:lnTo>
                  <a:pt x="90000" y="105000"/>
                </a:lnTo>
                <a:lnTo>
                  <a:pt x="90000" y="60000"/>
                </a:lnTo>
                <a:lnTo>
                  <a:pt x="100000" y="60000"/>
                </a:lnTo>
                <a:lnTo>
                  <a:pt x="85000" y="43125"/>
                </a:ln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</a:path>
              <a:path extrusionOk="0" fill="darkenLess" h="120000" w="120000">
                <a:moveTo>
                  <a:pt x="85000" y="43125"/>
                </a:move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  <a:moveTo>
                  <a:pt x="30000" y="60000"/>
                </a:moveTo>
                <a:lnTo>
                  <a:pt x="30000" y="105000"/>
                </a:lnTo>
                <a:lnTo>
                  <a:pt x="55000" y="105000"/>
                </a:ln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  <a:lnTo>
                  <a:pt x="90000" y="105000"/>
                </a:lnTo>
                <a:lnTo>
                  <a:pt x="90000" y="60000"/>
                </a:lnTo>
                <a:close/>
              </a:path>
              <a:path extrusionOk="0" fill="darken" h="120000" w="120000">
                <a:moveTo>
                  <a:pt x="60000" y="15000"/>
                </a:moveTo>
                <a:lnTo>
                  <a:pt x="20000" y="60000"/>
                </a:lnTo>
                <a:lnTo>
                  <a:pt x="100000" y="60000"/>
                </a:lnTo>
                <a:close/>
                <a:moveTo>
                  <a:pt x="55000" y="82500"/>
                </a:moveTo>
                <a:lnTo>
                  <a:pt x="65000" y="82500"/>
                </a:lnTo>
                <a:lnTo>
                  <a:pt x="65000" y="105000"/>
                </a:lnTo>
                <a:lnTo>
                  <a:pt x="55000" y="105000"/>
                </a:lnTo>
                <a:close/>
              </a:path>
              <a:path extrusionOk="0" fill="none" h="120000" w="120000">
                <a:moveTo>
                  <a:pt x="60000" y="15000"/>
                </a:moveTo>
                <a:lnTo>
                  <a:pt x="75000" y="31875"/>
                </a:lnTo>
                <a:lnTo>
                  <a:pt x="75000" y="20625"/>
                </a:lnTo>
                <a:lnTo>
                  <a:pt x="85000" y="20625"/>
                </a:lnTo>
                <a:lnTo>
                  <a:pt x="85000" y="43125"/>
                </a:lnTo>
                <a:lnTo>
                  <a:pt x="100000" y="60000"/>
                </a:lnTo>
                <a:lnTo>
                  <a:pt x="90000" y="60000"/>
                </a:lnTo>
                <a:lnTo>
                  <a:pt x="90000" y="105000"/>
                </a:lnTo>
                <a:lnTo>
                  <a:pt x="30000" y="105000"/>
                </a:lnTo>
                <a:lnTo>
                  <a:pt x="30000" y="60000"/>
                </a:lnTo>
                <a:lnTo>
                  <a:pt x="20000" y="60000"/>
                </a:lnTo>
                <a:close/>
                <a:moveTo>
                  <a:pt x="75000" y="31875"/>
                </a:moveTo>
                <a:lnTo>
                  <a:pt x="85000" y="43125"/>
                </a:lnTo>
                <a:moveTo>
                  <a:pt x="90000" y="60000"/>
                </a:moveTo>
                <a:lnTo>
                  <a:pt x="30000" y="60000"/>
                </a:lnTo>
                <a:moveTo>
                  <a:pt x="55000" y="105000"/>
                </a:move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6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6" name="Shape 6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7" name="Google Shape;647;g22a6f9c6563_0_214"/>
          <p:cNvSpPr txBox="1"/>
          <p:nvPr>
            <p:ph type="title"/>
          </p:nvPr>
        </p:nvSpPr>
        <p:spPr>
          <a:xfrm>
            <a:off x="3595075" y="826050"/>
            <a:ext cx="5275500" cy="3609300"/>
          </a:xfrm>
          <a:prstGeom prst="rect">
            <a:avLst/>
          </a:prstGeom>
          <a:solidFill>
            <a:schemeClr val="lt1"/>
          </a:solidFill>
          <a:ln cap="rnd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Verdana"/>
              <a:buNone/>
            </a:pPr>
            <a:r>
              <a:rPr b="1" lang="ru-RU" sz="3200"/>
              <a:t>В чем преимущество замкнутых технологий по сравнению с самыми совершенными очистными сооружениями?</a:t>
            </a:r>
            <a:endParaRPr b="1" sz="3200"/>
          </a:p>
        </p:txBody>
      </p:sp>
      <p:sp>
        <p:nvSpPr>
          <p:cNvPr id="648" name="Google Shape;648;g22a6f9c6563_0_214">
            <a:hlinkClick action="ppaction://hlinksldjump" r:id="rId3"/>
          </p:cNvPr>
          <p:cNvSpPr/>
          <p:nvPr/>
        </p:nvSpPr>
        <p:spPr>
          <a:xfrm>
            <a:off x="1427450" y="5410200"/>
            <a:ext cx="67056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DFF49A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ru-RU" sz="2400" u="none" cap="none" strike="noStrike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Ваш ответ</a:t>
            </a:r>
            <a:endParaRPr b="0" i="0" sz="2400" u="none" cap="none" strike="noStrike">
              <a:solidFill>
                <a:srgbClr val="75270B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649" name="Google Shape;649;g22a6f9c6563_0_214">
            <a:hlinkClick action="ppaction://hlinksldjump" r:id="rId4"/>
          </p:cNvPr>
          <p:cNvSpPr/>
          <p:nvPr/>
        </p:nvSpPr>
        <p:spPr>
          <a:xfrm>
            <a:off x="2786050" y="6215082"/>
            <a:ext cx="3714900" cy="428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ru-RU" sz="2400" u="none" cap="none" strike="noStrike">
                <a:solidFill>
                  <a:srgbClr val="FF0000"/>
                </a:solidFill>
                <a:latin typeface="Verdana"/>
                <a:ea typeface="Verdana"/>
                <a:cs typeface="Verdana"/>
                <a:sym typeface="Verdana"/>
              </a:rPr>
              <a:t>правило</a:t>
            </a:r>
            <a:endParaRPr b="1" i="0" sz="2400" u="none" cap="none" strike="noStrike">
              <a:solidFill>
                <a:srgbClr val="FF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650" name="Google Shape;650;g22a6f9c6563_0_214"/>
          <p:cNvPicPr preferRelativeResize="0"/>
          <p:nvPr/>
        </p:nvPicPr>
        <p:blipFill rotWithShape="1">
          <a:blip r:embed="rId5">
            <a:alphaModFix/>
          </a:blip>
          <a:srcRect b="69246" l="60310" r="25843" t="19471"/>
          <a:stretch/>
        </p:blipFill>
        <p:spPr>
          <a:xfrm>
            <a:off x="838200" y="826050"/>
            <a:ext cx="2301900" cy="1406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651" name="Google Shape;651;g22a6f9c6563_0_21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82825" y="644812"/>
            <a:ext cx="2812650" cy="2506277"/>
          </a:xfrm>
          <a:prstGeom prst="rect">
            <a:avLst/>
          </a:prstGeom>
          <a:noFill/>
          <a:ln>
            <a:noFill/>
          </a:ln>
        </p:spPr>
      </p:pic>
      <p:sp>
        <p:nvSpPr>
          <p:cNvPr id="652" name="Google Shape;652;g22a6f9c6563_0_214">
            <a:hlinkClick action="ppaction://hlinksldjump" r:id="rId7"/>
          </p:cNvPr>
          <p:cNvSpPr/>
          <p:nvPr/>
        </p:nvSpPr>
        <p:spPr>
          <a:xfrm>
            <a:off x="7772400" y="6019800"/>
            <a:ext cx="6858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100000" y="37500"/>
                </a:moveTo>
                <a:lnTo>
                  <a:pt x="80000" y="15000"/>
                </a:lnTo>
                <a:lnTo>
                  <a:pt x="60000" y="37500"/>
                </a:lnTo>
                <a:lnTo>
                  <a:pt x="70000" y="37500"/>
                </a:lnTo>
                <a:lnTo>
                  <a:pt x="70000" y="71250"/>
                </a:lnTo>
                <a:cubicBezTo>
                  <a:pt x="70000" y="77463"/>
                  <a:pt x="65523" y="82500"/>
                  <a:pt x="60000" y="82500"/>
                </a:cubicBezTo>
                <a:lnTo>
                  <a:pt x="50000" y="82500"/>
                </a:lnTo>
                <a:cubicBezTo>
                  <a:pt x="44477" y="82500"/>
                  <a:pt x="40000" y="77463"/>
                  <a:pt x="40000" y="71250"/>
                </a:cubicBezTo>
                <a:lnTo>
                  <a:pt x="40000" y="37500"/>
                </a:lnTo>
                <a:lnTo>
                  <a:pt x="20000" y="37500"/>
                </a:lnTo>
                <a:lnTo>
                  <a:pt x="20000" y="71250"/>
                </a:lnTo>
                <a:lnTo>
                  <a:pt x="20000" y="71250"/>
                </a:lnTo>
                <a:cubicBezTo>
                  <a:pt x="20000" y="89890"/>
                  <a:pt x="33431" y="105000"/>
                  <a:pt x="50000" y="105000"/>
                </a:cubicBezTo>
                <a:lnTo>
                  <a:pt x="60000" y="105000"/>
                </a:lnTo>
                <a:cubicBezTo>
                  <a:pt x="76569" y="105000"/>
                  <a:pt x="90000" y="89890"/>
                  <a:pt x="90000" y="71250"/>
                </a:cubicBezTo>
                <a:lnTo>
                  <a:pt x="90000" y="37500"/>
                </a:lnTo>
                <a:close/>
              </a:path>
              <a:path extrusionOk="0" fill="darken" h="120000" w="120000">
                <a:moveTo>
                  <a:pt x="100000" y="37500"/>
                </a:moveTo>
                <a:lnTo>
                  <a:pt x="80000" y="15000"/>
                </a:lnTo>
                <a:lnTo>
                  <a:pt x="60000" y="37500"/>
                </a:lnTo>
                <a:lnTo>
                  <a:pt x="70000" y="37500"/>
                </a:lnTo>
                <a:lnTo>
                  <a:pt x="70000" y="71250"/>
                </a:lnTo>
                <a:cubicBezTo>
                  <a:pt x="70000" y="77463"/>
                  <a:pt x="65523" y="82500"/>
                  <a:pt x="60000" y="82500"/>
                </a:cubicBezTo>
                <a:lnTo>
                  <a:pt x="50000" y="82500"/>
                </a:lnTo>
                <a:cubicBezTo>
                  <a:pt x="44477" y="82500"/>
                  <a:pt x="40000" y="77463"/>
                  <a:pt x="40000" y="71250"/>
                </a:cubicBezTo>
                <a:lnTo>
                  <a:pt x="40000" y="37500"/>
                </a:lnTo>
                <a:lnTo>
                  <a:pt x="20000" y="37500"/>
                </a:lnTo>
                <a:lnTo>
                  <a:pt x="20000" y="71250"/>
                </a:lnTo>
                <a:lnTo>
                  <a:pt x="20000" y="71250"/>
                </a:lnTo>
                <a:cubicBezTo>
                  <a:pt x="20000" y="89890"/>
                  <a:pt x="33431" y="105000"/>
                  <a:pt x="50000" y="105000"/>
                </a:cubicBezTo>
                <a:lnTo>
                  <a:pt x="60000" y="105000"/>
                </a:lnTo>
                <a:cubicBezTo>
                  <a:pt x="76569" y="105000"/>
                  <a:pt x="90000" y="89890"/>
                  <a:pt x="90000" y="71250"/>
                </a:cubicBezTo>
                <a:lnTo>
                  <a:pt x="90000" y="37500"/>
                </a:lnTo>
                <a:close/>
              </a:path>
              <a:path extrusionOk="0" fill="none" h="120000" w="120000">
                <a:moveTo>
                  <a:pt x="100000" y="37500"/>
                </a:moveTo>
                <a:lnTo>
                  <a:pt x="90000" y="37500"/>
                </a:lnTo>
                <a:lnTo>
                  <a:pt x="90000" y="71250"/>
                </a:lnTo>
                <a:lnTo>
                  <a:pt x="90000" y="71250"/>
                </a:lnTo>
                <a:cubicBezTo>
                  <a:pt x="90000" y="89890"/>
                  <a:pt x="76569" y="105000"/>
                  <a:pt x="60000" y="105000"/>
                </a:cubicBezTo>
                <a:lnTo>
                  <a:pt x="50000" y="105000"/>
                </a:lnTo>
                <a:cubicBezTo>
                  <a:pt x="33431" y="105000"/>
                  <a:pt x="20000" y="89890"/>
                  <a:pt x="20000" y="71250"/>
                </a:cubicBezTo>
                <a:lnTo>
                  <a:pt x="20000" y="37500"/>
                </a:lnTo>
                <a:lnTo>
                  <a:pt x="40000" y="37500"/>
                </a:lnTo>
                <a:lnTo>
                  <a:pt x="40000" y="71250"/>
                </a:lnTo>
                <a:cubicBezTo>
                  <a:pt x="40000" y="77463"/>
                  <a:pt x="44477" y="82500"/>
                  <a:pt x="50000" y="82500"/>
                </a:cubicBezTo>
                <a:lnTo>
                  <a:pt x="60000" y="82500"/>
                </a:lnTo>
                <a:cubicBezTo>
                  <a:pt x="65523" y="82500"/>
                  <a:pt x="70000" y="77463"/>
                  <a:pt x="70000" y="71250"/>
                </a:cubicBezTo>
                <a:lnTo>
                  <a:pt x="70000" y="37500"/>
                </a:lnTo>
                <a:lnTo>
                  <a:pt x="60000" y="37500"/>
                </a:lnTo>
                <a:lnTo>
                  <a:pt x="80000" y="15000"/>
                </a:lnTo>
                <a:close/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653" name="Google Shape;653;g22a6f9c6563_0_214">
            <a:hlinkClick action="ppaction://hlinksldjump" r:id="rId8"/>
          </p:cNvPr>
          <p:cNvSpPr/>
          <p:nvPr/>
        </p:nvSpPr>
        <p:spPr>
          <a:xfrm>
            <a:off x="838200" y="6019800"/>
            <a:ext cx="6858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0000" y="60000"/>
                </a:lnTo>
                <a:lnTo>
                  <a:pt x="30000" y="60000"/>
                </a:lnTo>
                <a:lnTo>
                  <a:pt x="30000" y="105000"/>
                </a:lnTo>
                <a:lnTo>
                  <a:pt x="90000" y="105000"/>
                </a:lnTo>
                <a:lnTo>
                  <a:pt x="90000" y="60000"/>
                </a:lnTo>
                <a:lnTo>
                  <a:pt x="100000" y="60000"/>
                </a:lnTo>
                <a:lnTo>
                  <a:pt x="85000" y="43125"/>
                </a:ln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</a:path>
              <a:path extrusionOk="0" fill="darkenLess" h="120000" w="120000">
                <a:moveTo>
                  <a:pt x="85000" y="43125"/>
                </a:move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  <a:moveTo>
                  <a:pt x="30000" y="60000"/>
                </a:moveTo>
                <a:lnTo>
                  <a:pt x="30000" y="105000"/>
                </a:lnTo>
                <a:lnTo>
                  <a:pt x="55000" y="105000"/>
                </a:ln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  <a:lnTo>
                  <a:pt x="90000" y="105000"/>
                </a:lnTo>
                <a:lnTo>
                  <a:pt x="90000" y="60000"/>
                </a:lnTo>
                <a:close/>
              </a:path>
              <a:path extrusionOk="0" fill="darken" h="120000" w="120000">
                <a:moveTo>
                  <a:pt x="60000" y="15000"/>
                </a:moveTo>
                <a:lnTo>
                  <a:pt x="20000" y="60000"/>
                </a:lnTo>
                <a:lnTo>
                  <a:pt x="100000" y="60000"/>
                </a:lnTo>
                <a:close/>
                <a:moveTo>
                  <a:pt x="55000" y="82500"/>
                </a:moveTo>
                <a:lnTo>
                  <a:pt x="65000" y="82500"/>
                </a:lnTo>
                <a:lnTo>
                  <a:pt x="65000" y="105000"/>
                </a:lnTo>
                <a:lnTo>
                  <a:pt x="55000" y="105000"/>
                </a:lnTo>
                <a:close/>
              </a:path>
              <a:path extrusionOk="0" fill="none" h="120000" w="120000">
                <a:moveTo>
                  <a:pt x="60000" y="15000"/>
                </a:moveTo>
                <a:lnTo>
                  <a:pt x="75000" y="31875"/>
                </a:lnTo>
                <a:lnTo>
                  <a:pt x="75000" y="20625"/>
                </a:lnTo>
                <a:lnTo>
                  <a:pt x="85000" y="20625"/>
                </a:lnTo>
                <a:lnTo>
                  <a:pt x="85000" y="43125"/>
                </a:lnTo>
                <a:lnTo>
                  <a:pt x="100000" y="60000"/>
                </a:lnTo>
                <a:lnTo>
                  <a:pt x="90000" y="60000"/>
                </a:lnTo>
                <a:lnTo>
                  <a:pt x="90000" y="105000"/>
                </a:lnTo>
                <a:lnTo>
                  <a:pt x="30000" y="105000"/>
                </a:lnTo>
                <a:lnTo>
                  <a:pt x="30000" y="60000"/>
                </a:lnTo>
                <a:lnTo>
                  <a:pt x="20000" y="60000"/>
                </a:lnTo>
                <a:close/>
                <a:moveTo>
                  <a:pt x="75000" y="31875"/>
                </a:moveTo>
                <a:lnTo>
                  <a:pt x="85000" y="43125"/>
                </a:lnTo>
                <a:moveTo>
                  <a:pt x="90000" y="60000"/>
                </a:moveTo>
                <a:lnTo>
                  <a:pt x="30000" y="60000"/>
                </a:lnTo>
                <a:moveTo>
                  <a:pt x="55000" y="105000"/>
                </a:move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7" name="Shape 6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8" name="Google Shape;658;g22a6f9c6563_0_75"/>
          <p:cNvSpPr txBox="1"/>
          <p:nvPr>
            <p:ph type="title"/>
          </p:nvPr>
        </p:nvSpPr>
        <p:spPr>
          <a:xfrm>
            <a:off x="3527225" y="826050"/>
            <a:ext cx="5070300" cy="4463700"/>
          </a:xfrm>
          <a:prstGeom prst="rect">
            <a:avLst/>
          </a:prstGeom>
          <a:solidFill>
            <a:schemeClr val="lt1"/>
          </a:solidFill>
          <a:ln cap="rnd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Verdana"/>
              <a:buNone/>
            </a:pPr>
            <a:r>
              <a:rPr b="1" lang="ru-RU" sz="2185"/>
              <a:t>Для прибрежных зон океана характерны </a:t>
            </a:r>
            <a:r>
              <a:rPr b="1" lang="ru-RU" sz="2200"/>
              <a:t>«Красные приливы» — массовое развитие пирофитовых водорослей, связанное с чрезмерным сбросом в океан органических веществ. Они неоднократно наблюдались у берегов Флориды, Индии, Австралии, Японии, Черного моря и т. д. Чем вызваны "красные приливы"</a:t>
            </a:r>
            <a:endParaRPr b="1" sz="2200"/>
          </a:p>
        </p:txBody>
      </p:sp>
      <p:sp>
        <p:nvSpPr>
          <p:cNvPr id="659" name="Google Shape;659;g22a6f9c6563_0_75">
            <a:hlinkClick action="ppaction://hlinksldjump" r:id="rId3"/>
          </p:cNvPr>
          <p:cNvSpPr/>
          <p:nvPr/>
        </p:nvSpPr>
        <p:spPr>
          <a:xfrm>
            <a:off x="1290700" y="5447613"/>
            <a:ext cx="67056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DFF49A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ru-RU" sz="2400" u="none" cap="none" strike="noStrike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Ваш ответ</a:t>
            </a:r>
            <a:endParaRPr b="0" i="0" sz="2400" u="none" cap="none" strike="noStrike">
              <a:solidFill>
                <a:srgbClr val="75270B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660" name="Google Shape;660;g22a6f9c6563_0_75">
            <a:hlinkClick action="ppaction://hlinksldjump" r:id="rId4"/>
          </p:cNvPr>
          <p:cNvSpPr/>
          <p:nvPr/>
        </p:nvSpPr>
        <p:spPr>
          <a:xfrm>
            <a:off x="2786050" y="6215082"/>
            <a:ext cx="3714900" cy="428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ru-RU" sz="2400" u="none" cap="none" strike="noStrike">
                <a:solidFill>
                  <a:srgbClr val="FF0000"/>
                </a:solidFill>
                <a:latin typeface="Verdana"/>
                <a:ea typeface="Verdana"/>
                <a:cs typeface="Verdana"/>
                <a:sym typeface="Verdana"/>
              </a:rPr>
              <a:t>правило</a:t>
            </a:r>
            <a:endParaRPr b="1" i="0" sz="2400" u="none" cap="none" strike="noStrike">
              <a:solidFill>
                <a:srgbClr val="FF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661" name="Google Shape;661;g22a6f9c6563_0_75"/>
          <p:cNvPicPr preferRelativeResize="0"/>
          <p:nvPr/>
        </p:nvPicPr>
        <p:blipFill rotWithShape="1">
          <a:blip r:embed="rId5">
            <a:alphaModFix/>
          </a:blip>
          <a:srcRect b="61399" l="24102" r="52308" t="24874"/>
          <a:stretch/>
        </p:blipFill>
        <p:spPr>
          <a:xfrm>
            <a:off x="620228" y="762000"/>
            <a:ext cx="2812650" cy="1227551"/>
          </a:xfrm>
          <a:prstGeom prst="rect">
            <a:avLst/>
          </a:prstGeom>
          <a:noFill/>
          <a:ln>
            <a:noFill/>
          </a:ln>
        </p:spPr>
      </p:pic>
      <p:pic>
        <p:nvPicPr>
          <p:cNvPr id="662" name="Google Shape;662;g22a6f9c6563_0_7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620225" y="762000"/>
            <a:ext cx="2812650" cy="2506277"/>
          </a:xfrm>
          <a:prstGeom prst="rect">
            <a:avLst/>
          </a:prstGeom>
          <a:noFill/>
          <a:ln>
            <a:noFill/>
          </a:ln>
        </p:spPr>
      </p:pic>
      <p:sp>
        <p:nvSpPr>
          <p:cNvPr id="663" name="Google Shape;663;g22a6f9c6563_0_75">
            <a:hlinkClick action="ppaction://hlinksldjump" r:id="rId7"/>
          </p:cNvPr>
          <p:cNvSpPr/>
          <p:nvPr/>
        </p:nvSpPr>
        <p:spPr>
          <a:xfrm>
            <a:off x="7772400" y="6019800"/>
            <a:ext cx="6858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100000" y="37500"/>
                </a:moveTo>
                <a:lnTo>
                  <a:pt x="80000" y="15000"/>
                </a:lnTo>
                <a:lnTo>
                  <a:pt x="60000" y="37500"/>
                </a:lnTo>
                <a:lnTo>
                  <a:pt x="70000" y="37500"/>
                </a:lnTo>
                <a:lnTo>
                  <a:pt x="70000" y="71250"/>
                </a:lnTo>
                <a:cubicBezTo>
                  <a:pt x="70000" y="77463"/>
                  <a:pt x="65523" y="82500"/>
                  <a:pt x="60000" y="82500"/>
                </a:cubicBezTo>
                <a:lnTo>
                  <a:pt x="50000" y="82500"/>
                </a:lnTo>
                <a:cubicBezTo>
                  <a:pt x="44477" y="82500"/>
                  <a:pt x="40000" y="77463"/>
                  <a:pt x="40000" y="71250"/>
                </a:cubicBezTo>
                <a:lnTo>
                  <a:pt x="40000" y="37500"/>
                </a:lnTo>
                <a:lnTo>
                  <a:pt x="20000" y="37500"/>
                </a:lnTo>
                <a:lnTo>
                  <a:pt x="20000" y="71250"/>
                </a:lnTo>
                <a:lnTo>
                  <a:pt x="20000" y="71250"/>
                </a:lnTo>
                <a:cubicBezTo>
                  <a:pt x="20000" y="89890"/>
                  <a:pt x="33431" y="105000"/>
                  <a:pt x="50000" y="105000"/>
                </a:cubicBezTo>
                <a:lnTo>
                  <a:pt x="60000" y="105000"/>
                </a:lnTo>
                <a:cubicBezTo>
                  <a:pt x="76569" y="105000"/>
                  <a:pt x="90000" y="89890"/>
                  <a:pt x="90000" y="71250"/>
                </a:cubicBezTo>
                <a:lnTo>
                  <a:pt x="90000" y="37500"/>
                </a:lnTo>
                <a:close/>
              </a:path>
              <a:path extrusionOk="0" fill="darken" h="120000" w="120000">
                <a:moveTo>
                  <a:pt x="100000" y="37500"/>
                </a:moveTo>
                <a:lnTo>
                  <a:pt x="80000" y="15000"/>
                </a:lnTo>
                <a:lnTo>
                  <a:pt x="60000" y="37500"/>
                </a:lnTo>
                <a:lnTo>
                  <a:pt x="70000" y="37500"/>
                </a:lnTo>
                <a:lnTo>
                  <a:pt x="70000" y="71250"/>
                </a:lnTo>
                <a:cubicBezTo>
                  <a:pt x="70000" y="77463"/>
                  <a:pt x="65523" y="82500"/>
                  <a:pt x="60000" y="82500"/>
                </a:cubicBezTo>
                <a:lnTo>
                  <a:pt x="50000" y="82500"/>
                </a:lnTo>
                <a:cubicBezTo>
                  <a:pt x="44477" y="82500"/>
                  <a:pt x="40000" y="77463"/>
                  <a:pt x="40000" y="71250"/>
                </a:cubicBezTo>
                <a:lnTo>
                  <a:pt x="40000" y="37500"/>
                </a:lnTo>
                <a:lnTo>
                  <a:pt x="20000" y="37500"/>
                </a:lnTo>
                <a:lnTo>
                  <a:pt x="20000" y="71250"/>
                </a:lnTo>
                <a:lnTo>
                  <a:pt x="20000" y="71250"/>
                </a:lnTo>
                <a:cubicBezTo>
                  <a:pt x="20000" y="89890"/>
                  <a:pt x="33431" y="105000"/>
                  <a:pt x="50000" y="105000"/>
                </a:cubicBezTo>
                <a:lnTo>
                  <a:pt x="60000" y="105000"/>
                </a:lnTo>
                <a:cubicBezTo>
                  <a:pt x="76569" y="105000"/>
                  <a:pt x="90000" y="89890"/>
                  <a:pt x="90000" y="71250"/>
                </a:cubicBezTo>
                <a:lnTo>
                  <a:pt x="90000" y="37500"/>
                </a:lnTo>
                <a:close/>
              </a:path>
              <a:path extrusionOk="0" fill="none" h="120000" w="120000">
                <a:moveTo>
                  <a:pt x="100000" y="37500"/>
                </a:moveTo>
                <a:lnTo>
                  <a:pt x="90000" y="37500"/>
                </a:lnTo>
                <a:lnTo>
                  <a:pt x="90000" y="71250"/>
                </a:lnTo>
                <a:lnTo>
                  <a:pt x="90000" y="71250"/>
                </a:lnTo>
                <a:cubicBezTo>
                  <a:pt x="90000" y="89890"/>
                  <a:pt x="76569" y="105000"/>
                  <a:pt x="60000" y="105000"/>
                </a:cubicBezTo>
                <a:lnTo>
                  <a:pt x="50000" y="105000"/>
                </a:lnTo>
                <a:cubicBezTo>
                  <a:pt x="33431" y="105000"/>
                  <a:pt x="20000" y="89890"/>
                  <a:pt x="20000" y="71250"/>
                </a:cubicBezTo>
                <a:lnTo>
                  <a:pt x="20000" y="37500"/>
                </a:lnTo>
                <a:lnTo>
                  <a:pt x="40000" y="37500"/>
                </a:lnTo>
                <a:lnTo>
                  <a:pt x="40000" y="71250"/>
                </a:lnTo>
                <a:cubicBezTo>
                  <a:pt x="40000" y="77463"/>
                  <a:pt x="44477" y="82500"/>
                  <a:pt x="50000" y="82500"/>
                </a:cubicBezTo>
                <a:lnTo>
                  <a:pt x="60000" y="82500"/>
                </a:lnTo>
                <a:cubicBezTo>
                  <a:pt x="65523" y="82500"/>
                  <a:pt x="70000" y="77463"/>
                  <a:pt x="70000" y="71250"/>
                </a:cubicBezTo>
                <a:lnTo>
                  <a:pt x="70000" y="37500"/>
                </a:lnTo>
                <a:lnTo>
                  <a:pt x="60000" y="37500"/>
                </a:lnTo>
                <a:lnTo>
                  <a:pt x="80000" y="15000"/>
                </a:lnTo>
                <a:close/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664" name="Google Shape;664;g22a6f9c6563_0_75">
            <a:hlinkClick action="ppaction://hlinksldjump" r:id="rId8"/>
          </p:cNvPr>
          <p:cNvSpPr/>
          <p:nvPr/>
        </p:nvSpPr>
        <p:spPr>
          <a:xfrm>
            <a:off x="838200" y="6019800"/>
            <a:ext cx="6858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0000" y="60000"/>
                </a:lnTo>
                <a:lnTo>
                  <a:pt x="30000" y="60000"/>
                </a:lnTo>
                <a:lnTo>
                  <a:pt x="30000" y="105000"/>
                </a:lnTo>
                <a:lnTo>
                  <a:pt x="90000" y="105000"/>
                </a:lnTo>
                <a:lnTo>
                  <a:pt x="90000" y="60000"/>
                </a:lnTo>
                <a:lnTo>
                  <a:pt x="100000" y="60000"/>
                </a:lnTo>
                <a:lnTo>
                  <a:pt x="85000" y="43125"/>
                </a:ln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</a:path>
              <a:path extrusionOk="0" fill="darkenLess" h="120000" w="120000">
                <a:moveTo>
                  <a:pt x="85000" y="43125"/>
                </a:move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  <a:moveTo>
                  <a:pt x="30000" y="60000"/>
                </a:moveTo>
                <a:lnTo>
                  <a:pt x="30000" y="105000"/>
                </a:lnTo>
                <a:lnTo>
                  <a:pt x="55000" y="105000"/>
                </a:ln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  <a:lnTo>
                  <a:pt x="90000" y="105000"/>
                </a:lnTo>
                <a:lnTo>
                  <a:pt x="90000" y="60000"/>
                </a:lnTo>
                <a:close/>
              </a:path>
              <a:path extrusionOk="0" fill="darken" h="120000" w="120000">
                <a:moveTo>
                  <a:pt x="60000" y="15000"/>
                </a:moveTo>
                <a:lnTo>
                  <a:pt x="20000" y="60000"/>
                </a:lnTo>
                <a:lnTo>
                  <a:pt x="100000" y="60000"/>
                </a:lnTo>
                <a:close/>
                <a:moveTo>
                  <a:pt x="55000" y="82500"/>
                </a:moveTo>
                <a:lnTo>
                  <a:pt x="65000" y="82500"/>
                </a:lnTo>
                <a:lnTo>
                  <a:pt x="65000" y="105000"/>
                </a:lnTo>
                <a:lnTo>
                  <a:pt x="55000" y="105000"/>
                </a:lnTo>
                <a:close/>
              </a:path>
              <a:path extrusionOk="0" fill="none" h="120000" w="120000">
                <a:moveTo>
                  <a:pt x="60000" y="15000"/>
                </a:moveTo>
                <a:lnTo>
                  <a:pt x="75000" y="31875"/>
                </a:lnTo>
                <a:lnTo>
                  <a:pt x="75000" y="20625"/>
                </a:lnTo>
                <a:lnTo>
                  <a:pt x="85000" y="20625"/>
                </a:lnTo>
                <a:lnTo>
                  <a:pt x="85000" y="43125"/>
                </a:lnTo>
                <a:lnTo>
                  <a:pt x="100000" y="60000"/>
                </a:lnTo>
                <a:lnTo>
                  <a:pt x="90000" y="60000"/>
                </a:lnTo>
                <a:lnTo>
                  <a:pt x="90000" y="105000"/>
                </a:lnTo>
                <a:lnTo>
                  <a:pt x="30000" y="105000"/>
                </a:lnTo>
                <a:lnTo>
                  <a:pt x="30000" y="60000"/>
                </a:lnTo>
                <a:lnTo>
                  <a:pt x="20000" y="60000"/>
                </a:lnTo>
                <a:close/>
                <a:moveTo>
                  <a:pt x="75000" y="31875"/>
                </a:moveTo>
                <a:lnTo>
                  <a:pt x="85000" y="43125"/>
                </a:lnTo>
                <a:moveTo>
                  <a:pt x="90000" y="60000"/>
                </a:moveTo>
                <a:lnTo>
                  <a:pt x="30000" y="60000"/>
                </a:lnTo>
                <a:moveTo>
                  <a:pt x="55000" y="105000"/>
                </a:move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8" name="Shape 6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9" name="Google Shape;669;g22a6f9c6563_0_108"/>
          <p:cNvSpPr txBox="1"/>
          <p:nvPr>
            <p:ph type="title"/>
          </p:nvPr>
        </p:nvSpPr>
        <p:spPr>
          <a:xfrm>
            <a:off x="3927225" y="826050"/>
            <a:ext cx="4670400" cy="4463700"/>
          </a:xfrm>
          <a:prstGeom prst="rect">
            <a:avLst/>
          </a:prstGeom>
          <a:solidFill>
            <a:schemeClr val="lt1"/>
          </a:solidFill>
          <a:ln cap="rnd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Verdana"/>
              <a:buNone/>
            </a:pPr>
            <a:r>
              <a:rPr b="1" lang="ru-RU" sz="2585"/>
              <a:t>Ученые считают, что перевыпас скота, частые пожары в степных и полупустынных районах Земли служат основной причиной опустынивания этих территорий. Объясните, почему?</a:t>
            </a:r>
            <a:endParaRPr b="1" sz="2700"/>
          </a:p>
        </p:txBody>
      </p:sp>
      <p:sp>
        <p:nvSpPr>
          <p:cNvPr id="670" name="Google Shape;670;g22a6f9c6563_0_108">
            <a:hlinkClick action="ppaction://hlinksldjump" r:id="rId3"/>
          </p:cNvPr>
          <p:cNvSpPr/>
          <p:nvPr/>
        </p:nvSpPr>
        <p:spPr>
          <a:xfrm>
            <a:off x="838200" y="6019800"/>
            <a:ext cx="6858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0000" y="60000"/>
                </a:lnTo>
                <a:lnTo>
                  <a:pt x="30000" y="60000"/>
                </a:lnTo>
                <a:lnTo>
                  <a:pt x="30000" y="105000"/>
                </a:lnTo>
                <a:lnTo>
                  <a:pt x="90000" y="105000"/>
                </a:lnTo>
                <a:lnTo>
                  <a:pt x="90000" y="60000"/>
                </a:lnTo>
                <a:lnTo>
                  <a:pt x="100000" y="60000"/>
                </a:lnTo>
                <a:lnTo>
                  <a:pt x="85000" y="43125"/>
                </a:ln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</a:path>
              <a:path extrusionOk="0" fill="darkenLess" h="120000" w="120000">
                <a:moveTo>
                  <a:pt x="85000" y="43125"/>
                </a:move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  <a:moveTo>
                  <a:pt x="30000" y="60000"/>
                </a:moveTo>
                <a:lnTo>
                  <a:pt x="30000" y="105000"/>
                </a:lnTo>
                <a:lnTo>
                  <a:pt x="55000" y="105000"/>
                </a:ln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  <a:lnTo>
                  <a:pt x="90000" y="105000"/>
                </a:lnTo>
                <a:lnTo>
                  <a:pt x="90000" y="60000"/>
                </a:lnTo>
                <a:close/>
              </a:path>
              <a:path extrusionOk="0" fill="darken" h="120000" w="120000">
                <a:moveTo>
                  <a:pt x="60000" y="15000"/>
                </a:moveTo>
                <a:lnTo>
                  <a:pt x="20000" y="60000"/>
                </a:lnTo>
                <a:lnTo>
                  <a:pt x="100000" y="60000"/>
                </a:lnTo>
                <a:close/>
                <a:moveTo>
                  <a:pt x="55000" y="82500"/>
                </a:moveTo>
                <a:lnTo>
                  <a:pt x="65000" y="82500"/>
                </a:lnTo>
                <a:lnTo>
                  <a:pt x="65000" y="105000"/>
                </a:lnTo>
                <a:lnTo>
                  <a:pt x="55000" y="105000"/>
                </a:lnTo>
                <a:close/>
              </a:path>
              <a:path extrusionOk="0" fill="none" h="120000" w="120000">
                <a:moveTo>
                  <a:pt x="60000" y="15000"/>
                </a:moveTo>
                <a:lnTo>
                  <a:pt x="75000" y="31875"/>
                </a:lnTo>
                <a:lnTo>
                  <a:pt x="75000" y="20625"/>
                </a:lnTo>
                <a:lnTo>
                  <a:pt x="85000" y="20625"/>
                </a:lnTo>
                <a:lnTo>
                  <a:pt x="85000" y="43125"/>
                </a:lnTo>
                <a:lnTo>
                  <a:pt x="100000" y="60000"/>
                </a:lnTo>
                <a:lnTo>
                  <a:pt x="90000" y="60000"/>
                </a:lnTo>
                <a:lnTo>
                  <a:pt x="90000" y="105000"/>
                </a:lnTo>
                <a:lnTo>
                  <a:pt x="30000" y="105000"/>
                </a:lnTo>
                <a:lnTo>
                  <a:pt x="30000" y="60000"/>
                </a:lnTo>
                <a:lnTo>
                  <a:pt x="20000" y="60000"/>
                </a:lnTo>
                <a:close/>
                <a:moveTo>
                  <a:pt x="75000" y="31875"/>
                </a:moveTo>
                <a:lnTo>
                  <a:pt x="85000" y="43125"/>
                </a:lnTo>
                <a:moveTo>
                  <a:pt x="90000" y="60000"/>
                </a:moveTo>
                <a:lnTo>
                  <a:pt x="30000" y="60000"/>
                </a:lnTo>
                <a:moveTo>
                  <a:pt x="55000" y="105000"/>
                </a:move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671" name="Google Shape;671;g22a6f9c6563_0_108">
            <a:hlinkClick action="ppaction://hlinksldjump" r:id="rId4"/>
          </p:cNvPr>
          <p:cNvSpPr/>
          <p:nvPr/>
        </p:nvSpPr>
        <p:spPr>
          <a:xfrm>
            <a:off x="1290700" y="5447613"/>
            <a:ext cx="67056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DFF49A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ru-RU" sz="2400" u="none" cap="none" strike="noStrike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Ваш ответ</a:t>
            </a:r>
            <a:endParaRPr b="0" i="0" sz="2400" u="none" cap="none" strike="noStrike">
              <a:solidFill>
                <a:srgbClr val="75270B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672" name="Google Shape;672;g22a6f9c6563_0_108">
            <a:hlinkClick action="ppaction://hlinksldjump" r:id="rId5"/>
          </p:cNvPr>
          <p:cNvSpPr/>
          <p:nvPr/>
        </p:nvSpPr>
        <p:spPr>
          <a:xfrm>
            <a:off x="2786050" y="6215082"/>
            <a:ext cx="3714900" cy="428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ru-RU" sz="2400" u="none" cap="none" strike="noStrike">
                <a:solidFill>
                  <a:srgbClr val="FF0000"/>
                </a:solidFill>
                <a:latin typeface="Verdana"/>
                <a:ea typeface="Verdana"/>
                <a:cs typeface="Verdana"/>
                <a:sym typeface="Verdana"/>
              </a:rPr>
              <a:t>правило</a:t>
            </a:r>
            <a:endParaRPr b="1" i="0" sz="2400" u="none" cap="none" strike="noStrike">
              <a:solidFill>
                <a:srgbClr val="FF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673" name="Google Shape;673;g22a6f9c6563_0_108"/>
          <p:cNvPicPr preferRelativeResize="0"/>
          <p:nvPr/>
        </p:nvPicPr>
        <p:blipFill rotWithShape="1">
          <a:blip r:embed="rId6">
            <a:alphaModFix/>
          </a:blip>
          <a:srcRect b="61399" l="24102" r="52308" t="24874"/>
          <a:stretch/>
        </p:blipFill>
        <p:spPr>
          <a:xfrm>
            <a:off x="620228" y="762000"/>
            <a:ext cx="2812650" cy="1227551"/>
          </a:xfrm>
          <a:prstGeom prst="rect">
            <a:avLst/>
          </a:prstGeom>
          <a:noFill/>
          <a:ln>
            <a:noFill/>
          </a:ln>
        </p:spPr>
      </p:pic>
      <p:pic>
        <p:nvPicPr>
          <p:cNvPr id="674" name="Google Shape;674;g22a6f9c6563_0_108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620225" y="527750"/>
            <a:ext cx="2812650" cy="2506277"/>
          </a:xfrm>
          <a:prstGeom prst="rect">
            <a:avLst/>
          </a:prstGeom>
          <a:noFill/>
          <a:ln>
            <a:noFill/>
          </a:ln>
        </p:spPr>
      </p:pic>
      <p:sp>
        <p:nvSpPr>
          <p:cNvPr id="675" name="Google Shape;675;g22a6f9c6563_0_108">
            <a:hlinkClick action="ppaction://hlinksldjump" r:id="rId8"/>
          </p:cNvPr>
          <p:cNvSpPr/>
          <p:nvPr/>
        </p:nvSpPr>
        <p:spPr>
          <a:xfrm>
            <a:off x="7772400" y="6019800"/>
            <a:ext cx="6858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100000" y="37500"/>
                </a:moveTo>
                <a:lnTo>
                  <a:pt x="80000" y="15000"/>
                </a:lnTo>
                <a:lnTo>
                  <a:pt x="60000" y="37500"/>
                </a:lnTo>
                <a:lnTo>
                  <a:pt x="70000" y="37500"/>
                </a:lnTo>
                <a:lnTo>
                  <a:pt x="70000" y="71250"/>
                </a:lnTo>
                <a:cubicBezTo>
                  <a:pt x="70000" y="77463"/>
                  <a:pt x="65523" y="82500"/>
                  <a:pt x="60000" y="82500"/>
                </a:cubicBezTo>
                <a:lnTo>
                  <a:pt x="50000" y="82500"/>
                </a:lnTo>
                <a:cubicBezTo>
                  <a:pt x="44477" y="82500"/>
                  <a:pt x="40000" y="77463"/>
                  <a:pt x="40000" y="71250"/>
                </a:cubicBezTo>
                <a:lnTo>
                  <a:pt x="40000" y="37500"/>
                </a:lnTo>
                <a:lnTo>
                  <a:pt x="20000" y="37500"/>
                </a:lnTo>
                <a:lnTo>
                  <a:pt x="20000" y="71250"/>
                </a:lnTo>
                <a:lnTo>
                  <a:pt x="20000" y="71250"/>
                </a:lnTo>
                <a:cubicBezTo>
                  <a:pt x="20000" y="89890"/>
                  <a:pt x="33431" y="105000"/>
                  <a:pt x="50000" y="105000"/>
                </a:cubicBezTo>
                <a:lnTo>
                  <a:pt x="60000" y="105000"/>
                </a:lnTo>
                <a:cubicBezTo>
                  <a:pt x="76569" y="105000"/>
                  <a:pt x="90000" y="89890"/>
                  <a:pt x="90000" y="71250"/>
                </a:cubicBezTo>
                <a:lnTo>
                  <a:pt x="90000" y="37500"/>
                </a:lnTo>
                <a:close/>
              </a:path>
              <a:path extrusionOk="0" fill="darken" h="120000" w="120000">
                <a:moveTo>
                  <a:pt x="100000" y="37500"/>
                </a:moveTo>
                <a:lnTo>
                  <a:pt x="80000" y="15000"/>
                </a:lnTo>
                <a:lnTo>
                  <a:pt x="60000" y="37500"/>
                </a:lnTo>
                <a:lnTo>
                  <a:pt x="70000" y="37500"/>
                </a:lnTo>
                <a:lnTo>
                  <a:pt x="70000" y="71250"/>
                </a:lnTo>
                <a:cubicBezTo>
                  <a:pt x="70000" y="77463"/>
                  <a:pt x="65523" y="82500"/>
                  <a:pt x="60000" y="82500"/>
                </a:cubicBezTo>
                <a:lnTo>
                  <a:pt x="50000" y="82500"/>
                </a:lnTo>
                <a:cubicBezTo>
                  <a:pt x="44477" y="82500"/>
                  <a:pt x="40000" y="77463"/>
                  <a:pt x="40000" y="71250"/>
                </a:cubicBezTo>
                <a:lnTo>
                  <a:pt x="40000" y="37500"/>
                </a:lnTo>
                <a:lnTo>
                  <a:pt x="20000" y="37500"/>
                </a:lnTo>
                <a:lnTo>
                  <a:pt x="20000" y="71250"/>
                </a:lnTo>
                <a:lnTo>
                  <a:pt x="20000" y="71250"/>
                </a:lnTo>
                <a:cubicBezTo>
                  <a:pt x="20000" y="89890"/>
                  <a:pt x="33431" y="105000"/>
                  <a:pt x="50000" y="105000"/>
                </a:cubicBezTo>
                <a:lnTo>
                  <a:pt x="60000" y="105000"/>
                </a:lnTo>
                <a:cubicBezTo>
                  <a:pt x="76569" y="105000"/>
                  <a:pt x="90000" y="89890"/>
                  <a:pt x="90000" y="71250"/>
                </a:cubicBezTo>
                <a:lnTo>
                  <a:pt x="90000" y="37500"/>
                </a:lnTo>
                <a:close/>
              </a:path>
              <a:path extrusionOk="0" fill="none" h="120000" w="120000">
                <a:moveTo>
                  <a:pt x="100000" y="37500"/>
                </a:moveTo>
                <a:lnTo>
                  <a:pt x="90000" y="37500"/>
                </a:lnTo>
                <a:lnTo>
                  <a:pt x="90000" y="71250"/>
                </a:lnTo>
                <a:lnTo>
                  <a:pt x="90000" y="71250"/>
                </a:lnTo>
                <a:cubicBezTo>
                  <a:pt x="90000" y="89890"/>
                  <a:pt x="76569" y="105000"/>
                  <a:pt x="60000" y="105000"/>
                </a:cubicBezTo>
                <a:lnTo>
                  <a:pt x="50000" y="105000"/>
                </a:lnTo>
                <a:cubicBezTo>
                  <a:pt x="33431" y="105000"/>
                  <a:pt x="20000" y="89890"/>
                  <a:pt x="20000" y="71250"/>
                </a:cubicBezTo>
                <a:lnTo>
                  <a:pt x="20000" y="37500"/>
                </a:lnTo>
                <a:lnTo>
                  <a:pt x="40000" y="37500"/>
                </a:lnTo>
                <a:lnTo>
                  <a:pt x="40000" y="71250"/>
                </a:lnTo>
                <a:cubicBezTo>
                  <a:pt x="40000" y="77463"/>
                  <a:pt x="44477" y="82500"/>
                  <a:pt x="50000" y="82500"/>
                </a:cubicBezTo>
                <a:lnTo>
                  <a:pt x="60000" y="82500"/>
                </a:lnTo>
                <a:cubicBezTo>
                  <a:pt x="65523" y="82500"/>
                  <a:pt x="70000" y="77463"/>
                  <a:pt x="70000" y="71250"/>
                </a:cubicBezTo>
                <a:lnTo>
                  <a:pt x="70000" y="37500"/>
                </a:lnTo>
                <a:lnTo>
                  <a:pt x="60000" y="37500"/>
                </a:lnTo>
                <a:lnTo>
                  <a:pt x="80000" y="15000"/>
                </a:lnTo>
                <a:close/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79" name="Shape 6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0" name="Google Shape;680;g1e00d7c69a1_0_153"/>
          <p:cNvSpPr txBox="1"/>
          <p:nvPr>
            <p:ph type="title"/>
          </p:nvPr>
        </p:nvSpPr>
        <p:spPr>
          <a:xfrm>
            <a:off x="685800" y="320040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240E"/>
              </a:buClr>
              <a:buSzPts val="5400"/>
              <a:buFont typeface="Verdana"/>
              <a:buNone/>
            </a:pPr>
            <a:r>
              <a:rPr b="1" lang="ru-RU" sz="5400" cap="none">
                <a:solidFill>
                  <a:srgbClr val="5E240E"/>
                </a:solidFill>
              </a:rPr>
              <a:t>ПОЗДРАВЛЯЕМ!</a:t>
            </a:r>
            <a:br>
              <a:rPr b="1" lang="ru-RU" sz="5400" cap="none">
                <a:solidFill>
                  <a:srgbClr val="5E240E"/>
                </a:solidFill>
              </a:rPr>
            </a:br>
            <a:r>
              <a:rPr b="1" lang="ru-RU" sz="5400">
                <a:solidFill>
                  <a:srgbClr val="5E240E"/>
                </a:solidFill>
              </a:rPr>
              <a:t>Главное сражение выиграно</a:t>
            </a:r>
            <a:r>
              <a:rPr b="1" lang="ru-RU" sz="5400" cap="none">
                <a:solidFill>
                  <a:srgbClr val="5E240E"/>
                </a:solidFill>
              </a:rPr>
              <a:t>!</a:t>
            </a:r>
            <a:endParaRPr b="1" sz="5400" cap="none">
              <a:solidFill>
                <a:srgbClr val="5E240E"/>
              </a:solidFill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240E"/>
              </a:buClr>
              <a:buSzPts val="5400"/>
              <a:buFont typeface="Verdana"/>
              <a:buNone/>
            </a:pPr>
            <a:r>
              <a:rPr b="1" lang="ru-RU" sz="5400">
                <a:solidFill>
                  <a:srgbClr val="5E240E"/>
                </a:solidFill>
              </a:rPr>
              <a:t>Команда победитель!</a:t>
            </a:r>
            <a:endParaRPr b="1" sz="5400">
              <a:solidFill>
                <a:srgbClr val="5E240E"/>
              </a:solidFill>
            </a:endParaRPr>
          </a:p>
        </p:txBody>
      </p:sp>
      <p:pic>
        <p:nvPicPr>
          <p:cNvPr descr="C:\Users\Александр\Desktop\Pixabay\balloons-1767513_960_720.png" id="681" name="Google Shape;681;g1e00d7c69a1_0_15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43000" y="4419600"/>
            <a:ext cx="1447800" cy="28956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Александр\Desktop\Pixabay\balloons-1767513_960_720.png" id="682" name="Google Shape;682;g1e00d7c69a1_0_15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240950" y="2776425"/>
            <a:ext cx="1447800" cy="28956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Александр\Desktop\Pixabay\balloons-1767513_960_720.png" id="683" name="Google Shape;683;g1e00d7c69a1_0_15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276600" y="990600"/>
            <a:ext cx="1447800" cy="28956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Александр\Desktop\Pixabay\balloons-1767513_960_720.png" id="684" name="Google Shape;684;g1e00d7c69a1_0_15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10200" y="5791200"/>
            <a:ext cx="1447800" cy="28956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Александр\Desktop\Pixabay\balloons-1767513_960_720.png" id="685" name="Google Shape;685;g1e00d7c69a1_0_15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038600" y="3200400"/>
            <a:ext cx="1447800" cy="28956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Александр\Desktop\Pixabay\balloons-1767513_960_720.png" id="686" name="Google Shape;686;g1e00d7c69a1_0_15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6858000"/>
            <a:ext cx="1447800" cy="28956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Александр\Desktop\Pixabay\balloons-1767513_960_720.png" id="687" name="Google Shape;687;g1e00d7c69a1_0_15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924800" y="7848600"/>
            <a:ext cx="1447800" cy="2895601"/>
          </a:xfrm>
          <a:prstGeom prst="rect">
            <a:avLst/>
          </a:prstGeom>
          <a:noFill/>
          <a:ln>
            <a:noFill/>
          </a:ln>
        </p:spPr>
      </p:pic>
      <p:sp>
        <p:nvSpPr>
          <p:cNvPr id="688" name="Google Shape;688;g1e00d7c69a1_0_153"/>
          <p:cNvSpPr/>
          <p:nvPr/>
        </p:nvSpPr>
        <p:spPr>
          <a:xfrm>
            <a:off x="838200" y="6019800"/>
            <a:ext cx="6858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0000" y="60000"/>
                </a:lnTo>
                <a:lnTo>
                  <a:pt x="30000" y="60000"/>
                </a:lnTo>
                <a:lnTo>
                  <a:pt x="30000" y="105000"/>
                </a:lnTo>
                <a:lnTo>
                  <a:pt x="90000" y="105000"/>
                </a:lnTo>
                <a:lnTo>
                  <a:pt x="90000" y="60000"/>
                </a:lnTo>
                <a:lnTo>
                  <a:pt x="100000" y="60000"/>
                </a:lnTo>
                <a:lnTo>
                  <a:pt x="85000" y="43125"/>
                </a:ln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</a:path>
              <a:path extrusionOk="0" fill="darkenLess" h="120000" w="120000">
                <a:moveTo>
                  <a:pt x="85000" y="43125"/>
                </a:move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  <a:moveTo>
                  <a:pt x="30000" y="60000"/>
                </a:moveTo>
                <a:lnTo>
                  <a:pt x="30000" y="105000"/>
                </a:lnTo>
                <a:lnTo>
                  <a:pt x="55000" y="105000"/>
                </a:ln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  <a:lnTo>
                  <a:pt x="90000" y="105000"/>
                </a:lnTo>
                <a:lnTo>
                  <a:pt x="90000" y="60000"/>
                </a:lnTo>
                <a:close/>
              </a:path>
              <a:path extrusionOk="0" fill="darken" h="120000" w="120000">
                <a:moveTo>
                  <a:pt x="60000" y="15000"/>
                </a:moveTo>
                <a:lnTo>
                  <a:pt x="20000" y="60000"/>
                </a:lnTo>
                <a:lnTo>
                  <a:pt x="100000" y="60000"/>
                </a:lnTo>
                <a:close/>
                <a:moveTo>
                  <a:pt x="55000" y="82500"/>
                </a:moveTo>
                <a:lnTo>
                  <a:pt x="65000" y="82500"/>
                </a:lnTo>
                <a:lnTo>
                  <a:pt x="65000" y="105000"/>
                </a:lnTo>
                <a:lnTo>
                  <a:pt x="55000" y="105000"/>
                </a:lnTo>
                <a:close/>
              </a:path>
              <a:path extrusionOk="0" fill="none" h="120000" w="120000">
                <a:moveTo>
                  <a:pt x="60000" y="15000"/>
                </a:moveTo>
                <a:lnTo>
                  <a:pt x="75000" y="31875"/>
                </a:lnTo>
                <a:lnTo>
                  <a:pt x="75000" y="20625"/>
                </a:lnTo>
                <a:lnTo>
                  <a:pt x="85000" y="20625"/>
                </a:lnTo>
                <a:lnTo>
                  <a:pt x="85000" y="43125"/>
                </a:lnTo>
                <a:lnTo>
                  <a:pt x="100000" y="60000"/>
                </a:lnTo>
                <a:lnTo>
                  <a:pt x="90000" y="60000"/>
                </a:lnTo>
                <a:lnTo>
                  <a:pt x="90000" y="105000"/>
                </a:lnTo>
                <a:lnTo>
                  <a:pt x="30000" y="105000"/>
                </a:lnTo>
                <a:lnTo>
                  <a:pt x="30000" y="60000"/>
                </a:lnTo>
                <a:lnTo>
                  <a:pt x="20000" y="60000"/>
                </a:lnTo>
                <a:close/>
                <a:moveTo>
                  <a:pt x="75000" y="31875"/>
                </a:moveTo>
                <a:lnTo>
                  <a:pt x="85000" y="43125"/>
                </a:lnTo>
                <a:moveTo>
                  <a:pt x="90000" y="60000"/>
                </a:moveTo>
                <a:lnTo>
                  <a:pt x="30000" y="60000"/>
                </a:lnTo>
                <a:moveTo>
                  <a:pt x="55000" y="105000"/>
                </a:move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689" name="Google Shape;689;g1e00d7c69a1_0_153">
            <a:hlinkClick action="ppaction://hlinksldjump" r:id="rId4"/>
          </p:cNvPr>
          <p:cNvSpPr/>
          <p:nvPr/>
        </p:nvSpPr>
        <p:spPr>
          <a:xfrm>
            <a:off x="7772400" y="6019800"/>
            <a:ext cx="6858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60000" y="15000"/>
                </a:lnTo>
                <a:cubicBezTo>
                  <a:pt x="82091" y="15000"/>
                  <a:pt x="100000" y="35147"/>
                  <a:pt x="100000" y="60000"/>
                </a:cubicBezTo>
                <a:cubicBezTo>
                  <a:pt x="100000" y="84853"/>
                  <a:pt x="82091" y="105000"/>
                  <a:pt x="60000" y="105000"/>
                </a:cubicBezTo>
                <a:cubicBezTo>
                  <a:pt x="37909" y="105000"/>
                  <a:pt x="20000" y="84853"/>
                  <a:pt x="20000" y="60000"/>
                </a:cubicBezTo>
                <a:cubicBezTo>
                  <a:pt x="20000" y="35147"/>
                  <a:pt x="37909" y="15000"/>
                  <a:pt x="60000" y="15000"/>
                </a:cubicBezTo>
                <a:close/>
              </a:path>
              <a:path extrusionOk="0" fill="darken" h="120000" w="120000">
                <a:moveTo>
                  <a:pt x="60000" y="15000"/>
                </a:moveTo>
                <a:lnTo>
                  <a:pt x="60000" y="15000"/>
                </a:lnTo>
                <a:cubicBezTo>
                  <a:pt x="82091" y="15000"/>
                  <a:pt x="100000" y="35147"/>
                  <a:pt x="100000" y="60000"/>
                </a:cubicBezTo>
                <a:cubicBezTo>
                  <a:pt x="100000" y="84853"/>
                  <a:pt x="82091" y="105000"/>
                  <a:pt x="60000" y="105000"/>
                </a:cubicBezTo>
                <a:cubicBezTo>
                  <a:pt x="37909" y="105000"/>
                  <a:pt x="20000" y="84853"/>
                  <a:pt x="20000" y="60000"/>
                </a:cubicBezTo>
                <a:cubicBezTo>
                  <a:pt x="20000" y="35147"/>
                  <a:pt x="37909" y="15000"/>
                  <a:pt x="60000" y="15000"/>
                </a:cubicBezTo>
                <a:close/>
                <a:moveTo>
                  <a:pt x="60000" y="17813"/>
                </a:moveTo>
                <a:cubicBezTo>
                  <a:pt x="64142" y="17813"/>
                  <a:pt x="67500" y="21590"/>
                  <a:pt x="67500" y="26250"/>
                </a:cubicBezTo>
                <a:cubicBezTo>
                  <a:pt x="67500" y="30910"/>
                  <a:pt x="64142" y="34688"/>
                  <a:pt x="60000" y="34688"/>
                </a:cubicBezTo>
                <a:cubicBezTo>
                  <a:pt x="55858" y="34688"/>
                  <a:pt x="52500" y="30910"/>
                  <a:pt x="52500" y="26250"/>
                </a:cubicBezTo>
                <a:cubicBezTo>
                  <a:pt x="52500" y="21590"/>
                  <a:pt x="55858" y="17813"/>
                  <a:pt x="60000" y="17813"/>
                </a:cubicBezTo>
                <a:moveTo>
                  <a:pt x="45000" y="43125"/>
                </a:moveTo>
                <a:lnTo>
                  <a:pt x="45000" y="48750"/>
                </a:lnTo>
                <a:lnTo>
                  <a:pt x="52500" y="48750"/>
                </a:lnTo>
                <a:lnTo>
                  <a:pt x="52500" y="88125"/>
                </a:lnTo>
                <a:lnTo>
                  <a:pt x="45000" y="88125"/>
                </a:lnTo>
                <a:lnTo>
                  <a:pt x="45000" y="93750"/>
                </a:lnTo>
                <a:lnTo>
                  <a:pt x="75000" y="93750"/>
                </a:lnTo>
                <a:lnTo>
                  <a:pt x="75000" y="88125"/>
                </a:lnTo>
                <a:lnTo>
                  <a:pt x="67500" y="88125"/>
                </a:lnTo>
                <a:lnTo>
                  <a:pt x="67500" y="43125"/>
                </a:lnTo>
                <a:close/>
              </a:path>
              <a:path extrusionOk="0" fill="lighten" h="120000" w="120000">
                <a:moveTo>
                  <a:pt x="60000" y="17813"/>
                </a:moveTo>
                <a:cubicBezTo>
                  <a:pt x="64142" y="17813"/>
                  <a:pt x="67500" y="21590"/>
                  <a:pt x="67500" y="26250"/>
                </a:cubicBezTo>
                <a:cubicBezTo>
                  <a:pt x="67500" y="30910"/>
                  <a:pt x="64142" y="34688"/>
                  <a:pt x="60000" y="34688"/>
                </a:cubicBezTo>
                <a:cubicBezTo>
                  <a:pt x="55858" y="34688"/>
                  <a:pt x="52500" y="30910"/>
                  <a:pt x="52500" y="26250"/>
                </a:cubicBezTo>
                <a:cubicBezTo>
                  <a:pt x="52500" y="21590"/>
                  <a:pt x="55858" y="17813"/>
                  <a:pt x="60000" y="17813"/>
                </a:cubicBezTo>
                <a:moveTo>
                  <a:pt x="45000" y="43125"/>
                </a:moveTo>
                <a:lnTo>
                  <a:pt x="67500" y="43125"/>
                </a:lnTo>
                <a:lnTo>
                  <a:pt x="67500" y="88125"/>
                </a:lnTo>
                <a:lnTo>
                  <a:pt x="75000" y="88125"/>
                </a:lnTo>
                <a:lnTo>
                  <a:pt x="75000" y="93750"/>
                </a:lnTo>
                <a:lnTo>
                  <a:pt x="45000" y="93750"/>
                </a:lnTo>
                <a:lnTo>
                  <a:pt x="45000" y="88125"/>
                </a:lnTo>
                <a:lnTo>
                  <a:pt x="52500" y="88125"/>
                </a:lnTo>
                <a:lnTo>
                  <a:pt x="52500" y="48750"/>
                </a:lnTo>
                <a:lnTo>
                  <a:pt x="45000" y="48750"/>
                </a:lnTo>
                <a:close/>
              </a:path>
              <a:path extrusionOk="0" fill="none" h="120000" w="120000">
                <a:moveTo>
                  <a:pt x="60000" y="15000"/>
                </a:moveTo>
                <a:lnTo>
                  <a:pt x="60000" y="15000"/>
                </a:lnTo>
                <a:cubicBezTo>
                  <a:pt x="82091" y="15000"/>
                  <a:pt x="100000" y="35147"/>
                  <a:pt x="100000" y="60000"/>
                </a:cubicBezTo>
                <a:cubicBezTo>
                  <a:pt x="100000" y="84853"/>
                  <a:pt x="82091" y="105000"/>
                  <a:pt x="60000" y="105000"/>
                </a:cubicBezTo>
                <a:cubicBezTo>
                  <a:pt x="37909" y="105000"/>
                  <a:pt x="20000" y="84853"/>
                  <a:pt x="20000" y="60000"/>
                </a:cubicBezTo>
                <a:cubicBezTo>
                  <a:pt x="20000" y="35147"/>
                  <a:pt x="37909" y="15000"/>
                  <a:pt x="60000" y="15000"/>
                </a:cubicBezTo>
                <a:close/>
                <a:moveTo>
                  <a:pt x="60000" y="17813"/>
                </a:moveTo>
                <a:cubicBezTo>
                  <a:pt x="64142" y="17813"/>
                  <a:pt x="67500" y="21590"/>
                  <a:pt x="67500" y="26250"/>
                </a:cubicBezTo>
                <a:cubicBezTo>
                  <a:pt x="67500" y="30910"/>
                  <a:pt x="64142" y="34688"/>
                  <a:pt x="60000" y="34688"/>
                </a:cubicBezTo>
                <a:cubicBezTo>
                  <a:pt x="55858" y="34688"/>
                  <a:pt x="52500" y="30910"/>
                  <a:pt x="52500" y="26250"/>
                </a:cubicBezTo>
                <a:cubicBezTo>
                  <a:pt x="52500" y="21590"/>
                  <a:pt x="55858" y="17813"/>
                  <a:pt x="60000" y="17813"/>
                </a:cubicBezTo>
                <a:moveTo>
                  <a:pt x="45000" y="43125"/>
                </a:moveTo>
                <a:lnTo>
                  <a:pt x="67500" y="43125"/>
                </a:lnTo>
                <a:lnTo>
                  <a:pt x="67500" y="88125"/>
                </a:lnTo>
                <a:lnTo>
                  <a:pt x="75000" y="88125"/>
                </a:lnTo>
                <a:lnTo>
                  <a:pt x="75000" y="93750"/>
                </a:lnTo>
                <a:lnTo>
                  <a:pt x="45000" y="93750"/>
                </a:lnTo>
                <a:lnTo>
                  <a:pt x="45000" y="88125"/>
                </a:lnTo>
                <a:lnTo>
                  <a:pt x="52500" y="88125"/>
                </a:lnTo>
                <a:lnTo>
                  <a:pt x="52500" y="48750"/>
                </a:lnTo>
                <a:lnTo>
                  <a:pt x="45000" y="48750"/>
                </a:lnTo>
                <a:close/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80"/>
                                        <p:tgtEl>
                                          <p:spTgt spid="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93" name="Shape 6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4" name="Google Shape;694;p15"/>
          <p:cNvSpPr txBox="1"/>
          <p:nvPr>
            <p:ph idx="1" type="body"/>
          </p:nvPr>
        </p:nvSpPr>
        <p:spPr>
          <a:xfrm>
            <a:off x="714348" y="1643050"/>
            <a:ext cx="7858180" cy="52149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ru-RU" sz="1800"/>
              <a:t>Фон шаблона:</a:t>
            </a:r>
            <a:endParaRPr/>
          </a:p>
          <a:p>
            <a:pPr indent="-114300" lvl="0" marL="360363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▪"/>
            </a:pPr>
            <a:r>
              <a:rPr lang="ru-RU" sz="1800"/>
              <a:t> титульный слайд</a:t>
            </a:r>
            <a:endParaRPr/>
          </a:p>
          <a:p>
            <a:pPr indent="0" lvl="0" marL="360363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ru-RU" sz="1800" u="sng">
                <a:solidFill>
                  <a:schemeClr val="hlink"/>
                </a:solidFill>
                <a:hlinkClick r:id="rId3"/>
              </a:rPr>
              <a:t>https://pixabay.com/ru/красочный-фон-цвет-красочные-обои-2650397/</a:t>
            </a:r>
            <a:endParaRPr sz="1800"/>
          </a:p>
          <a:p>
            <a:pPr indent="-114300" lvl="0" marL="360363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▪"/>
            </a:pPr>
            <a:r>
              <a:rPr lang="ru-RU" sz="1800"/>
              <a:t> образец макета</a:t>
            </a:r>
            <a:endParaRPr/>
          </a:p>
          <a:p>
            <a:pPr indent="0" lvl="0" marL="360363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ru-RU" sz="1800" u="sng">
                <a:solidFill>
                  <a:schemeClr val="hlink"/>
                </a:solidFill>
                <a:hlinkClick r:id="rId4"/>
              </a:rPr>
              <a:t>https://pixabay.com/ru/красочный-фон-цвет-красочные-обои-2650395/</a:t>
            </a:r>
            <a:endParaRPr sz="1800"/>
          </a:p>
          <a:p>
            <a:pPr indent="0" lvl="0" marL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ru-RU" sz="1800"/>
              <a:t>Номера вопросов:</a:t>
            </a:r>
            <a:endParaRPr/>
          </a:p>
          <a:p>
            <a:pPr indent="0" lvl="0" marL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ru-RU" sz="1800" u="sng">
                <a:solidFill>
                  <a:schemeClr val="hlink"/>
                </a:solidFill>
                <a:hlinkClick r:id="rId5"/>
              </a:rPr>
              <a:t>https://pixabay.com/ru/users/TheDigitalArtist-202249/?tab=latest&amp;pagi=29</a:t>
            </a:r>
            <a:endParaRPr sz="1800"/>
          </a:p>
          <a:p>
            <a:pPr indent="0" lvl="0" marL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ru-RU" sz="1800"/>
              <a:t>Смайл:</a:t>
            </a:r>
            <a:endParaRPr/>
          </a:p>
          <a:p>
            <a:pPr indent="0" lvl="0" marL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ru-RU" sz="1800" u="sng">
                <a:solidFill>
                  <a:schemeClr val="hlink"/>
                </a:solidFill>
                <a:hlinkClick r:id="rId6"/>
              </a:rPr>
              <a:t>https://pixabay.com/ru/смайл-галочка-смайлик-весёлый-3173976/</a:t>
            </a:r>
            <a:endParaRPr sz="1800"/>
          </a:p>
          <a:p>
            <a:pPr indent="0" lvl="0" marL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ru-RU" sz="1800"/>
              <a:t>Воздушные шары:</a:t>
            </a:r>
            <a:endParaRPr/>
          </a:p>
          <a:p>
            <a:pPr indent="0" lvl="0" marL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ru-RU" sz="1800" u="sng">
                <a:solidFill>
                  <a:schemeClr val="hlink"/>
                </a:solidFill>
                <a:hlinkClick r:id="rId7"/>
              </a:rPr>
              <a:t>https://pixabay.com/ru/воздушные-шары-праздновать-1767513/</a:t>
            </a:r>
            <a:endParaRPr sz="1800"/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None/>
            </a:pPr>
            <a:r>
              <a:t/>
            </a:r>
            <a:endParaRPr b="1" sz="1700">
              <a:solidFill>
                <a:srgbClr val="FF0000"/>
              </a:solidFill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None/>
            </a:pPr>
            <a:r>
              <a:t/>
            </a:r>
            <a:endParaRPr b="1" sz="1700">
              <a:solidFill>
                <a:srgbClr val="FF0000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r>
              <a:t/>
            </a:r>
            <a:endParaRPr sz="16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r>
              <a:t/>
            </a:r>
            <a:endParaRPr sz="16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 sz="24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 sz="2400"/>
          </a:p>
        </p:txBody>
      </p:sp>
      <p:sp>
        <p:nvSpPr>
          <p:cNvPr id="695" name="Google Shape;695;p15"/>
          <p:cNvSpPr txBox="1"/>
          <p:nvPr>
            <p:ph type="title"/>
          </p:nvPr>
        </p:nvSpPr>
        <p:spPr>
          <a:xfrm>
            <a:off x="762000" y="762000"/>
            <a:ext cx="7772400" cy="809612"/>
          </a:xfrm>
          <a:prstGeom prst="rect">
            <a:avLst/>
          </a:prstGeom>
          <a:gradFill>
            <a:gsLst>
              <a:gs pos="0">
                <a:srgbClr val="AF2B00"/>
              </a:gs>
              <a:gs pos="80000">
                <a:srgbClr val="E73700"/>
              </a:gs>
              <a:gs pos="100000">
                <a:srgbClr val="ED3600"/>
              </a:gs>
            </a:gsLst>
            <a:lin ang="16200000" scaled="0"/>
          </a:gradFill>
          <a:ln>
            <a:noFill/>
          </a:ln>
          <a:effectLst>
            <a:outerShdw blurRad="40000" dir="5400000" dist="23000">
              <a:srgbClr val="000000">
                <a:alpha val="33725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Verdana"/>
              <a:buNone/>
            </a:pPr>
            <a:r>
              <a:rPr b="1" lang="ru-RU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Интернет-ресурсы</a:t>
            </a:r>
            <a:endParaRPr b="1"/>
          </a:p>
        </p:txBody>
      </p:sp>
      <p:sp>
        <p:nvSpPr>
          <p:cNvPr id="696" name="Google Shape;696;p15"/>
          <p:cNvSpPr/>
          <p:nvPr/>
        </p:nvSpPr>
        <p:spPr>
          <a:xfrm>
            <a:off x="7786710" y="6000768"/>
            <a:ext cx="6858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0000" y="60000"/>
                </a:lnTo>
                <a:lnTo>
                  <a:pt x="30000" y="60000"/>
                </a:lnTo>
                <a:lnTo>
                  <a:pt x="30000" y="105000"/>
                </a:lnTo>
                <a:lnTo>
                  <a:pt x="90000" y="105000"/>
                </a:lnTo>
                <a:lnTo>
                  <a:pt x="90000" y="60000"/>
                </a:lnTo>
                <a:lnTo>
                  <a:pt x="100000" y="60000"/>
                </a:lnTo>
                <a:lnTo>
                  <a:pt x="85000" y="43125"/>
                </a:ln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</a:path>
              <a:path extrusionOk="0" fill="darkenLess" h="120000" w="120000">
                <a:moveTo>
                  <a:pt x="85000" y="43125"/>
                </a:move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  <a:moveTo>
                  <a:pt x="30000" y="60000"/>
                </a:moveTo>
                <a:lnTo>
                  <a:pt x="30000" y="105000"/>
                </a:lnTo>
                <a:lnTo>
                  <a:pt x="55000" y="105000"/>
                </a:ln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  <a:lnTo>
                  <a:pt x="90000" y="105000"/>
                </a:lnTo>
                <a:lnTo>
                  <a:pt x="90000" y="60000"/>
                </a:lnTo>
                <a:close/>
              </a:path>
              <a:path extrusionOk="0" fill="darken" h="120000" w="120000">
                <a:moveTo>
                  <a:pt x="60000" y="15000"/>
                </a:moveTo>
                <a:lnTo>
                  <a:pt x="20000" y="60000"/>
                </a:lnTo>
                <a:lnTo>
                  <a:pt x="100000" y="60000"/>
                </a:lnTo>
                <a:close/>
                <a:moveTo>
                  <a:pt x="55000" y="82500"/>
                </a:moveTo>
                <a:lnTo>
                  <a:pt x="65000" y="82500"/>
                </a:lnTo>
                <a:lnTo>
                  <a:pt x="65000" y="105000"/>
                </a:lnTo>
                <a:lnTo>
                  <a:pt x="55000" y="105000"/>
                </a:lnTo>
                <a:close/>
              </a:path>
              <a:path extrusionOk="0" fill="none" h="120000" w="120000">
                <a:moveTo>
                  <a:pt x="60000" y="15000"/>
                </a:moveTo>
                <a:lnTo>
                  <a:pt x="75000" y="31875"/>
                </a:lnTo>
                <a:lnTo>
                  <a:pt x="75000" y="20625"/>
                </a:lnTo>
                <a:lnTo>
                  <a:pt x="85000" y="20625"/>
                </a:lnTo>
                <a:lnTo>
                  <a:pt x="85000" y="43125"/>
                </a:lnTo>
                <a:lnTo>
                  <a:pt x="100000" y="60000"/>
                </a:lnTo>
                <a:lnTo>
                  <a:pt x="90000" y="60000"/>
                </a:lnTo>
                <a:lnTo>
                  <a:pt x="90000" y="105000"/>
                </a:lnTo>
                <a:lnTo>
                  <a:pt x="30000" y="105000"/>
                </a:lnTo>
                <a:lnTo>
                  <a:pt x="30000" y="60000"/>
                </a:lnTo>
                <a:lnTo>
                  <a:pt x="20000" y="60000"/>
                </a:lnTo>
                <a:close/>
                <a:moveTo>
                  <a:pt x="75000" y="31875"/>
                </a:moveTo>
                <a:lnTo>
                  <a:pt x="85000" y="43125"/>
                </a:lnTo>
                <a:moveTo>
                  <a:pt x="90000" y="60000"/>
                </a:moveTo>
                <a:lnTo>
                  <a:pt x="30000" y="60000"/>
                </a:lnTo>
                <a:moveTo>
                  <a:pt x="55000" y="105000"/>
                </a:move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  <p:transition advClick="0">
    <p:wipe dir="d"/>
  </p:transition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0" name="Shape 7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1" name="Google Shape;701;p16"/>
          <p:cNvSpPr txBox="1"/>
          <p:nvPr>
            <p:ph idx="1" type="body"/>
          </p:nvPr>
        </p:nvSpPr>
        <p:spPr>
          <a:xfrm>
            <a:off x="762000" y="2039403"/>
            <a:ext cx="7772400" cy="408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i="1" lang="ru-RU"/>
              <a:t>В чем заключаются отрицательные для человечества последствия парникового эффекта?</a:t>
            </a:r>
            <a:endParaRPr i="1"/>
          </a:p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b="1" lang="ru-RU"/>
              <a:t>Повышение уровня Мирового океана в результате таяния материковых и морских льдов, теплового расширения океана</a:t>
            </a:r>
            <a:endParaRPr b="1"/>
          </a:p>
        </p:txBody>
      </p:sp>
      <p:sp>
        <p:nvSpPr>
          <p:cNvPr id="702" name="Google Shape;702;p16">
            <a:hlinkClick action="ppaction://hlinksldjump" r:id="rId3"/>
          </p:cNvPr>
          <p:cNvSpPr/>
          <p:nvPr/>
        </p:nvSpPr>
        <p:spPr>
          <a:xfrm>
            <a:off x="7786710" y="5929330"/>
            <a:ext cx="714380" cy="642942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100500" y="37500"/>
                </a:moveTo>
                <a:lnTo>
                  <a:pt x="80250" y="15000"/>
                </a:lnTo>
                <a:lnTo>
                  <a:pt x="60000" y="37500"/>
                </a:lnTo>
                <a:lnTo>
                  <a:pt x="70125" y="37500"/>
                </a:lnTo>
                <a:lnTo>
                  <a:pt x="70125" y="71250"/>
                </a:lnTo>
                <a:cubicBezTo>
                  <a:pt x="70125" y="77463"/>
                  <a:pt x="65592" y="82500"/>
                  <a:pt x="60000" y="82500"/>
                </a:cubicBezTo>
                <a:lnTo>
                  <a:pt x="49875" y="82500"/>
                </a:lnTo>
                <a:cubicBezTo>
                  <a:pt x="44283" y="82500"/>
                  <a:pt x="39750" y="77463"/>
                  <a:pt x="39750" y="71250"/>
                </a:cubicBezTo>
                <a:lnTo>
                  <a:pt x="39750" y="37500"/>
                </a:lnTo>
                <a:lnTo>
                  <a:pt x="19500" y="37500"/>
                </a:lnTo>
                <a:lnTo>
                  <a:pt x="19500" y="71250"/>
                </a:lnTo>
                <a:lnTo>
                  <a:pt x="19500" y="71250"/>
                </a:lnTo>
                <a:cubicBezTo>
                  <a:pt x="19500" y="89890"/>
                  <a:pt x="33099" y="105000"/>
                  <a:pt x="49875" y="105000"/>
                </a:cubicBezTo>
                <a:lnTo>
                  <a:pt x="60000" y="105000"/>
                </a:lnTo>
                <a:cubicBezTo>
                  <a:pt x="76776" y="105000"/>
                  <a:pt x="90375" y="89890"/>
                  <a:pt x="90375" y="71250"/>
                </a:cubicBezTo>
                <a:lnTo>
                  <a:pt x="90375" y="37500"/>
                </a:lnTo>
                <a:close/>
              </a:path>
              <a:path extrusionOk="0" fill="darken" h="120000" w="120000">
                <a:moveTo>
                  <a:pt x="100500" y="37500"/>
                </a:moveTo>
                <a:lnTo>
                  <a:pt x="80250" y="15000"/>
                </a:lnTo>
                <a:lnTo>
                  <a:pt x="60000" y="37500"/>
                </a:lnTo>
                <a:lnTo>
                  <a:pt x="70125" y="37500"/>
                </a:lnTo>
                <a:lnTo>
                  <a:pt x="70125" y="71250"/>
                </a:lnTo>
                <a:cubicBezTo>
                  <a:pt x="70125" y="77463"/>
                  <a:pt x="65592" y="82500"/>
                  <a:pt x="60000" y="82500"/>
                </a:cubicBezTo>
                <a:lnTo>
                  <a:pt x="49875" y="82500"/>
                </a:lnTo>
                <a:cubicBezTo>
                  <a:pt x="44283" y="82500"/>
                  <a:pt x="39750" y="77463"/>
                  <a:pt x="39750" y="71250"/>
                </a:cubicBezTo>
                <a:lnTo>
                  <a:pt x="39750" y="37500"/>
                </a:lnTo>
                <a:lnTo>
                  <a:pt x="19500" y="37500"/>
                </a:lnTo>
                <a:lnTo>
                  <a:pt x="19500" y="71250"/>
                </a:lnTo>
                <a:lnTo>
                  <a:pt x="19500" y="71250"/>
                </a:lnTo>
                <a:cubicBezTo>
                  <a:pt x="19500" y="89890"/>
                  <a:pt x="33099" y="105000"/>
                  <a:pt x="49875" y="105000"/>
                </a:cubicBezTo>
                <a:lnTo>
                  <a:pt x="60000" y="105000"/>
                </a:lnTo>
                <a:cubicBezTo>
                  <a:pt x="76776" y="105000"/>
                  <a:pt x="90375" y="89890"/>
                  <a:pt x="90375" y="71250"/>
                </a:cubicBezTo>
                <a:lnTo>
                  <a:pt x="90375" y="37500"/>
                </a:lnTo>
                <a:close/>
              </a:path>
              <a:path extrusionOk="0" fill="none" h="120000" w="120000">
                <a:moveTo>
                  <a:pt x="100500" y="37500"/>
                </a:moveTo>
                <a:lnTo>
                  <a:pt x="90375" y="37500"/>
                </a:lnTo>
                <a:lnTo>
                  <a:pt x="90375" y="71250"/>
                </a:lnTo>
                <a:lnTo>
                  <a:pt x="90375" y="71250"/>
                </a:lnTo>
                <a:cubicBezTo>
                  <a:pt x="90375" y="89890"/>
                  <a:pt x="76776" y="105000"/>
                  <a:pt x="60000" y="105000"/>
                </a:cubicBezTo>
                <a:lnTo>
                  <a:pt x="49875" y="105000"/>
                </a:lnTo>
                <a:cubicBezTo>
                  <a:pt x="33099" y="105000"/>
                  <a:pt x="19500" y="89890"/>
                  <a:pt x="19500" y="71250"/>
                </a:cubicBezTo>
                <a:lnTo>
                  <a:pt x="19500" y="37500"/>
                </a:lnTo>
                <a:lnTo>
                  <a:pt x="39750" y="37500"/>
                </a:lnTo>
                <a:lnTo>
                  <a:pt x="39750" y="71250"/>
                </a:lnTo>
                <a:cubicBezTo>
                  <a:pt x="39750" y="77463"/>
                  <a:pt x="44283" y="82500"/>
                  <a:pt x="49875" y="82500"/>
                </a:cubicBezTo>
                <a:lnTo>
                  <a:pt x="60000" y="82500"/>
                </a:lnTo>
                <a:cubicBezTo>
                  <a:pt x="65592" y="82500"/>
                  <a:pt x="70125" y="77463"/>
                  <a:pt x="70125" y="71250"/>
                </a:cubicBezTo>
                <a:lnTo>
                  <a:pt x="70125" y="37500"/>
                </a:lnTo>
                <a:lnTo>
                  <a:pt x="60000" y="37500"/>
                </a:lnTo>
                <a:lnTo>
                  <a:pt x="80250" y="15000"/>
                </a:lnTo>
                <a:close/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703" name="Google Shape;703;p16"/>
          <p:cNvSpPr txBox="1"/>
          <p:nvPr>
            <p:ph type="title"/>
          </p:nvPr>
        </p:nvSpPr>
        <p:spPr>
          <a:xfrm>
            <a:off x="762000" y="762000"/>
            <a:ext cx="7772400" cy="1143000"/>
          </a:xfrm>
          <a:prstGeom prst="rect">
            <a:avLst/>
          </a:prstGeom>
          <a:gradFill>
            <a:gsLst>
              <a:gs pos="0">
                <a:srgbClr val="AF2B00"/>
              </a:gs>
              <a:gs pos="80000">
                <a:srgbClr val="E73700"/>
              </a:gs>
              <a:gs pos="100000">
                <a:srgbClr val="ED3600"/>
              </a:gs>
            </a:gsLst>
            <a:lin ang="16200000" scaled="0"/>
          </a:gradFill>
          <a:ln>
            <a:noFill/>
          </a:ln>
          <a:effectLst>
            <a:outerShdw blurRad="40000" dir="5400000" dist="23000">
              <a:srgbClr val="000000">
                <a:alpha val="33725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Verdana"/>
              <a:buNone/>
            </a:pPr>
            <a:r>
              <a:rPr b="1" lang="ru-RU">
                <a:solidFill>
                  <a:schemeClr val="lt1"/>
                </a:solidFill>
              </a:rPr>
              <a:t>Ответ</a:t>
            </a:r>
            <a:endParaRPr b="1"/>
          </a:p>
        </p:txBody>
      </p:sp>
    </p:spTree>
  </p:cSld>
  <p:clrMapOvr>
    <a:masterClrMapping/>
  </p:clrMapOvr>
  <p:transition advClick="0">
    <p:wipe dir="d"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5"/>
          <p:cNvSpPr txBox="1"/>
          <p:nvPr>
            <p:ph type="title"/>
          </p:nvPr>
        </p:nvSpPr>
        <p:spPr>
          <a:xfrm>
            <a:off x="2786050" y="762000"/>
            <a:ext cx="5748300" cy="1676400"/>
          </a:xfrm>
          <a:prstGeom prst="rect">
            <a:avLst/>
          </a:prstGeom>
          <a:solidFill>
            <a:schemeClr val="lt1"/>
          </a:solidFill>
          <a:ln cap="rnd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Verdana"/>
              <a:buNone/>
            </a:pPr>
            <a:r>
              <a:rPr b="1" lang="ru-RU" sz="4000"/>
              <a:t>Особо опасным видом загрязнения атмосферы является</a:t>
            </a:r>
            <a:endParaRPr b="1" sz="4000"/>
          </a:p>
        </p:txBody>
      </p:sp>
      <p:sp>
        <p:nvSpPr>
          <p:cNvPr id="155" name="Google Shape;155;p5">
            <a:hlinkClick action="ppaction://hlinksldjump" r:id="rId3"/>
          </p:cNvPr>
          <p:cNvSpPr/>
          <p:nvPr/>
        </p:nvSpPr>
        <p:spPr>
          <a:xfrm>
            <a:off x="838200" y="6019800"/>
            <a:ext cx="6858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0000" y="60000"/>
                </a:lnTo>
                <a:lnTo>
                  <a:pt x="30000" y="60000"/>
                </a:lnTo>
                <a:lnTo>
                  <a:pt x="30000" y="105000"/>
                </a:lnTo>
                <a:lnTo>
                  <a:pt x="90000" y="105000"/>
                </a:lnTo>
                <a:lnTo>
                  <a:pt x="90000" y="60000"/>
                </a:lnTo>
                <a:lnTo>
                  <a:pt x="100000" y="60000"/>
                </a:lnTo>
                <a:lnTo>
                  <a:pt x="85000" y="43125"/>
                </a:ln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</a:path>
              <a:path extrusionOk="0" fill="darkenLess" h="120000" w="120000">
                <a:moveTo>
                  <a:pt x="85000" y="43125"/>
                </a:move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  <a:moveTo>
                  <a:pt x="30000" y="60000"/>
                </a:moveTo>
                <a:lnTo>
                  <a:pt x="30000" y="105000"/>
                </a:lnTo>
                <a:lnTo>
                  <a:pt x="55000" y="105000"/>
                </a:ln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  <a:lnTo>
                  <a:pt x="90000" y="105000"/>
                </a:lnTo>
                <a:lnTo>
                  <a:pt x="90000" y="60000"/>
                </a:lnTo>
                <a:close/>
              </a:path>
              <a:path extrusionOk="0" fill="darken" h="120000" w="120000">
                <a:moveTo>
                  <a:pt x="60000" y="15000"/>
                </a:moveTo>
                <a:lnTo>
                  <a:pt x="20000" y="60000"/>
                </a:lnTo>
                <a:lnTo>
                  <a:pt x="100000" y="60000"/>
                </a:lnTo>
                <a:close/>
                <a:moveTo>
                  <a:pt x="55000" y="82500"/>
                </a:moveTo>
                <a:lnTo>
                  <a:pt x="65000" y="82500"/>
                </a:lnTo>
                <a:lnTo>
                  <a:pt x="65000" y="105000"/>
                </a:lnTo>
                <a:lnTo>
                  <a:pt x="55000" y="105000"/>
                </a:lnTo>
                <a:close/>
              </a:path>
              <a:path extrusionOk="0" fill="none" h="120000" w="120000">
                <a:moveTo>
                  <a:pt x="60000" y="15000"/>
                </a:moveTo>
                <a:lnTo>
                  <a:pt x="75000" y="31875"/>
                </a:lnTo>
                <a:lnTo>
                  <a:pt x="75000" y="20625"/>
                </a:lnTo>
                <a:lnTo>
                  <a:pt x="85000" y="20625"/>
                </a:lnTo>
                <a:lnTo>
                  <a:pt x="85000" y="43125"/>
                </a:lnTo>
                <a:lnTo>
                  <a:pt x="100000" y="60000"/>
                </a:lnTo>
                <a:lnTo>
                  <a:pt x="90000" y="60000"/>
                </a:lnTo>
                <a:lnTo>
                  <a:pt x="90000" y="105000"/>
                </a:lnTo>
                <a:lnTo>
                  <a:pt x="30000" y="105000"/>
                </a:lnTo>
                <a:lnTo>
                  <a:pt x="30000" y="60000"/>
                </a:lnTo>
                <a:lnTo>
                  <a:pt x="20000" y="60000"/>
                </a:lnTo>
                <a:close/>
                <a:moveTo>
                  <a:pt x="75000" y="31875"/>
                </a:moveTo>
                <a:lnTo>
                  <a:pt x="85000" y="43125"/>
                </a:lnTo>
                <a:moveTo>
                  <a:pt x="90000" y="60000"/>
                </a:moveTo>
                <a:lnTo>
                  <a:pt x="30000" y="60000"/>
                </a:lnTo>
                <a:moveTo>
                  <a:pt x="55000" y="105000"/>
                </a:move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56" name="Google Shape;156;p5"/>
          <p:cNvSpPr/>
          <p:nvPr/>
        </p:nvSpPr>
        <p:spPr>
          <a:xfrm>
            <a:off x="1295400" y="2895600"/>
            <a:ext cx="67056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DFF49A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ru-RU" sz="2400" u="none" cap="none" strike="noStrike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Глобальное загрязнение</a:t>
            </a:r>
            <a:endParaRPr b="0" i="0" sz="2400" u="none" cap="none" strike="noStrike">
              <a:solidFill>
                <a:srgbClr val="75270B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57" name="Google Shape;157;p5"/>
          <p:cNvSpPr/>
          <p:nvPr/>
        </p:nvSpPr>
        <p:spPr>
          <a:xfrm>
            <a:off x="1295400" y="3962400"/>
            <a:ext cx="67056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DFF49A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ru-RU" sz="2400" u="none" cap="none" strike="noStrike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Естественное загрязнение</a:t>
            </a:r>
            <a:endParaRPr b="0" i="0" sz="2400" u="none" cap="none" strike="noStrike">
              <a:solidFill>
                <a:srgbClr val="75270B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58" name="Google Shape;158;p5"/>
          <p:cNvSpPr/>
          <p:nvPr/>
        </p:nvSpPr>
        <p:spPr>
          <a:xfrm>
            <a:off x="1295400" y="5029200"/>
            <a:ext cx="67056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DFF49A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ru-RU" sz="2400" u="none" cap="none" strike="noStrike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Радиоактивное загрязнение</a:t>
            </a:r>
            <a:endParaRPr b="0" i="0" sz="2400" u="none" cap="none" strike="noStrike">
              <a:solidFill>
                <a:srgbClr val="75270B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59" name="Google Shape;159;p5">
            <a:hlinkClick action="ppaction://hlinksldjump" r:id="rId4"/>
          </p:cNvPr>
          <p:cNvSpPr/>
          <p:nvPr/>
        </p:nvSpPr>
        <p:spPr>
          <a:xfrm>
            <a:off x="2786050" y="6215082"/>
            <a:ext cx="3714776" cy="428628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ru-RU" sz="2400" u="none" cap="none" strike="noStrike">
                <a:solidFill>
                  <a:srgbClr val="FF0000"/>
                </a:solidFill>
                <a:latin typeface="Verdana"/>
                <a:ea typeface="Verdana"/>
                <a:cs typeface="Verdana"/>
                <a:sym typeface="Verdana"/>
              </a:rPr>
              <a:t>правило</a:t>
            </a:r>
            <a:endParaRPr b="1" i="0" sz="2400" u="none" cap="none" strike="noStrike">
              <a:solidFill>
                <a:srgbClr val="FF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160" name="Google Shape;160;p5"/>
          <p:cNvPicPr preferRelativeResize="0"/>
          <p:nvPr/>
        </p:nvPicPr>
        <p:blipFill rotWithShape="1">
          <a:blip r:embed="rId5">
            <a:alphaModFix/>
          </a:blip>
          <a:srcRect b="1835" l="16254" r="73231" t="84438"/>
          <a:stretch/>
        </p:blipFill>
        <p:spPr>
          <a:xfrm>
            <a:off x="749525" y="918300"/>
            <a:ext cx="1612674" cy="1579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1" name="Google Shape;161;p5"/>
          <p:cNvPicPr preferRelativeResize="0"/>
          <p:nvPr/>
        </p:nvPicPr>
        <p:blipFill rotWithShape="1">
          <a:blip r:embed="rId6">
            <a:alphaModFix/>
          </a:blip>
          <a:srcRect b="0" l="4010" r="4009" t="0"/>
          <a:stretch/>
        </p:blipFill>
        <p:spPr>
          <a:xfrm>
            <a:off x="543100" y="619075"/>
            <a:ext cx="2025525" cy="1962249"/>
          </a:xfrm>
          <a:prstGeom prst="rect">
            <a:avLst/>
          </a:prstGeom>
          <a:noFill/>
          <a:ln>
            <a:noFill/>
          </a:ln>
        </p:spPr>
      </p:pic>
      <p:sp>
        <p:nvSpPr>
          <p:cNvPr id="162" name="Google Shape;162;p5">
            <a:hlinkClick action="ppaction://hlinksldjump" r:id="rId7"/>
          </p:cNvPr>
          <p:cNvSpPr/>
          <p:nvPr/>
        </p:nvSpPr>
        <p:spPr>
          <a:xfrm>
            <a:off x="7772400" y="6019800"/>
            <a:ext cx="6858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100000" y="37500"/>
                </a:moveTo>
                <a:lnTo>
                  <a:pt x="80000" y="15000"/>
                </a:lnTo>
                <a:lnTo>
                  <a:pt x="60000" y="37500"/>
                </a:lnTo>
                <a:lnTo>
                  <a:pt x="70000" y="37500"/>
                </a:lnTo>
                <a:lnTo>
                  <a:pt x="70000" y="71250"/>
                </a:lnTo>
                <a:cubicBezTo>
                  <a:pt x="70000" y="77463"/>
                  <a:pt x="65523" y="82500"/>
                  <a:pt x="60000" y="82500"/>
                </a:cubicBezTo>
                <a:lnTo>
                  <a:pt x="50000" y="82500"/>
                </a:lnTo>
                <a:cubicBezTo>
                  <a:pt x="44477" y="82500"/>
                  <a:pt x="40000" y="77463"/>
                  <a:pt x="40000" y="71250"/>
                </a:cubicBezTo>
                <a:lnTo>
                  <a:pt x="40000" y="37500"/>
                </a:lnTo>
                <a:lnTo>
                  <a:pt x="20000" y="37500"/>
                </a:lnTo>
                <a:lnTo>
                  <a:pt x="20000" y="71250"/>
                </a:lnTo>
                <a:lnTo>
                  <a:pt x="20000" y="71250"/>
                </a:lnTo>
                <a:cubicBezTo>
                  <a:pt x="20000" y="89890"/>
                  <a:pt x="33431" y="105000"/>
                  <a:pt x="50000" y="105000"/>
                </a:cubicBezTo>
                <a:lnTo>
                  <a:pt x="60000" y="105000"/>
                </a:lnTo>
                <a:cubicBezTo>
                  <a:pt x="76569" y="105000"/>
                  <a:pt x="90000" y="89890"/>
                  <a:pt x="90000" y="71250"/>
                </a:cubicBezTo>
                <a:lnTo>
                  <a:pt x="90000" y="37500"/>
                </a:lnTo>
                <a:close/>
              </a:path>
              <a:path extrusionOk="0" fill="darken" h="120000" w="120000">
                <a:moveTo>
                  <a:pt x="100000" y="37500"/>
                </a:moveTo>
                <a:lnTo>
                  <a:pt x="80000" y="15000"/>
                </a:lnTo>
                <a:lnTo>
                  <a:pt x="60000" y="37500"/>
                </a:lnTo>
                <a:lnTo>
                  <a:pt x="70000" y="37500"/>
                </a:lnTo>
                <a:lnTo>
                  <a:pt x="70000" y="71250"/>
                </a:lnTo>
                <a:cubicBezTo>
                  <a:pt x="70000" y="77463"/>
                  <a:pt x="65523" y="82500"/>
                  <a:pt x="60000" y="82500"/>
                </a:cubicBezTo>
                <a:lnTo>
                  <a:pt x="50000" y="82500"/>
                </a:lnTo>
                <a:cubicBezTo>
                  <a:pt x="44477" y="82500"/>
                  <a:pt x="40000" y="77463"/>
                  <a:pt x="40000" y="71250"/>
                </a:cubicBezTo>
                <a:lnTo>
                  <a:pt x="40000" y="37500"/>
                </a:lnTo>
                <a:lnTo>
                  <a:pt x="20000" y="37500"/>
                </a:lnTo>
                <a:lnTo>
                  <a:pt x="20000" y="71250"/>
                </a:lnTo>
                <a:lnTo>
                  <a:pt x="20000" y="71250"/>
                </a:lnTo>
                <a:cubicBezTo>
                  <a:pt x="20000" y="89890"/>
                  <a:pt x="33431" y="105000"/>
                  <a:pt x="50000" y="105000"/>
                </a:cubicBezTo>
                <a:lnTo>
                  <a:pt x="60000" y="105000"/>
                </a:lnTo>
                <a:cubicBezTo>
                  <a:pt x="76569" y="105000"/>
                  <a:pt x="90000" y="89890"/>
                  <a:pt x="90000" y="71250"/>
                </a:cubicBezTo>
                <a:lnTo>
                  <a:pt x="90000" y="37500"/>
                </a:lnTo>
                <a:close/>
              </a:path>
              <a:path extrusionOk="0" fill="none" h="120000" w="120000">
                <a:moveTo>
                  <a:pt x="100000" y="37500"/>
                </a:moveTo>
                <a:lnTo>
                  <a:pt x="90000" y="37500"/>
                </a:lnTo>
                <a:lnTo>
                  <a:pt x="90000" y="71250"/>
                </a:lnTo>
                <a:lnTo>
                  <a:pt x="90000" y="71250"/>
                </a:lnTo>
                <a:cubicBezTo>
                  <a:pt x="90000" y="89890"/>
                  <a:pt x="76569" y="105000"/>
                  <a:pt x="60000" y="105000"/>
                </a:cubicBezTo>
                <a:lnTo>
                  <a:pt x="50000" y="105000"/>
                </a:lnTo>
                <a:cubicBezTo>
                  <a:pt x="33431" y="105000"/>
                  <a:pt x="20000" y="89890"/>
                  <a:pt x="20000" y="71250"/>
                </a:cubicBezTo>
                <a:lnTo>
                  <a:pt x="20000" y="37500"/>
                </a:lnTo>
                <a:lnTo>
                  <a:pt x="40000" y="37500"/>
                </a:lnTo>
                <a:lnTo>
                  <a:pt x="40000" y="71250"/>
                </a:lnTo>
                <a:cubicBezTo>
                  <a:pt x="40000" y="77463"/>
                  <a:pt x="44477" y="82500"/>
                  <a:pt x="50000" y="82500"/>
                </a:cubicBezTo>
                <a:lnTo>
                  <a:pt x="60000" y="82500"/>
                </a:lnTo>
                <a:cubicBezTo>
                  <a:pt x="65523" y="82500"/>
                  <a:pt x="70000" y="77463"/>
                  <a:pt x="70000" y="71250"/>
                </a:cubicBezTo>
                <a:lnTo>
                  <a:pt x="70000" y="37500"/>
                </a:lnTo>
                <a:lnTo>
                  <a:pt x="60000" y="37500"/>
                </a:lnTo>
                <a:lnTo>
                  <a:pt x="80000" y="15000"/>
                </a:lnTo>
                <a:close/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  <p:transition advClick="0">
    <p:wipe dir="d"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0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7" name="Shape 7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8" name="Google Shape;708;g255568c6a39_0_0"/>
          <p:cNvSpPr txBox="1"/>
          <p:nvPr>
            <p:ph idx="1" type="body"/>
          </p:nvPr>
        </p:nvSpPr>
        <p:spPr>
          <a:xfrm>
            <a:off x="762000" y="2039403"/>
            <a:ext cx="7772400" cy="408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i="1" lang="ru-RU" sz="4000"/>
              <a:t>Какие бывают типы смога?</a:t>
            </a:r>
            <a:r>
              <a:rPr lang="ru-RU" sz="4000"/>
              <a:t> </a:t>
            </a:r>
            <a:endParaRPr sz="4000"/>
          </a:p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 b="1" sz="4000"/>
          </a:p>
          <a:p>
            <a:pPr indent="-342900" lvl="0" marL="3429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b="1" lang="ru-RU" sz="4000"/>
              <a:t>Лондонский   </a:t>
            </a:r>
            <a:endParaRPr b="1" sz="4000"/>
          </a:p>
          <a:p>
            <a:pPr indent="-342900" lvl="0" marL="3429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b="1" lang="ru-RU" sz="4000"/>
              <a:t>Лос-Анджелесский</a:t>
            </a:r>
            <a:endParaRPr b="1" sz="4000"/>
          </a:p>
        </p:txBody>
      </p:sp>
      <p:sp>
        <p:nvSpPr>
          <p:cNvPr id="709" name="Google Shape;709;g255568c6a39_0_0">
            <a:hlinkClick action="ppaction://hlinksldjump" r:id="rId3"/>
          </p:cNvPr>
          <p:cNvSpPr/>
          <p:nvPr/>
        </p:nvSpPr>
        <p:spPr>
          <a:xfrm>
            <a:off x="7786710" y="5929330"/>
            <a:ext cx="714300" cy="642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100500" y="37500"/>
                </a:moveTo>
                <a:lnTo>
                  <a:pt x="80250" y="15000"/>
                </a:lnTo>
                <a:lnTo>
                  <a:pt x="60000" y="37500"/>
                </a:lnTo>
                <a:lnTo>
                  <a:pt x="70125" y="37500"/>
                </a:lnTo>
                <a:lnTo>
                  <a:pt x="70125" y="71250"/>
                </a:lnTo>
                <a:cubicBezTo>
                  <a:pt x="70125" y="77463"/>
                  <a:pt x="65592" y="82500"/>
                  <a:pt x="60000" y="82500"/>
                </a:cubicBezTo>
                <a:lnTo>
                  <a:pt x="49875" y="82500"/>
                </a:lnTo>
                <a:cubicBezTo>
                  <a:pt x="44283" y="82500"/>
                  <a:pt x="39750" y="77463"/>
                  <a:pt x="39750" y="71250"/>
                </a:cubicBezTo>
                <a:lnTo>
                  <a:pt x="39750" y="37500"/>
                </a:lnTo>
                <a:lnTo>
                  <a:pt x="19500" y="37500"/>
                </a:lnTo>
                <a:lnTo>
                  <a:pt x="19500" y="71250"/>
                </a:lnTo>
                <a:lnTo>
                  <a:pt x="19500" y="71250"/>
                </a:lnTo>
                <a:cubicBezTo>
                  <a:pt x="19500" y="89890"/>
                  <a:pt x="33099" y="105000"/>
                  <a:pt x="49875" y="105000"/>
                </a:cubicBezTo>
                <a:lnTo>
                  <a:pt x="60000" y="105000"/>
                </a:lnTo>
                <a:cubicBezTo>
                  <a:pt x="76776" y="105000"/>
                  <a:pt x="90375" y="89890"/>
                  <a:pt x="90375" y="71250"/>
                </a:cubicBezTo>
                <a:lnTo>
                  <a:pt x="90375" y="37500"/>
                </a:lnTo>
                <a:close/>
              </a:path>
              <a:path extrusionOk="0" fill="darken" h="120000" w="120000">
                <a:moveTo>
                  <a:pt x="100500" y="37500"/>
                </a:moveTo>
                <a:lnTo>
                  <a:pt x="80250" y="15000"/>
                </a:lnTo>
                <a:lnTo>
                  <a:pt x="60000" y="37500"/>
                </a:lnTo>
                <a:lnTo>
                  <a:pt x="70125" y="37500"/>
                </a:lnTo>
                <a:lnTo>
                  <a:pt x="70125" y="71250"/>
                </a:lnTo>
                <a:cubicBezTo>
                  <a:pt x="70125" y="77463"/>
                  <a:pt x="65592" y="82500"/>
                  <a:pt x="60000" y="82500"/>
                </a:cubicBezTo>
                <a:lnTo>
                  <a:pt x="49875" y="82500"/>
                </a:lnTo>
                <a:cubicBezTo>
                  <a:pt x="44283" y="82500"/>
                  <a:pt x="39750" y="77463"/>
                  <a:pt x="39750" y="71250"/>
                </a:cubicBezTo>
                <a:lnTo>
                  <a:pt x="39750" y="37500"/>
                </a:lnTo>
                <a:lnTo>
                  <a:pt x="19500" y="37500"/>
                </a:lnTo>
                <a:lnTo>
                  <a:pt x="19500" y="71250"/>
                </a:lnTo>
                <a:lnTo>
                  <a:pt x="19500" y="71250"/>
                </a:lnTo>
                <a:cubicBezTo>
                  <a:pt x="19500" y="89890"/>
                  <a:pt x="33099" y="105000"/>
                  <a:pt x="49875" y="105000"/>
                </a:cubicBezTo>
                <a:lnTo>
                  <a:pt x="60000" y="105000"/>
                </a:lnTo>
                <a:cubicBezTo>
                  <a:pt x="76776" y="105000"/>
                  <a:pt x="90375" y="89890"/>
                  <a:pt x="90375" y="71250"/>
                </a:cubicBezTo>
                <a:lnTo>
                  <a:pt x="90375" y="37500"/>
                </a:lnTo>
                <a:close/>
              </a:path>
              <a:path extrusionOk="0" fill="none" h="120000" w="120000">
                <a:moveTo>
                  <a:pt x="100500" y="37500"/>
                </a:moveTo>
                <a:lnTo>
                  <a:pt x="90375" y="37500"/>
                </a:lnTo>
                <a:lnTo>
                  <a:pt x="90375" y="71250"/>
                </a:lnTo>
                <a:lnTo>
                  <a:pt x="90375" y="71250"/>
                </a:lnTo>
                <a:cubicBezTo>
                  <a:pt x="90375" y="89890"/>
                  <a:pt x="76776" y="105000"/>
                  <a:pt x="60000" y="105000"/>
                </a:cubicBezTo>
                <a:lnTo>
                  <a:pt x="49875" y="105000"/>
                </a:lnTo>
                <a:cubicBezTo>
                  <a:pt x="33099" y="105000"/>
                  <a:pt x="19500" y="89890"/>
                  <a:pt x="19500" y="71250"/>
                </a:cubicBezTo>
                <a:lnTo>
                  <a:pt x="19500" y="37500"/>
                </a:lnTo>
                <a:lnTo>
                  <a:pt x="39750" y="37500"/>
                </a:lnTo>
                <a:lnTo>
                  <a:pt x="39750" y="71250"/>
                </a:lnTo>
                <a:cubicBezTo>
                  <a:pt x="39750" y="77463"/>
                  <a:pt x="44283" y="82500"/>
                  <a:pt x="49875" y="82500"/>
                </a:cubicBezTo>
                <a:lnTo>
                  <a:pt x="60000" y="82500"/>
                </a:lnTo>
                <a:cubicBezTo>
                  <a:pt x="65592" y="82500"/>
                  <a:pt x="70125" y="77463"/>
                  <a:pt x="70125" y="71250"/>
                </a:cubicBezTo>
                <a:lnTo>
                  <a:pt x="70125" y="37500"/>
                </a:lnTo>
                <a:lnTo>
                  <a:pt x="60000" y="37500"/>
                </a:lnTo>
                <a:lnTo>
                  <a:pt x="80250" y="15000"/>
                </a:lnTo>
                <a:close/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710" name="Google Shape;710;g255568c6a39_0_0"/>
          <p:cNvSpPr txBox="1"/>
          <p:nvPr>
            <p:ph type="title"/>
          </p:nvPr>
        </p:nvSpPr>
        <p:spPr>
          <a:xfrm>
            <a:off x="762000" y="762000"/>
            <a:ext cx="7772400" cy="1143000"/>
          </a:xfrm>
          <a:prstGeom prst="rect">
            <a:avLst/>
          </a:prstGeom>
          <a:gradFill>
            <a:gsLst>
              <a:gs pos="0">
                <a:srgbClr val="AF2B00"/>
              </a:gs>
              <a:gs pos="80000">
                <a:srgbClr val="E73700"/>
              </a:gs>
              <a:gs pos="100000">
                <a:srgbClr val="ED3600"/>
              </a:gs>
            </a:gsLst>
            <a:lin ang="16200038" scaled="0"/>
          </a:gradFill>
          <a:ln>
            <a:noFill/>
          </a:ln>
          <a:effectLst>
            <a:outerShdw blurRad="40000" dir="5400000" dist="23000">
              <a:srgbClr val="000000">
                <a:alpha val="33730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Verdana"/>
              <a:buNone/>
            </a:pPr>
            <a:r>
              <a:rPr b="1" lang="ru-RU">
                <a:solidFill>
                  <a:schemeClr val="lt1"/>
                </a:solidFill>
              </a:rPr>
              <a:t>Ответ</a:t>
            </a:r>
            <a:endParaRPr b="1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4" name="Shape 7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5" name="Google Shape;715;g255568c6a39_0_6"/>
          <p:cNvSpPr txBox="1"/>
          <p:nvPr>
            <p:ph idx="1" type="body"/>
          </p:nvPr>
        </p:nvSpPr>
        <p:spPr>
          <a:xfrm>
            <a:off x="762000" y="2039403"/>
            <a:ext cx="7772400" cy="408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i="1" lang="ru-RU" sz="3900"/>
              <a:t>Что включает в себя рациональное природопользование?</a:t>
            </a:r>
            <a:r>
              <a:rPr lang="ru-RU" sz="3900"/>
              <a:t> </a:t>
            </a:r>
            <a:endParaRPr sz="3900"/>
          </a:p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 b="1" sz="3900"/>
          </a:p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b="1" lang="ru-RU" sz="3900"/>
              <a:t>Создание ООПТ</a:t>
            </a:r>
            <a:endParaRPr b="1" sz="3900"/>
          </a:p>
        </p:txBody>
      </p:sp>
      <p:sp>
        <p:nvSpPr>
          <p:cNvPr id="716" name="Google Shape;716;g255568c6a39_0_6">
            <a:hlinkClick action="ppaction://hlinksldjump" r:id="rId3"/>
          </p:cNvPr>
          <p:cNvSpPr/>
          <p:nvPr/>
        </p:nvSpPr>
        <p:spPr>
          <a:xfrm>
            <a:off x="7786710" y="5929330"/>
            <a:ext cx="714300" cy="642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100500" y="37500"/>
                </a:moveTo>
                <a:lnTo>
                  <a:pt x="80250" y="15000"/>
                </a:lnTo>
                <a:lnTo>
                  <a:pt x="60000" y="37500"/>
                </a:lnTo>
                <a:lnTo>
                  <a:pt x="70125" y="37500"/>
                </a:lnTo>
                <a:lnTo>
                  <a:pt x="70125" y="71250"/>
                </a:lnTo>
                <a:cubicBezTo>
                  <a:pt x="70125" y="77463"/>
                  <a:pt x="65592" y="82500"/>
                  <a:pt x="60000" y="82500"/>
                </a:cubicBezTo>
                <a:lnTo>
                  <a:pt x="49875" y="82500"/>
                </a:lnTo>
                <a:cubicBezTo>
                  <a:pt x="44283" y="82500"/>
                  <a:pt x="39750" y="77463"/>
                  <a:pt x="39750" y="71250"/>
                </a:cubicBezTo>
                <a:lnTo>
                  <a:pt x="39750" y="37500"/>
                </a:lnTo>
                <a:lnTo>
                  <a:pt x="19500" y="37500"/>
                </a:lnTo>
                <a:lnTo>
                  <a:pt x="19500" y="71250"/>
                </a:lnTo>
                <a:lnTo>
                  <a:pt x="19500" y="71250"/>
                </a:lnTo>
                <a:cubicBezTo>
                  <a:pt x="19500" y="89890"/>
                  <a:pt x="33099" y="105000"/>
                  <a:pt x="49875" y="105000"/>
                </a:cubicBezTo>
                <a:lnTo>
                  <a:pt x="60000" y="105000"/>
                </a:lnTo>
                <a:cubicBezTo>
                  <a:pt x="76776" y="105000"/>
                  <a:pt x="90375" y="89890"/>
                  <a:pt x="90375" y="71250"/>
                </a:cubicBezTo>
                <a:lnTo>
                  <a:pt x="90375" y="37500"/>
                </a:lnTo>
                <a:close/>
              </a:path>
              <a:path extrusionOk="0" fill="darken" h="120000" w="120000">
                <a:moveTo>
                  <a:pt x="100500" y="37500"/>
                </a:moveTo>
                <a:lnTo>
                  <a:pt x="80250" y="15000"/>
                </a:lnTo>
                <a:lnTo>
                  <a:pt x="60000" y="37500"/>
                </a:lnTo>
                <a:lnTo>
                  <a:pt x="70125" y="37500"/>
                </a:lnTo>
                <a:lnTo>
                  <a:pt x="70125" y="71250"/>
                </a:lnTo>
                <a:cubicBezTo>
                  <a:pt x="70125" y="77463"/>
                  <a:pt x="65592" y="82500"/>
                  <a:pt x="60000" y="82500"/>
                </a:cubicBezTo>
                <a:lnTo>
                  <a:pt x="49875" y="82500"/>
                </a:lnTo>
                <a:cubicBezTo>
                  <a:pt x="44283" y="82500"/>
                  <a:pt x="39750" y="77463"/>
                  <a:pt x="39750" y="71250"/>
                </a:cubicBezTo>
                <a:lnTo>
                  <a:pt x="39750" y="37500"/>
                </a:lnTo>
                <a:lnTo>
                  <a:pt x="19500" y="37500"/>
                </a:lnTo>
                <a:lnTo>
                  <a:pt x="19500" y="71250"/>
                </a:lnTo>
                <a:lnTo>
                  <a:pt x="19500" y="71250"/>
                </a:lnTo>
                <a:cubicBezTo>
                  <a:pt x="19500" y="89890"/>
                  <a:pt x="33099" y="105000"/>
                  <a:pt x="49875" y="105000"/>
                </a:cubicBezTo>
                <a:lnTo>
                  <a:pt x="60000" y="105000"/>
                </a:lnTo>
                <a:cubicBezTo>
                  <a:pt x="76776" y="105000"/>
                  <a:pt x="90375" y="89890"/>
                  <a:pt x="90375" y="71250"/>
                </a:cubicBezTo>
                <a:lnTo>
                  <a:pt x="90375" y="37500"/>
                </a:lnTo>
                <a:close/>
              </a:path>
              <a:path extrusionOk="0" fill="none" h="120000" w="120000">
                <a:moveTo>
                  <a:pt x="100500" y="37500"/>
                </a:moveTo>
                <a:lnTo>
                  <a:pt x="90375" y="37500"/>
                </a:lnTo>
                <a:lnTo>
                  <a:pt x="90375" y="71250"/>
                </a:lnTo>
                <a:lnTo>
                  <a:pt x="90375" y="71250"/>
                </a:lnTo>
                <a:cubicBezTo>
                  <a:pt x="90375" y="89890"/>
                  <a:pt x="76776" y="105000"/>
                  <a:pt x="60000" y="105000"/>
                </a:cubicBezTo>
                <a:lnTo>
                  <a:pt x="49875" y="105000"/>
                </a:lnTo>
                <a:cubicBezTo>
                  <a:pt x="33099" y="105000"/>
                  <a:pt x="19500" y="89890"/>
                  <a:pt x="19500" y="71250"/>
                </a:cubicBezTo>
                <a:lnTo>
                  <a:pt x="19500" y="37500"/>
                </a:lnTo>
                <a:lnTo>
                  <a:pt x="39750" y="37500"/>
                </a:lnTo>
                <a:lnTo>
                  <a:pt x="39750" y="71250"/>
                </a:lnTo>
                <a:cubicBezTo>
                  <a:pt x="39750" y="77463"/>
                  <a:pt x="44283" y="82500"/>
                  <a:pt x="49875" y="82500"/>
                </a:cubicBezTo>
                <a:lnTo>
                  <a:pt x="60000" y="82500"/>
                </a:lnTo>
                <a:cubicBezTo>
                  <a:pt x="65592" y="82500"/>
                  <a:pt x="70125" y="77463"/>
                  <a:pt x="70125" y="71250"/>
                </a:cubicBezTo>
                <a:lnTo>
                  <a:pt x="70125" y="37500"/>
                </a:lnTo>
                <a:lnTo>
                  <a:pt x="60000" y="37500"/>
                </a:lnTo>
                <a:lnTo>
                  <a:pt x="80250" y="15000"/>
                </a:lnTo>
                <a:close/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717" name="Google Shape;717;g255568c6a39_0_6"/>
          <p:cNvSpPr txBox="1"/>
          <p:nvPr>
            <p:ph type="title"/>
          </p:nvPr>
        </p:nvSpPr>
        <p:spPr>
          <a:xfrm>
            <a:off x="762000" y="762000"/>
            <a:ext cx="7772400" cy="1143000"/>
          </a:xfrm>
          <a:prstGeom prst="rect">
            <a:avLst/>
          </a:prstGeom>
          <a:gradFill>
            <a:gsLst>
              <a:gs pos="0">
                <a:srgbClr val="AF2B00"/>
              </a:gs>
              <a:gs pos="80000">
                <a:srgbClr val="E73700"/>
              </a:gs>
              <a:gs pos="100000">
                <a:srgbClr val="ED3600"/>
              </a:gs>
            </a:gsLst>
            <a:lin ang="16200038" scaled="0"/>
          </a:gradFill>
          <a:ln>
            <a:noFill/>
          </a:ln>
          <a:effectLst>
            <a:outerShdw blurRad="40000" dir="5400000" dist="23000">
              <a:srgbClr val="000000">
                <a:alpha val="33730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Verdana"/>
              <a:buNone/>
            </a:pPr>
            <a:r>
              <a:rPr b="1" lang="ru-RU">
                <a:solidFill>
                  <a:schemeClr val="lt1"/>
                </a:solidFill>
              </a:rPr>
              <a:t>Ответ</a:t>
            </a:r>
            <a:endParaRPr b="1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21" name="Shape 7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2" name="Google Shape;722;g255568c6a39_0_12"/>
          <p:cNvSpPr txBox="1"/>
          <p:nvPr>
            <p:ph idx="1" type="body"/>
          </p:nvPr>
        </p:nvSpPr>
        <p:spPr>
          <a:xfrm>
            <a:off x="762000" y="2039403"/>
            <a:ext cx="7772400" cy="408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i="1" lang="ru-RU" sz="3600"/>
              <a:t>Предполагаемый путь утилизации радиоактивных отходов? </a:t>
            </a:r>
            <a:endParaRPr sz="3600"/>
          </a:p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 b="1" sz="3600"/>
          </a:p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b="1" lang="ru-RU" sz="3600"/>
              <a:t>хранение в специальных контейнерах с азотной кислотой</a:t>
            </a:r>
            <a:endParaRPr b="1" sz="3600"/>
          </a:p>
        </p:txBody>
      </p:sp>
      <p:sp>
        <p:nvSpPr>
          <p:cNvPr id="723" name="Google Shape;723;g255568c6a39_0_12">
            <a:hlinkClick action="ppaction://hlinksldjump" r:id="rId3"/>
          </p:cNvPr>
          <p:cNvSpPr/>
          <p:nvPr/>
        </p:nvSpPr>
        <p:spPr>
          <a:xfrm>
            <a:off x="7786710" y="5929330"/>
            <a:ext cx="714300" cy="642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100500" y="37500"/>
                </a:moveTo>
                <a:lnTo>
                  <a:pt x="80250" y="15000"/>
                </a:lnTo>
                <a:lnTo>
                  <a:pt x="60000" y="37500"/>
                </a:lnTo>
                <a:lnTo>
                  <a:pt x="70125" y="37500"/>
                </a:lnTo>
                <a:lnTo>
                  <a:pt x="70125" y="71250"/>
                </a:lnTo>
                <a:cubicBezTo>
                  <a:pt x="70125" y="77463"/>
                  <a:pt x="65592" y="82500"/>
                  <a:pt x="60000" y="82500"/>
                </a:cubicBezTo>
                <a:lnTo>
                  <a:pt x="49875" y="82500"/>
                </a:lnTo>
                <a:cubicBezTo>
                  <a:pt x="44283" y="82500"/>
                  <a:pt x="39750" y="77463"/>
                  <a:pt x="39750" y="71250"/>
                </a:cubicBezTo>
                <a:lnTo>
                  <a:pt x="39750" y="37500"/>
                </a:lnTo>
                <a:lnTo>
                  <a:pt x="19500" y="37500"/>
                </a:lnTo>
                <a:lnTo>
                  <a:pt x="19500" y="71250"/>
                </a:lnTo>
                <a:lnTo>
                  <a:pt x="19500" y="71250"/>
                </a:lnTo>
                <a:cubicBezTo>
                  <a:pt x="19500" y="89890"/>
                  <a:pt x="33099" y="105000"/>
                  <a:pt x="49875" y="105000"/>
                </a:cubicBezTo>
                <a:lnTo>
                  <a:pt x="60000" y="105000"/>
                </a:lnTo>
                <a:cubicBezTo>
                  <a:pt x="76776" y="105000"/>
                  <a:pt x="90375" y="89890"/>
                  <a:pt x="90375" y="71250"/>
                </a:cubicBezTo>
                <a:lnTo>
                  <a:pt x="90375" y="37500"/>
                </a:lnTo>
                <a:close/>
              </a:path>
              <a:path extrusionOk="0" fill="darken" h="120000" w="120000">
                <a:moveTo>
                  <a:pt x="100500" y="37500"/>
                </a:moveTo>
                <a:lnTo>
                  <a:pt x="80250" y="15000"/>
                </a:lnTo>
                <a:lnTo>
                  <a:pt x="60000" y="37500"/>
                </a:lnTo>
                <a:lnTo>
                  <a:pt x="70125" y="37500"/>
                </a:lnTo>
                <a:lnTo>
                  <a:pt x="70125" y="71250"/>
                </a:lnTo>
                <a:cubicBezTo>
                  <a:pt x="70125" y="77463"/>
                  <a:pt x="65592" y="82500"/>
                  <a:pt x="60000" y="82500"/>
                </a:cubicBezTo>
                <a:lnTo>
                  <a:pt x="49875" y="82500"/>
                </a:lnTo>
                <a:cubicBezTo>
                  <a:pt x="44283" y="82500"/>
                  <a:pt x="39750" y="77463"/>
                  <a:pt x="39750" y="71250"/>
                </a:cubicBezTo>
                <a:lnTo>
                  <a:pt x="39750" y="37500"/>
                </a:lnTo>
                <a:lnTo>
                  <a:pt x="19500" y="37500"/>
                </a:lnTo>
                <a:lnTo>
                  <a:pt x="19500" y="71250"/>
                </a:lnTo>
                <a:lnTo>
                  <a:pt x="19500" y="71250"/>
                </a:lnTo>
                <a:cubicBezTo>
                  <a:pt x="19500" y="89890"/>
                  <a:pt x="33099" y="105000"/>
                  <a:pt x="49875" y="105000"/>
                </a:cubicBezTo>
                <a:lnTo>
                  <a:pt x="60000" y="105000"/>
                </a:lnTo>
                <a:cubicBezTo>
                  <a:pt x="76776" y="105000"/>
                  <a:pt x="90375" y="89890"/>
                  <a:pt x="90375" y="71250"/>
                </a:cubicBezTo>
                <a:lnTo>
                  <a:pt x="90375" y="37500"/>
                </a:lnTo>
                <a:close/>
              </a:path>
              <a:path extrusionOk="0" fill="none" h="120000" w="120000">
                <a:moveTo>
                  <a:pt x="100500" y="37500"/>
                </a:moveTo>
                <a:lnTo>
                  <a:pt x="90375" y="37500"/>
                </a:lnTo>
                <a:lnTo>
                  <a:pt x="90375" y="71250"/>
                </a:lnTo>
                <a:lnTo>
                  <a:pt x="90375" y="71250"/>
                </a:lnTo>
                <a:cubicBezTo>
                  <a:pt x="90375" y="89890"/>
                  <a:pt x="76776" y="105000"/>
                  <a:pt x="60000" y="105000"/>
                </a:cubicBezTo>
                <a:lnTo>
                  <a:pt x="49875" y="105000"/>
                </a:lnTo>
                <a:cubicBezTo>
                  <a:pt x="33099" y="105000"/>
                  <a:pt x="19500" y="89890"/>
                  <a:pt x="19500" y="71250"/>
                </a:cubicBezTo>
                <a:lnTo>
                  <a:pt x="19500" y="37500"/>
                </a:lnTo>
                <a:lnTo>
                  <a:pt x="39750" y="37500"/>
                </a:lnTo>
                <a:lnTo>
                  <a:pt x="39750" y="71250"/>
                </a:lnTo>
                <a:cubicBezTo>
                  <a:pt x="39750" y="77463"/>
                  <a:pt x="44283" y="82500"/>
                  <a:pt x="49875" y="82500"/>
                </a:cubicBezTo>
                <a:lnTo>
                  <a:pt x="60000" y="82500"/>
                </a:lnTo>
                <a:cubicBezTo>
                  <a:pt x="65592" y="82500"/>
                  <a:pt x="70125" y="77463"/>
                  <a:pt x="70125" y="71250"/>
                </a:cubicBezTo>
                <a:lnTo>
                  <a:pt x="70125" y="37500"/>
                </a:lnTo>
                <a:lnTo>
                  <a:pt x="60000" y="37500"/>
                </a:lnTo>
                <a:lnTo>
                  <a:pt x="80250" y="15000"/>
                </a:lnTo>
                <a:close/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724" name="Google Shape;724;g255568c6a39_0_12"/>
          <p:cNvSpPr txBox="1"/>
          <p:nvPr>
            <p:ph type="title"/>
          </p:nvPr>
        </p:nvSpPr>
        <p:spPr>
          <a:xfrm>
            <a:off x="762000" y="762000"/>
            <a:ext cx="7772400" cy="1143000"/>
          </a:xfrm>
          <a:prstGeom prst="rect">
            <a:avLst/>
          </a:prstGeom>
          <a:gradFill>
            <a:gsLst>
              <a:gs pos="0">
                <a:srgbClr val="AF2B00"/>
              </a:gs>
              <a:gs pos="80000">
                <a:srgbClr val="E73700"/>
              </a:gs>
              <a:gs pos="100000">
                <a:srgbClr val="ED3600"/>
              </a:gs>
            </a:gsLst>
            <a:lin ang="16200038" scaled="0"/>
          </a:gradFill>
          <a:ln>
            <a:noFill/>
          </a:ln>
          <a:effectLst>
            <a:outerShdw blurRad="40000" dir="5400000" dist="23000">
              <a:srgbClr val="000000">
                <a:alpha val="33730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Verdana"/>
              <a:buNone/>
            </a:pPr>
            <a:r>
              <a:rPr b="1" lang="ru-RU">
                <a:solidFill>
                  <a:schemeClr val="lt1"/>
                </a:solidFill>
              </a:rPr>
              <a:t>Ответ</a:t>
            </a:r>
            <a:endParaRPr b="1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28" name="Shape 7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9" name="Google Shape;729;g255568c6a39_0_18"/>
          <p:cNvSpPr txBox="1"/>
          <p:nvPr>
            <p:ph idx="1" type="body"/>
          </p:nvPr>
        </p:nvSpPr>
        <p:spPr>
          <a:xfrm>
            <a:off x="762000" y="2039403"/>
            <a:ext cx="7772400" cy="408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62500"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i="1" lang="ru-RU"/>
              <a:t>Известно, что для атмосферы опасно загрязнение ее оксидами серы, углерода, азота и другими веществами.  Какие явления в атмосфере вызывают эти соединения?</a:t>
            </a:r>
            <a:r>
              <a:rPr lang="ru-RU"/>
              <a:t> 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b="1" lang="ru-RU"/>
              <a:t>С наличием соединений серы и азота в атмосфере связано такое явление, как кислотные дожди. С увеличением углекислого газа в атмосфере связано такое явление, как парниковый эффект. Парниковый эффект – повышение температуры нижних слоев атмосферы планеты по сравнению с эффективной температурой, то есть температурой теплового излучения планеты, наблюдаемого из космоса.</a:t>
            </a:r>
            <a:endParaRPr/>
          </a:p>
        </p:txBody>
      </p:sp>
      <p:sp>
        <p:nvSpPr>
          <p:cNvPr id="730" name="Google Shape;730;g255568c6a39_0_18">
            <a:hlinkClick action="ppaction://hlinksldjump" r:id="rId3"/>
          </p:cNvPr>
          <p:cNvSpPr/>
          <p:nvPr/>
        </p:nvSpPr>
        <p:spPr>
          <a:xfrm>
            <a:off x="7786710" y="5929330"/>
            <a:ext cx="714300" cy="642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100500" y="37500"/>
                </a:moveTo>
                <a:lnTo>
                  <a:pt x="80250" y="15000"/>
                </a:lnTo>
                <a:lnTo>
                  <a:pt x="60000" y="37500"/>
                </a:lnTo>
                <a:lnTo>
                  <a:pt x="70125" y="37500"/>
                </a:lnTo>
                <a:lnTo>
                  <a:pt x="70125" y="71250"/>
                </a:lnTo>
                <a:cubicBezTo>
                  <a:pt x="70125" y="77463"/>
                  <a:pt x="65592" y="82500"/>
                  <a:pt x="60000" y="82500"/>
                </a:cubicBezTo>
                <a:lnTo>
                  <a:pt x="49875" y="82500"/>
                </a:lnTo>
                <a:cubicBezTo>
                  <a:pt x="44283" y="82500"/>
                  <a:pt x="39750" y="77463"/>
                  <a:pt x="39750" y="71250"/>
                </a:cubicBezTo>
                <a:lnTo>
                  <a:pt x="39750" y="37500"/>
                </a:lnTo>
                <a:lnTo>
                  <a:pt x="19500" y="37500"/>
                </a:lnTo>
                <a:lnTo>
                  <a:pt x="19500" y="71250"/>
                </a:lnTo>
                <a:lnTo>
                  <a:pt x="19500" y="71250"/>
                </a:lnTo>
                <a:cubicBezTo>
                  <a:pt x="19500" y="89890"/>
                  <a:pt x="33099" y="105000"/>
                  <a:pt x="49875" y="105000"/>
                </a:cubicBezTo>
                <a:lnTo>
                  <a:pt x="60000" y="105000"/>
                </a:lnTo>
                <a:cubicBezTo>
                  <a:pt x="76776" y="105000"/>
                  <a:pt x="90375" y="89890"/>
                  <a:pt x="90375" y="71250"/>
                </a:cubicBezTo>
                <a:lnTo>
                  <a:pt x="90375" y="37500"/>
                </a:lnTo>
                <a:close/>
              </a:path>
              <a:path extrusionOk="0" fill="darken" h="120000" w="120000">
                <a:moveTo>
                  <a:pt x="100500" y="37500"/>
                </a:moveTo>
                <a:lnTo>
                  <a:pt x="80250" y="15000"/>
                </a:lnTo>
                <a:lnTo>
                  <a:pt x="60000" y="37500"/>
                </a:lnTo>
                <a:lnTo>
                  <a:pt x="70125" y="37500"/>
                </a:lnTo>
                <a:lnTo>
                  <a:pt x="70125" y="71250"/>
                </a:lnTo>
                <a:cubicBezTo>
                  <a:pt x="70125" y="77463"/>
                  <a:pt x="65592" y="82500"/>
                  <a:pt x="60000" y="82500"/>
                </a:cubicBezTo>
                <a:lnTo>
                  <a:pt x="49875" y="82500"/>
                </a:lnTo>
                <a:cubicBezTo>
                  <a:pt x="44283" y="82500"/>
                  <a:pt x="39750" y="77463"/>
                  <a:pt x="39750" y="71250"/>
                </a:cubicBezTo>
                <a:lnTo>
                  <a:pt x="39750" y="37500"/>
                </a:lnTo>
                <a:lnTo>
                  <a:pt x="19500" y="37500"/>
                </a:lnTo>
                <a:lnTo>
                  <a:pt x="19500" y="71250"/>
                </a:lnTo>
                <a:lnTo>
                  <a:pt x="19500" y="71250"/>
                </a:lnTo>
                <a:cubicBezTo>
                  <a:pt x="19500" y="89890"/>
                  <a:pt x="33099" y="105000"/>
                  <a:pt x="49875" y="105000"/>
                </a:cubicBezTo>
                <a:lnTo>
                  <a:pt x="60000" y="105000"/>
                </a:lnTo>
                <a:cubicBezTo>
                  <a:pt x="76776" y="105000"/>
                  <a:pt x="90375" y="89890"/>
                  <a:pt x="90375" y="71250"/>
                </a:cubicBezTo>
                <a:lnTo>
                  <a:pt x="90375" y="37500"/>
                </a:lnTo>
                <a:close/>
              </a:path>
              <a:path extrusionOk="0" fill="none" h="120000" w="120000">
                <a:moveTo>
                  <a:pt x="100500" y="37500"/>
                </a:moveTo>
                <a:lnTo>
                  <a:pt x="90375" y="37500"/>
                </a:lnTo>
                <a:lnTo>
                  <a:pt x="90375" y="71250"/>
                </a:lnTo>
                <a:lnTo>
                  <a:pt x="90375" y="71250"/>
                </a:lnTo>
                <a:cubicBezTo>
                  <a:pt x="90375" y="89890"/>
                  <a:pt x="76776" y="105000"/>
                  <a:pt x="60000" y="105000"/>
                </a:cubicBezTo>
                <a:lnTo>
                  <a:pt x="49875" y="105000"/>
                </a:lnTo>
                <a:cubicBezTo>
                  <a:pt x="33099" y="105000"/>
                  <a:pt x="19500" y="89890"/>
                  <a:pt x="19500" y="71250"/>
                </a:cubicBezTo>
                <a:lnTo>
                  <a:pt x="19500" y="37500"/>
                </a:lnTo>
                <a:lnTo>
                  <a:pt x="39750" y="37500"/>
                </a:lnTo>
                <a:lnTo>
                  <a:pt x="39750" y="71250"/>
                </a:lnTo>
                <a:cubicBezTo>
                  <a:pt x="39750" y="77463"/>
                  <a:pt x="44283" y="82500"/>
                  <a:pt x="49875" y="82500"/>
                </a:cubicBezTo>
                <a:lnTo>
                  <a:pt x="60000" y="82500"/>
                </a:lnTo>
                <a:cubicBezTo>
                  <a:pt x="65592" y="82500"/>
                  <a:pt x="70125" y="77463"/>
                  <a:pt x="70125" y="71250"/>
                </a:cubicBezTo>
                <a:lnTo>
                  <a:pt x="70125" y="37500"/>
                </a:lnTo>
                <a:lnTo>
                  <a:pt x="60000" y="37500"/>
                </a:lnTo>
                <a:lnTo>
                  <a:pt x="80250" y="15000"/>
                </a:lnTo>
                <a:close/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731" name="Google Shape;731;g255568c6a39_0_18"/>
          <p:cNvSpPr txBox="1"/>
          <p:nvPr>
            <p:ph type="title"/>
          </p:nvPr>
        </p:nvSpPr>
        <p:spPr>
          <a:xfrm>
            <a:off x="762000" y="762000"/>
            <a:ext cx="7772400" cy="1143000"/>
          </a:xfrm>
          <a:prstGeom prst="rect">
            <a:avLst/>
          </a:prstGeom>
          <a:gradFill>
            <a:gsLst>
              <a:gs pos="0">
                <a:srgbClr val="AF2B00"/>
              </a:gs>
              <a:gs pos="80000">
                <a:srgbClr val="E73700"/>
              </a:gs>
              <a:gs pos="100000">
                <a:srgbClr val="ED3600"/>
              </a:gs>
            </a:gsLst>
            <a:lin ang="16200038" scaled="0"/>
          </a:gradFill>
          <a:ln>
            <a:noFill/>
          </a:ln>
          <a:effectLst>
            <a:outerShdw blurRad="40000" dir="5400000" dist="23000">
              <a:srgbClr val="000000">
                <a:alpha val="33730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Verdana"/>
              <a:buNone/>
            </a:pPr>
            <a:r>
              <a:rPr b="1" lang="ru-RU">
                <a:solidFill>
                  <a:schemeClr val="lt1"/>
                </a:solidFill>
              </a:rPr>
              <a:t>Ответ</a:t>
            </a:r>
            <a:endParaRPr b="1"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35" name="Shape 7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6" name="Google Shape;736;g255568c6a39_0_24"/>
          <p:cNvSpPr txBox="1"/>
          <p:nvPr>
            <p:ph idx="1" type="body"/>
          </p:nvPr>
        </p:nvSpPr>
        <p:spPr>
          <a:xfrm>
            <a:off x="762000" y="2039403"/>
            <a:ext cx="7772400" cy="408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i="1" lang="ru-RU" sz="3900"/>
              <a:t>Какие реки и озера мира относят к наиболее загрязненным? </a:t>
            </a:r>
            <a:endParaRPr i="1" sz="3900"/>
          </a:p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b="1" lang="ru-RU" sz="3900"/>
              <a:t>Рейн, Дунай, Миссисипи, Сунгари, Балхаш, Ладожское.</a:t>
            </a:r>
            <a:endParaRPr b="1" sz="3900"/>
          </a:p>
        </p:txBody>
      </p:sp>
      <p:sp>
        <p:nvSpPr>
          <p:cNvPr id="737" name="Google Shape;737;g255568c6a39_0_24"/>
          <p:cNvSpPr/>
          <p:nvPr/>
        </p:nvSpPr>
        <p:spPr>
          <a:xfrm>
            <a:off x="7786710" y="5929330"/>
            <a:ext cx="714300" cy="642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100500" y="37500"/>
                </a:moveTo>
                <a:lnTo>
                  <a:pt x="80250" y="15000"/>
                </a:lnTo>
                <a:lnTo>
                  <a:pt x="60000" y="37500"/>
                </a:lnTo>
                <a:lnTo>
                  <a:pt x="70125" y="37500"/>
                </a:lnTo>
                <a:lnTo>
                  <a:pt x="70125" y="71250"/>
                </a:lnTo>
                <a:cubicBezTo>
                  <a:pt x="70125" y="77463"/>
                  <a:pt x="65592" y="82500"/>
                  <a:pt x="60000" y="82500"/>
                </a:cubicBezTo>
                <a:lnTo>
                  <a:pt x="49875" y="82500"/>
                </a:lnTo>
                <a:cubicBezTo>
                  <a:pt x="44283" y="82500"/>
                  <a:pt x="39750" y="77463"/>
                  <a:pt x="39750" y="71250"/>
                </a:cubicBezTo>
                <a:lnTo>
                  <a:pt x="39750" y="37500"/>
                </a:lnTo>
                <a:lnTo>
                  <a:pt x="19500" y="37500"/>
                </a:lnTo>
                <a:lnTo>
                  <a:pt x="19500" y="71250"/>
                </a:lnTo>
                <a:lnTo>
                  <a:pt x="19500" y="71250"/>
                </a:lnTo>
                <a:cubicBezTo>
                  <a:pt x="19500" y="89890"/>
                  <a:pt x="33099" y="105000"/>
                  <a:pt x="49875" y="105000"/>
                </a:cubicBezTo>
                <a:lnTo>
                  <a:pt x="60000" y="105000"/>
                </a:lnTo>
                <a:cubicBezTo>
                  <a:pt x="76776" y="105000"/>
                  <a:pt x="90375" y="89890"/>
                  <a:pt x="90375" y="71250"/>
                </a:cubicBezTo>
                <a:lnTo>
                  <a:pt x="90375" y="37500"/>
                </a:lnTo>
                <a:close/>
              </a:path>
              <a:path extrusionOk="0" fill="darken" h="120000" w="120000">
                <a:moveTo>
                  <a:pt x="100500" y="37500"/>
                </a:moveTo>
                <a:lnTo>
                  <a:pt x="80250" y="15000"/>
                </a:lnTo>
                <a:lnTo>
                  <a:pt x="60000" y="37500"/>
                </a:lnTo>
                <a:lnTo>
                  <a:pt x="70125" y="37500"/>
                </a:lnTo>
                <a:lnTo>
                  <a:pt x="70125" y="71250"/>
                </a:lnTo>
                <a:cubicBezTo>
                  <a:pt x="70125" y="77463"/>
                  <a:pt x="65592" y="82500"/>
                  <a:pt x="60000" y="82500"/>
                </a:cubicBezTo>
                <a:lnTo>
                  <a:pt x="49875" y="82500"/>
                </a:lnTo>
                <a:cubicBezTo>
                  <a:pt x="44283" y="82500"/>
                  <a:pt x="39750" y="77463"/>
                  <a:pt x="39750" y="71250"/>
                </a:cubicBezTo>
                <a:lnTo>
                  <a:pt x="39750" y="37500"/>
                </a:lnTo>
                <a:lnTo>
                  <a:pt x="19500" y="37500"/>
                </a:lnTo>
                <a:lnTo>
                  <a:pt x="19500" y="71250"/>
                </a:lnTo>
                <a:lnTo>
                  <a:pt x="19500" y="71250"/>
                </a:lnTo>
                <a:cubicBezTo>
                  <a:pt x="19500" y="89890"/>
                  <a:pt x="33099" y="105000"/>
                  <a:pt x="49875" y="105000"/>
                </a:cubicBezTo>
                <a:lnTo>
                  <a:pt x="60000" y="105000"/>
                </a:lnTo>
                <a:cubicBezTo>
                  <a:pt x="76776" y="105000"/>
                  <a:pt x="90375" y="89890"/>
                  <a:pt x="90375" y="71250"/>
                </a:cubicBezTo>
                <a:lnTo>
                  <a:pt x="90375" y="37500"/>
                </a:lnTo>
                <a:close/>
              </a:path>
              <a:path extrusionOk="0" fill="none" h="120000" w="120000">
                <a:moveTo>
                  <a:pt x="100500" y="37500"/>
                </a:moveTo>
                <a:lnTo>
                  <a:pt x="90375" y="37500"/>
                </a:lnTo>
                <a:lnTo>
                  <a:pt x="90375" y="71250"/>
                </a:lnTo>
                <a:lnTo>
                  <a:pt x="90375" y="71250"/>
                </a:lnTo>
                <a:cubicBezTo>
                  <a:pt x="90375" y="89890"/>
                  <a:pt x="76776" y="105000"/>
                  <a:pt x="60000" y="105000"/>
                </a:cubicBezTo>
                <a:lnTo>
                  <a:pt x="49875" y="105000"/>
                </a:lnTo>
                <a:cubicBezTo>
                  <a:pt x="33099" y="105000"/>
                  <a:pt x="19500" y="89890"/>
                  <a:pt x="19500" y="71250"/>
                </a:cubicBezTo>
                <a:lnTo>
                  <a:pt x="19500" y="37500"/>
                </a:lnTo>
                <a:lnTo>
                  <a:pt x="39750" y="37500"/>
                </a:lnTo>
                <a:lnTo>
                  <a:pt x="39750" y="71250"/>
                </a:lnTo>
                <a:cubicBezTo>
                  <a:pt x="39750" y="77463"/>
                  <a:pt x="44283" y="82500"/>
                  <a:pt x="49875" y="82500"/>
                </a:cubicBezTo>
                <a:lnTo>
                  <a:pt x="60000" y="82500"/>
                </a:lnTo>
                <a:cubicBezTo>
                  <a:pt x="65592" y="82500"/>
                  <a:pt x="70125" y="77463"/>
                  <a:pt x="70125" y="71250"/>
                </a:cubicBezTo>
                <a:lnTo>
                  <a:pt x="70125" y="37500"/>
                </a:lnTo>
                <a:lnTo>
                  <a:pt x="60000" y="37500"/>
                </a:lnTo>
                <a:lnTo>
                  <a:pt x="80250" y="15000"/>
                </a:lnTo>
                <a:close/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738" name="Google Shape;738;g255568c6a39_0_24"/>
          <p:cNvSpPr txBox="1"/>
          <p:nvPr>
            <p:ph type="title"/>
          </p:nvPr>
        </p:nvSpPr>
        <p:spPr>
          <a:xfrm>
            <a:off x="762000" y="762000"/>
            <a:ext cx="7772400" cy="1143000"/>
          </a:xfrm>
          <a:prstGeom prst="rect">
            <a:avLst/>
          </a:prstGeom>
          <a:gradFill>
            <a:gsLst>
              <a:gs pos="0">
                <a:srgbClr val="AF2B00"/>
              </a:gs>
              <a:gs pos="80000">
                <a:srgbClr val="E73700"/>
              </a:gs>
              <a:gs pos="100000">
                <a:srgbClr val="ED3600"/>
              </a:gs>
            </a:gsLst>
            <a:lin ang="16200038" scaled="0"/>
          </a:gradFill>
          <a:ln>
            <a:noFill/>
          </a:ln>
          <a:effectLst>
            <a:outerShdw blurRad="40000" dir="5400000" dist="23000">
              <a:srgbClr val="000000">
                <a:alpha val="33730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Verdana"/>
              <a:buNone/>
            </a:pPr>
            <a:r>
              <a:rPr b="1" lang="ru-RU">
                <a:solidFill>
                  <a:schemeClr val="lt1"/>
                </a:solidFill>
              </a:rPr>
              <a:t>Ответ</a:t>
            </a:r>
            <a:endParaRPr b="1"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42" name="Shape 7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3" name="Google Shape;743;g255568c6a39_0_30"/>
          <p:cNvSpPr txBox="1"/>
          <p:nvPr>
            <p:ph idx="1" type="body"/>
          </p:nvPr>
        </p:nvSpPr>
        <p:spPr>
          <a:xfrm>
            <a:off x="762000" y="2039403"/>
            <a:ext cx="7772400" cy="408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70000" lnSpcReduction="10000"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i="1" lang="ru-RU"/>
              <a:t>Почему сильное «цветение» воды часто приводит к замору рыбы и гибели других обитателей водоема? </a:t>
            </a:r>
            <a:endParaRPr i="1"/>
          </a:p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ru-RU"/>
              <a:t>1. После быстрого размножения растения отмирают, и при гниении используется кислород водоема.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ru-RU"/>
              <a:t>2. Это приводит к кислородному голоданию и гибели его обитателей.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ru-RU"/>
              <a:t>3. Некоторые сине-зеленые водоросли выделяют ядовитые вещества при бескислородном разложении органических веществ: выделяются метан, аммиак, сероводород, которые губительны для всех обитателей.</a:t>
            </a:r>
            <a:endParaRPr/>
          </a:p>
        </p:txBody>
      </p:sp>
      <p:sp>
        <p:nvSpPr>
          <p:cNvPr id="744" name="Google Shape;744;g255568c6a39_0_30">
            <a:hlinkClick action="ppaction://hlinksldjump" r:id="rId3"/>
          </p:cNvPr>
          <p:cNvSpPr/>
          <p:nvPr/>
        </p:nvSpPr>
        <p:spPr>
          <a:xfrm>
            <a:off x="7786710" y="5929330"/>
            <a:ext cx="714300" cy="642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100500" y="37500"/>
                </a:moveTo>
                <a:lnTo>
                  <a:pt x="80250" y="15000"/>
                </a:lnTo>
                <a:lnTo>
                  <a:pt x="60000" y="37500"/>
                </a:lnTo>
                <a:lnTo>
                  <a:pt x="70125" y="37500"/>
                </a:lnTo>
                <a:lnTo>
                  <a:pt x="70125" y="71250"/>
                </a:lnTo>
                <a:cubicBezTo>
                  <a:pt x="70125" y="77463"/>
                  <a:pt x="65592" y="82500"/>
                  <a:pt x="60000" y="82500"/>
                </a:cubicBezTo>
                <a:lnTo>
                  <a:pt x="49875" y="82500"/>
                </a:lnTo>
                <a:cubicBezTo>
                  <a:pt x="44283" y="82500"/>
                  <a:pt x="39750" y="77463"/>
                  <a:pt x="39750" y="71250"/>
                </a:cubicBezTo>
                <a:lnTo>
                  <a:pt x="39750" y="37500"/>
                </a:lnTo>
                <a:lnTo>
                  <a:pt x="19500" y="37500"/>
                </a:lnTo>
                <a:lnTo>
                  <a:pt x="19500" y="71250"/>
                </a:lnTo>
                <a:lnTo>
                  <a:pt x="19500" y="71250"/>
                </a:lnTo>
                <a:cubicBezTo>
                  <a:pt x="19500" y="89890"/>
                  <a:pt x="33099" y="105000"/>
                  <a:pt x="49875" y="105000"/>
                </a:cubicBezTo>
                <a:lnTo>
                  <a:pt x="60000" y="105000"/>
                </a:lnTo>
                <a:cubicBezTo>
                  <a:pt x="76776" y="105000"/>
                  <a:pt x="90375" y="89890"/>
                  <a:pt x="90375" y="71250"/>
                </a:cubicBezTo>
                <a:lnTo>
                  <a:pt x="90375" y="37500"/>
                </a:lnTo>
                <a:close/>
              </a:path>
              <a:path extrusionOk="0" fill="darken" h="120000" w="120000">
                <a:moveTo>
                  <a:pt x="100500" y="37500"/>
                </a:moveTo>
                <a:lnTo>
                  <a:pt x="80250" y="15000"/>
                </a:lnTo>
                <a:lnTo>
                  <a:pt x="60000" y="37500"/>
                </a:lnTo>
                <a:lnTo>
                  <a:pt x="70125" y="37500"/>
                </a:lnTo>
                <a:lnTo>
                  <a:pt x="70125" y="71250"/>
                </a:lnTo>
                <a:cubicBezTo>
                  <a:pt x="70125" y="77463"/>
                  <a:pt x="65592" y="82500"/>
                  <a:pt x="60000" y="82500"/>
                </a:cubicBezTo>
                <a:lnTo>
                  <a:pt x="49875" y="82500"/>
                </a:lnTo>
                <a:cubicBezTo>
                  <a:pt x="44283" y="82500"/>
                  <a:pt x="39750" y="77463"/>
                  <a:pt x="39750" y="71250"/>
                </a:cubicBezTo>
                <a:lnTo>
                  <a:pt x="39750" y="37500"/>
                </a:lnTo>
                <a:lnTo>
                  <a:pt x="19500" y="37500"/>
                </a:lnTo>
                <a:lnTo>
                  <a:pt x="19500" y="71250"/>
                </a:lnTo>
                <a:lnTo>
                  <a:pt x="19500" y="71250"/>
                </a:lnTo>
                <a:cubicBezTo>
                  <a:pt x="19500" y="89890"/>
                  <a:pt x="33099" y="105000"/>
                  <a:pt x="49875" y="105000"/>
                </a:cubicBezTo>
                <a:lnTo>
                  <a:pt x="60000" y="105000"/>
                </a:lnTo>
                <a:cubicBezTo>
                  <a:pt x="76776" y="105000"/>
                  <a:pt x="90375" y="89890"/>
                  <a:pt x="90375" y="71250"/>
                </a:cubicBezTo>
                <a:lnTo>
                  <a:pt x="90375" y="37500"/>
                </a:lnTo>
                <a:close/>
              </a:path>
              <a:path extrusionOk="0" fill="none" h="120000" w="120000">
                <a:moveTo>
                  <a:pt x="100500" y="37500"/>
                </a:moveTo>
                <a:lnTo>
                  <a:pt x="90375" y="37500"/>
                </a:lnTo>
                <a:lnTo>
                  <a:pt x="90375" y="71250"/>
                </a:lnTo>
                <a:lnTo>
                  <a:pt x="90375" y="71250"/>
                </a:lnTo>
                <a:cubicBezTo>
                  <a:pt x="90375" y="89890"/>
                  <a:pt x="76776" y="105000"/>
                  <a:pt x="60000" y="105000"/>
                </a:cubicBezTo>
                <a:lnTo>
                  <a:pt x="49875" y="105000"/>
                </a:lnTo>
                <a:cubicBezTo>
                  <a:pt x="33099" y="105000"/>
                  <a:pt x="19500" y="89890"/>
                  <a:pt x="19500" y="71250"/>
                </a:cubicBezTo>
                <a:lnTo>
                  <a:pt x="19500" y="37500"/>
                </a:lnTo>
                <a:lnTo>
                  <a:pt x="39750" y="37500"/>
                </a:lnTo>
                <a:lnTo>
                  <a:pt x="39750" y="71250"/>
                </a:lnTo>
                <a:cubicBezTo>
                  <a:pt x="39750" y="77463"/>
                  <a:pt x="44283" y="82500"/>
                  <a:pt x="49875" y="82500"/>
                </a:cubicBezTo>
                <a:lnTo>
                  <a:pt x="60000" y="82500"/>
                </a:lnTo>
                <a:cubicBezTo>
                  <a:pt x="65592" y="82500"/>
                  <a:pt x="70125" y="77463"/>
                  <a:pt x="70125" y="71250"/>
                </a:cubicBezTo>
                <a:lnTo>
                  <a:pt x="70125" y="37500"/>
                </a:lnTo>
                <a:lnTo>
                  <a:pt x="60000" y="37500"/>
                </a:lnTo>
                <a:lnTo>
                  <a:pt x="80250" y="15000"/>
                </a:lnTo>
                <a:close/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745" name="Google Shape;745;g255568c6a39_0_30"/>
          <p:cNvSpPr txBox="1"/>
          <p:nvPr>
            <p:ph type="title"/>
          </p:nvPr>
        </p:nvSpPr>
        <p:spPr>
          <a:xfrm>
            <a:off x="762000" y="762000"/>
            <a:ext cx="7772400" cy="1143000"/>
          </a:xfrm>
          <a:prstGeom prst="rect">
            <a:avLst/>
          </a:prstGeom>
          <a:gradFill>
            <a:gsLst>
              <a:gs pos="0">
                <a:srgbClr val="AF2B00"/>
              </a:gs>
              <a:gs pos="80000">
                <a:srgbClr val="E73700"/>
              </a:gs>
              <a:gs pos="100000">
                <a:srgbClr val="ED3600"/>
              </a:gs>
            </a:gsLst>
            <a:lin ang="16200038" scaled="0"/>
          </a:gradFill>
          <a:ln>
            <a:noFill/>
          </a:ln>
          <a:effectLst>
            <a:outerShdw blurRad="40000" dir="5400000" dist="23000">
              <a:srgbClr val="000000">
                <a:alpha val="33730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Verdana"/>
              <a:buNone/>
            </a:pPr>
            <a:r>
              <a:rPr b="1" lang="ru-RU">
                <a:solidFill>
                  <a:schemeClr val="lt1"/>
                </a:solidFill>
              </a:rPr>
              <a:t>Ответ</a:t>
            </a:r>
            <a:endParaRPr b="1"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49" name="Shape 7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0" name="Google Shape;750;g255568c6a39_0_36"/>
          <p:cNvSpPr txBox="1"/>
          <p:nvPr>
            <p:ph idx="1" type="body"/>
          </p:nvPr>
        </p:nvSpPr>
        <p:spPr>
          <a:xfrm>
            <a:off x="599825" y="2039400"/>
            <a:ext cx="8157900" cy="408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85000" lnSpcReduction="20000"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i="1" lang="ru-RU"/>
              <a:t>Какие экологические проблемы можно считать глобальными для человечества?</a:t>
            </a:r>
            <a:r>
              <a:rPr lang="ru-RU"/>
              <a:t> 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ru-RU"/>
              <a:t>1) Увеличение численности населения Земли,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ru-RU"/>
              <a:t>2) загрязнение Мирового океана,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ru-RU"/>
              <a:t>3) аварии на АЭС,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ru-RU"/>
              <a:t>4) «озоновые дыры»,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ru-RU"/>
              <a:t>5) загрязнение атмосферы, парниковый эффект (изменение климата планеты),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ru-RU"/>
              <a:t>6) сведение лесов (особенно тропических),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ru-RU"/>
              <a:t>7) опустынивание,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ru-RU"/>
              <a:t>8) сокращение энергетических ресурсов.</a:t>
            </a:r>
            <a:endParaRPr/>
          </a:p>
        </p:txBody>
      </p:sp>
      <p:sp>
        <p:nvSpPr>
          <p:cNvPr id="751" name="Google Shape;751;g255568c6a39_0_36">
            <a:hlinkClick action="ppaction://hlinksldjump" r:id="rId3"/>
          </p:cNvPr>
          <p:cNvSpPr/>
          <p:nvPr/>
        </p:nvSpPr>
        <p:spPr>
          <a:xfrm>
            <a:off x="7786710" y="5929330"/>
            <a:ext cx="714300" cy="642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100500" y="37500"/>
                </a:moveTo>
                <a:lnTo>
                  <a:pt x="80250" y="15000"/>
                </a:lnTo>
                <a:lnTo>
                  <a:pt x="60000" y="37500"/>
                </a:lnTo>
                <a:lnTo>
                  <a:pt x="70125" y="37500"/>
                </a:lnTo>
                <a:lnTo>
                  <a:pt x="70125" y="71250"/>
                </a:lnTo>
                <a:cubicBezTo>
                  <a:pt x="70125" y="77463"/>
                  <a:pt x="65592" y="82500"/>
                  <a:pt x="60000" y="82500"/>
                </a:cubicBezTo>
                <a:lnTo>
                  <a:pt x="49875" y="82500"/>
                </a:lnTo>
                <a:cubicBezTo>
                  <a:pt x="44283" y="82500"/>
                  <a:pt x="39750" y="77463"/>
                  <a:pt x="39750" y="71250"/>
                </a:cubicBezTo>
                <a:lnTo>
                  <a:pt x="39750" y="37500"/>
                </a:lnTo>
                <a:lnTo>
                  <a:pt x="19500" y="37500"/>
                </a:lnTo>
                <a:lnTo>
                  <a:pt x="19500" y="71250"/>
                </a:lnTo>
                <a:lnTo>
                  <a:pt x="19500" y="71250"/>
                </a:lnTo>
                <a:cubicBezTo>
                  <a:pt x="19500" y="89890"/>
                  <a:pt x="33099" y="105000"/>
                  <a:pt x="49875" y="105000"/>
                </a:cubicBezTo>
                <a:lnTo>
                  <a:pt x="60000" y="105000"/>
                </a:lnTo>
                <a:cubicBezTo>
                  <a:pt x="76776" y="105000"/>
                  <a:pt x="90375" y="89890"/>
                  <a:pt x="90375" y="71250"/>
                </a:cubicBezTo>
                <a:lnTo>
                  <a:pt x="90375" y="37500"/>
                </a:lnTo>
                <a:close/>
              </a:path>
              <a:path extrusionOk="0" fill="darken" h="120000" w="120000">
                <a:moveTo>
                  <a:pt x="100500" y="37500"/>
                </a:moveTo>
                <a:lnTo>
                  <a:pt x="80250" y="15000"/>
                </a:lnTo>
                <a:lnTo>
                  <a:pt x="60000" y="37500"/>
                </a:lnTo>
                <a:lnTo>
                  <a:pt x="70125" y="37500"/>
                </a:lnTo>
                <a:lnTo>
                  <a:pt x="70125" y="71250"/>
                </a:lnTo>
                <a:cubicBezTo>
                  <a:pt x="70125" y="77463"/>
                  <a:pt x="65592" y="82500"/>
                  <a:pt x="60000" y="82500"/>
                </a:cubicBezTo>
                <a:lnTo>
                  <a:pt x="49875" y="82500"/>
                </a:lnTo>
                <a:cubicBezTo>
                  <a:pt x="44283" y="82500"/>
                  <a:pt x="39750" y="77463"/>
                  <a:pt x="39750" y="71250"/>
                </a:cubicBezTo>
                <a:lnTo>
                  <a:pt x="39750" y="37500"/>
                </a:lnTo>
                <a:lnTo>
                  <a:pt x="19500" y="37500"/>
                </a:lnTo>
                <a:lnTo>
                  <a:pt x="19500" y="71250"/>
                </a:lnTo>
                <a:lnTo>
                  <a:pt x="19500" y="71250"/>
                </a:lnTo>
                <a:cubicBezTo>
                  <a:pt x="19500" y="89890"/>
                  <a:pt x="33099" y="105000"/>
                  <a:pt x="49875" y="105000"/>
                </a:cubicBezTo>
                <a:lnTo>
                  <a:pt x="60000" y="105000"/>
                </a:lnTo>
                <a:cubicBezTo>
                  <a:pt x="76776" y="105000"/>
                  <a:pt x="90375" y="89890"/>
                  <a:pt x="90375" y="71250"/>
                </a:cubicBezTo>
                <a:lnTo>
                  <a:pt x="90375" y="37500"/>
                </a:lnTo>
                <a:close/>
              </a:path>
              <a:path extrusionOk="0" fill="none" h="120000" w="120000">
                <a:moveTo>
                  <a:pt x="100500" y="37500"/>
                </a:moveTo>
                <a:lnTo>
                  <a:pt x="90375" y="37500"/>
                </a:lnTo>
                <a:lnTo>
                  <a:pt x="90375" y="71250"/>
                </a:lnTo>
                <a:lnTo>
                  <a:pt x="90375" y="71250"/>
                </a:lnTo>
                <a:cubicBezTo>
                  <a:pt x="90375" y="89890"/>
                  <a:pt x="76776" y="105000"/>
                  <a:pt x="60000" y="105000"/>
                </a:cubicBezTo>
                <a:lnTo>
                  <a:pt x="49875" y="105000"/>
                </a:lnTo>
                <a:cubicBezTo>
                  <a:pt x="33099" y="105000"/>
                  <a:pt x="19500" y="89890"/>
                  <a:pt x="19500" y="71250"/>
                </a:cubicBezTo>
                <a:lnTo>
                  <a:pt x="19500" y="37500"/>
                </a:lnTo>
                <a:lnTo>
                  <a:pt x="39750" y="37500"/>
                </a:lnTo>
                <a:lnTo>
                  <a:pt x="39750" y="71250"/>
                </a:lnTo>
                <a:cubicBezTo>
                  <a:pt x="39750" y="77463"/>
                  <a:pt x="44283" y="82500"/>
                  <a:pt x="49875" y="82500"/>
                </a:cubicBezTo>
                <a:lnTo>
                  <a:pt x="60000" y="82500"/>
                </a:lnTo>
                <a:cubicBezTo>
                  <a:pt x="65592" y="82500"/>
                  <a:pt x="70125" y="77463"/>
                  <a:pt x="70125" y="71250"/>
                </a:cubicBezTo>
                <a:lnTo>
                  <a:pt x="70125" y="37500"/>
                </a:lnTo>
                <a:lnTo>
                  <a:pt x="60000" y="37500"/>
                </a:lnTo>
                <a:lnTo>
                  <a:pt x="80250" y="15000"/>
                </a:lnTo>
                <a:close/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752" name="Google Shape;752;g255568c6a39_0_36"/>
          <p:cNvSpPr txBox="1"/>
          <p:nvPr>
            <p:ph type="title"/>
          </p:nvPr>
        </p:nvSpPr>
        <p:spPr>
          <a:xfrm>
            <a:off x="762000" y="762000"/>
            <a:ext cx="7772400" cy="1143000"/>
          </a:xfrm>
          <a:prstGeom prst="rect">
            <a:avLst/>
          </a:prstGeom>
          <a:gradFill>
            <a:gsLst>
              <a:gs pos="0">
                <a:srgbClr val="AF2B00"/>
              </a:gs>
              <a:gs pos="80000">
                <a:srgbClr val="E73700"/>
              </a:gs>
              <a:gs pos="100000">
                <a:srgbClr val="ED3600"/>
              </a:gs>
            </a:gsLst>
            <a:lin ang="16200038" scaled="0"/>
          </a:gradFill>
          <a:ln>
            <a:noFill/>
          </a:ln>
          <a:effectLst>
            <a:outerShdw blurRad="40000" dir="5400000" dist="23000">
              <a:srgbClr val="000000">
                <a:alpha val="33730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Verdana"/>
              <a:buNone/>
            </a:pPr>
            <a:r>
              <a:rPr b="1" lang="ru-RU">
                <a:solidFill>
                  <a:schemeClr val="lt1"/>
                </a:solidFill>
              </a:rPr>
              <a:t>Ответ</a:t>
            </a:r>
            <a:endParaRPr b="1"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56" name="Shape 7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" name="Google Shape;757;g255568c6a39_0_42"/>
          <p:cNvSpPr txBox="1"/>
          <p:nvPr>
            <p:ph idx="1" type="body"/>
          </p:nvPr>
        </p:nvSpPr>
        <p:spPr>
          <a:xfrm>
            <a:off x="762000" y="2039403"/>
            <a:ext cx="7772400" cy="408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85000" lnSpcReduction="20000"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i="1" lang="ru-RU"/>
              <a:t>Почему сбор металлолома и макулатуры считается важным природоохранным мероприятием?</a:t>
            </a:r>
            <a:endParaRPr i="1"/>
          </a:p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ru-RU"/>
              <a:t>1. Вторичное использование сырья уменьшает изъятие его из природы, 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ru-RU"/>
              <a:t>2. в результате снижается отрицательное влияние на природу, связанное с добычей сырья, экономится само сырье, энергия, человеческий труд, 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ru-RU"/>
              <a:t>3. уменьшается загрязнение окружающей среды отходами.</a:t>
            </a:r>
            <a:endParaRPr/>
          </a:p>
        </p:txBody>
      </p:sp>
      <p:sp>
        <p:nvSpPr>
          <p:cNvPr id="758" name="Google Shape;758;g255568c6a39_0_42">
            <a:hlinkClick action="ppaction://hlinksldjump" r:id="rId3"/>
          </p:cNvPr>
          <p:cNvSpPr/>
          <p:nvPr/>
        </p:nvSpPr>
        <p:spPr>
          <a:xfrm>
            <a:off x="7786710" y="5929330"/>
            <a:ext cx="714300" cy="642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100500" y="37500"/>
                </a:moveTo>
                <a:lnTo>
                  <a:pt x="80250" y="15000"/>
                </a:lnTo>
                <a:lnTo>
                  <a:pt x="60000" y="37500"/>
                </a:lnTo>
                <a:lnTo>
                  <a:pt x="70125" y="37500"/>
                </a:lnTo>
                <a:lnTo>
                  <a:pt x="70125" y="71250"/>
                </a:lnTo>
                <a:cubicBezTo>
                  <a:pt x="70125" y="77463"/>
                  <a:pt x="65592" y="82500"/>
                  <a:pt x="60000" y="82500"/>
                </a:cubicBezTo>
                <a:lnTo>
                  <a:pt x="49875" y="82500"/>
                </a:lnTo>
                <a:cubicBezTo>
                  <a:pt x="44283" y="82500"/>
                  <a:pt x="39750" y="77463"/>
                  <a:pt x="39750" y="71250"/>
                </a:cubicBezTo>
                <a:lnTo>
                  <a:pt x="39750" y="37500"/>
                </a:lnTo>
                <a:lnTo>
                  <a:pt x="19500" y="37500"/>
                </a:lnTo>
                <a:lnTo>
                  <a:pt x="19500" y="71250"/>
                </a:lnTo>
                <a:lnTo>
                  <a:pt x="19500" y="71250"/>
                </a:lnTo>
                <a:cubicBezTo>
                  <a:pt x="19500" y="89890"/>
                  <a:pt x="33099" y="105000"/>
                  <a:pt x="49875" y="105000"/>
                </a:cubicBezTo>
                <a:lnTo>
                  <a:pt x="60000" y="105000"/>
                </a:lnTo>
                <a:cubicBezTo>
                  <a:pt x="76776" y="105000"/>
                  <a:pt x="90375" y="89890"/>
                  <a:pt x="90375" y="71250"/>
                </a:cubicBezTo>
                <a:lnTo>
                  <a:pt x="90375" y="37500"/>
                </a:lnTo>
                <a:close/>
              </a:path>
              <a:path extrusionOk="0" fill="darken" h="120000" w="120000">
                <a:moveTo>
                  <a:pt x="100500" y="37500"/>
                </a:moveTo>
                <a:lnTo>
                  <a:pt x="80250" y="15000"/>
                </a:lnTo>
                <a:lnTo>
                  <a:pt x="60000" y="37500"/>
                </a:lnTo>
                <a:lnTo>
                  <a:pt x="70125" y="37500"/>
                </a:lnTo>
                <a:lnTo>
                  <a:pt x="70125" y="71250"/>
                </a:lnTo>
                <a:cubicBezTo>
                  <a:pt x="70125" y="77463"/>
                  <a:pt x="65592" y="82500"/>
                  <a:pt x="60000" y="82500"/>
                </a:cubicBezTo>
                <a:lnTo>
                  <a:pt x="49875" y="82500"/>
                </a:lnTo>
                <a:cubicBezTo>
                  <a:pt x="44283" y="82500"/>
                  <a:pt x="39750" y="77463"/>
                  <a:pt x="39750" y="71250"/>
                </a:cubicBezTo>
                <a:lnTo>
                  <a:pt x="39750" y="37500"/>
                </a:lnTo>
                <a:lnTo>
                  <a:pt x="19500" y="37500"/>
                </a:lnTo>
                <a:lnTo>
                  <a:pt x="19500" y="71250"/>
                </a:lnTo>
                <a:lnTo>
                  <a:pt x="19500" y="71250"/>
                </a:lnTo>
                <a:cubicBezTo>
                  <a:pt x="19500" y="89890"/>
                  <a:pt x="33099" y="105000"/>
                  <a:pt x="49875" y="105000"/>
                </a:cubicBezTo>
                <a:lnTo>
                  <a:pt x="60000" y="105000"/>
                </a:lnTo>
                <a:cubicBezTo>
                  <a:pt x="76776" y="105000"/>
                  <a:pt x="90375" y="89890"/>
                  <a:pt x="90375" y="71250"/>
                </a:cubicBezTo>
                <a:lnTo>
                  <a:pt x="90375" y="37500"/>
                </a:lnTo>
                <a:close/>
              </a:path>
              <a:path extrusionOk="0" fill="none" h="120000" w="120000">
                <a:moveTo>
                  <a:pt x="100500" y="37500"/>
                </a:moveTo>
                <a:lnTo>
                  <a:pt x="90375" y="37500"/>
                </a:lnTo>
                <a:lnTo>
                  <a:pt x="90375" y="71250"/>
                </a:lnTo>
                <a:lnTo>
                  <a:pt x="90375" y="71250"/>
                </a:lnTo>
                <a:cubicBezTo>
                  <a:pt x="90375" y="89890"/>
                  <a:pt x="76776" y="105000"/>
                  <a:pt x="60000" y="105000"/>
                </a:cubicBezTo>
                <a:lnTo>
                  <a:pt x="49875" y="105000"/>
                </a:lnTo>
                <a:cubicBezTo>
                  <a:pt x="33099" y="105000"/>
                  <a:pt x="19500" y="89890"/>
                  <a:pt x="19500" y="71250"/>
                </a:cubicBezTo>
                <a:lnTo>
                  <a:pt x="19500" y="37500"/>
                </a:lnTo>
                <a:lnTo>
                  <a:pt x="39750" y="37500"/>
                </a:lnTo>
                <a:lnTo>
                  <a:pt x="39750" y="71250"/>
                </a:lnTo>
                <a:cubicBezTo>
                  <a:pt x="39750" y="77463"/>
                  <a:pt x="44283" y="82500"/>
                  <a:pt x="49875" y="82500"/>
                </a:cubicBezTo>
                <a:lnTo>
                  <a:pt x="60000" y="82500"/>
                </a:lnTo>
                <a:cubicBezTo>
                  <a:pt x="65592" y="82500"/>
                  <a:pt x="70125" y="77463"/>
                  <a:pt x="70125" y="71250"/>
                </a:cubicBezTo>
                <a:lnTo>
                  <a:pt x="70125" y="37500"/>
                </a:lnTo>
                <a:lnTo>
                  <a:pt x="60000" y="37500"/>
                </a:lnTo>
                <a:lnTo>
                  <a:pt x="80250" y="15000"/>
                </a:lnTo>
                <a:close/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759" name="Google Shape;759;g255568c6a39_0_42"/>
          <p:cNvSpPr txBox="1"/>
          <p:nvPr>
            <p:ph type="title"/>
          </p:nvPr>
        </p:nvSpPr>
        <p:spPr>
          <a:xfrm>
            <a:off x="762000" y="762000"/>
            <a:ext cx="7772400" cy="1143000"/>
          </a:xfrm>
          <a:prstGeom prst="rect">
            <a:avLst/>
          </a:prstGeom>
          <a:gradFill>
            <a:gsLst>
              <a:gs pos="0">
                <a:srgbClr val="AF2B00"/>
              </a:gs>
              <a:gs pos="80000">
                <a:srgbClr val="E73700"/>
              </a:gs>
              <a:gs pos="100000">
                <a:srgbClr val="ED3600"/>
              </a:gs>
            </a:gsLst>
            <a:lin ang="16200038" scaled="0"/>
          </a:gradFill>
          <a:ln>
            <a:noFill/>
          </a:ln>
          <a:effectLst>
            <a:outerShdw blurRad="40000" dir="5400000" dist="23000">
              <a:srgbClr val="000000">
                <a:alpha val="33730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Verdana"/>
              <a:buNone/>
            </a:pPr>
            <a:r>
              <a:rPr b="1" lang="ru-RU">
                <a:solidFill>
                  <a:schemeClr val="lt1"/>
                </a:solidFill>
              </a:rPr>
              <a:t>Ответ</a:t>
            </a:r>
            <a:endParaRPr b="1"/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63" name="Shape 7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4" name="Google Shape;764;g255568c6a39_0_48"/>
          <p:cNvSpPr txBox="1"/>
          <p:nvPr>
            <p:ph idx="1" type="body"/>
          </p:nvPr>
        </p:nvSpPr>
        <p:spPr>
          <a:xfrm>
            <a:off x="762000" y="2039403"/>
            <a:ext cx="7772400" cy="408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i="1" lang="ru-RU" sz="4000"/>
              <a:t>Какими по своим масштабам могут быть загрязнения?</a:t>
            </a:r>
            <a:r>
              <a:rPr lang="ru-RU" sz="4000"/>
              <a:t> </a:t>
            </a:r>
            <a:endParaRPr sz="4000"/>
          </a:p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ru-RU" sz="4000"/>
              <a:t> </a:t>
            </a:r>
            <a:endParaRPr sz="4000"/>
          </a:p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b="1" lang="ru-RU" sz="4000"/>
              <a:t>глобальные, региональные и локальные (местные).</a:t>
            </a:r>
            <a:endParaRPr b="1" sz="4000"/>
          </a:p>
        </p:txBody>
      </p:sp>
      <p:sp>
        <p:nvSpPr>
          <p:cNvPr id="765" name="Google Shape;765;g255568c6a39_0_48">
            <a:hlinkClick action="ppaction://hlinksldjump" r:id="rId3"/>
          </p:cNvPr>
          <p:cNvSpPr/>
          <p:nvPr/>
        </p:nvSpPr>
        <p:spPr>
          <a:xfrm>
            <a:off x="7786710" y="5929330"/>
            <a:ext cx="714300" cy="642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100500" y="37500"/>
                </a:moveTo>
                <a:lnTo>
                  <a:pt x="80250" y="15000"/>
                </a:lnTo>
                <a:lnTo>
                  <a:pt x="60000" y="37500"/>
                </a:lnTo>
                <a:lnTo>
                  <a:pt x="70125" y="37500"/>
                </a:lnTo>
                <a:lnTo>
                  <a:pt x="70125" y="71250"/>
                </a:lnTo>
                <a:cubicBezTo>
                  <a:pt x="70125" y="77463"/>
                  <a:pt x="65592" y="82500"/>
                  <a:pt x="60000" y="82500"/>
                </a:cubicBezTo>
                <a:lnTo>
                  <a:pt x="49875" y="82500"/>
                </a:lnTo>
                <a:cubicBezTo>
                  <a:pt x="44283" y="82500"/>
                  <a:pt x="39750" y="77463"/>
                  <a:pt x="39750" y="71250"/>
                </a:cubicBezTo>
                <a:lnTo>
                  <a:pt x="39750" y="37500"/>
                </a:lnTo>
                <a:lnTo>
                  <a:pt x="19500" y="37500"/>
                </a:lnTo>
                <a:lnTo>
                  <a:pt x="19500" y="71250"/>
                </a:lnTo>
                <a:lnTo>
                  <a:pt x="19500" y="71250"/>
                </a:lnTo>
                <a:cubicBezTo>
                  <a:pt x="19500" y="89890"/>
                  <a:pt x="33099" y="105000"/>
                  <a:pt x="49875" y="105000"/>
                </a:cubicBezTo>
                <a:lnTo>
                  <a:pt x="60000" y="105000"/>
                </a:lnTo>
                <a:cubicBezTo>
                  <a:pt x="76776" y="105000"/>
                  <a:pt x="90375" y="89890"/>
                  <a:pt x="90375" y="71250"/>
                </a:cubicBezTo>
                <a:lnTo>
                  <a:pt x="90375" y="37500"/>
                </a:lnTo>
                <a:close/>
              </a:path>
              <a:path extrusionOk="0" fill="darken" h="120000" w="120000">
                <a:moveTo>
                  <a:pt x="100500" y="37500"/>
                </a:moveTo>
                <a:lnTo>
                  <a:pt x="80250" y="15000"/>
                </a:lnTo>
                <a:lnTo>
                  <a:pt x="60000" y="37500"/>
                </a:lnTo>
                <a:lnTo>
                  <a:pt x="70125" y="37500"/>
                </a:lnTo>
                <a:lnTo>
                  <a:pt x="70125" y="71250"/>
                </a:lnTo>
                <a:cubicBezTo>
                  <a:pt x="70125" y="77463"/>
                  <a:pt x="65592" y="82500"/>
                  <a:pt x="60000" y="82500"/>
                </a:cubicBezTo>
                <a:lnTo>
                  <a:pt x="49875" y="82500"/>
                </a:lnTo>
                <a:cubicBezTo>
                  <a:pt x="44283" y="82500"/>
                  <a:pt x="39750" y="77463"/>
                  <a:pt x="39750" y="71250"/>
                </a:cubicBezTo>
                <a:lnTo>
                  <a:pt x="39750" y="37500"/>
                </a:lnTo>
                <a:lnTo>
                  <a:pt x="19500" y="37500"/>
                </a:lnTo>
                <a:lnTo>
                  <a:pt x="19500" y="71250"/>
                </a:lnTo>
                <a:lnTo>
                  <a:pt x="19500" y="71250"/>
                </a:lnTo>
                <a:cubicBezTo>
                  <a:pt x="19500" y="89890"/>
                  <a:pt x="33099" y="105000"/>
                  <a:pt x="49875" y="105000"/>
                </a:cubicBezTo>
                <a:lnTo>
                  <a:pt x="60000" y="105000"/>
                </a:lnTo>
                <a:cubicBezTo>
                  <a:pt x="76776" y="105000"/>
                  <a:pt x="90375" y="89890"/>
                  <a:pt x="90375" y="71250"/>
                </a:cubicBezTo>
                <a:lnTo>
                  <a:pt x="90375" y="37500"/>
                </a:lnTo>
                <a:close/>
              </a:path>
              <a:path extrusionOk="0" fill="none" h="120000" w="120000">
                <a:moveTo>
                  <a:pt x="100500" y="37500"/>
                </a:moveTo>
                <a:lnTo>
                  <a:pt x="90375" y="37500"/>
                </a:lnTo>
                <a:lnTo>
                  <a:pt x="90375" y="71250"/>
                </a:lnTo>
                <a:lnTo>
                  <a:pt x="90375" y="71250"/>
                </a:lnTo>
                <a:cubicBezTo>
                  <a:pt x="90375" y="89890"/>
                  <a:pt x="76776" y="105000"/>
                  <a:pt x="60000" y="105000"/>
                </a:cubicBezTo>
                <a:lnTo>
                  <a:pt x="49875" y="105000"/>
                </a:lnTo>
                <a:cubicBezTo>
                  <a:pt x="33099" y="105000"/>
                  <a:pt x="19500" y="89890"/>
                  <a:pt x="19500" y="71250"/>
                </a:cubicBezTo>
                <a:lnTo>
                  <a:pt x="19500" y="37500"/>
                </a:lnTo>
                <a:lnTo>
                  <a:pt x="39750" y="37500"/>
                </a:lnTo>
                <a:lnTo>
                  <a:pt x="39750" y="71250"/>
                </a:lnTo>
                <a:cubicBezTo>
                  <a:pt x="39750" y="77463"/>
                  <a:pt x="44283" y="82500"/>
                  <a:pt x="49875" y="82500"/>
                </a:cubicBezTo>
                <a:lnTo>
                  <a:pt x="60000" y="82500"/>
                </a:lnTo>
                <a:cubicBezTo>
                  <a:pt x="65592" y="82500"/>
                  <a:pt x="70125" y="77463"/>
                  <a:pt x="70125" y="71250"/>
                </a:cubicBezTo>
                <a:lnTo>
                  <a:pt x="70125" y="37500"/>
                </a:lnTo>
                <a:lnTo>
                  <a:pt x="60000" y="37500"/>
                </a:lnTo>
                <a:lnTo>
                  <a:pt x="80250" y="15000"/>
                </a:lnTo>
                <a:close/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766" name="Google Shape;766;g255568c6a39_0_48"/>
          <p:cNvSpPr txBox="1"/>
          <p:nvPr>
            <p:ph type="title"/>
          </p:nvPr>
        </p:nvSpPr>
        <p:spPr>
          <a:xfrm>
            <a:off x="762000" y="762000"/>
            <a:ext cx="7772400" cy="1143000"/>
          </a:xfrm>
          <a:prstGeom prst="rect">
            <a:avLst/>
          </a:prstGeom>
          <a:gradFill>
            <a:gsLst>
              <a:gs pos="0">
                <a:srgbClr val="AF2B00"/>
              </a:gs>
              <a:gs pos="80000">
                <a:srgbClr val="E73700"/>
              </a:gs>
              <a:gs pos="100000">
                <a:srgbClr val="ED3600"/>
              </a:gs>
            </a:gsLst>
            <a:lin ang="16200038" scaled="0"/>
          </a:gradFill>
          <a:ln>
            <a:noFill/>
          </a:ln>
          <a:effectLst>
            <a:outerShdw blurRad="40000" dir="5400000" dist="23000">
              <a:srgbClr val="000000">
                <a:alpha val="33730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Verdana"/>
              <a:buNone/>
            </a:pPr>
            <a:r>
              <a:rPr b="1" lang="ru-RU">
                <a:solidFill>
                  <a:schemeClr val="lt1"/>
                </a:solidFill>
              </a:rPr>
              <a:t>Ответ</a:t>
            </a:r>
            <a:endParaRPr b="1"/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70" name="Shape 7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1" name="Google Shape;771;g255568c6a39_0_54"/>
          <p:cNvSpPr txBox="1"/>
          <p:nvPr>
            <p:ph idx="1" type="body"/>
          </p:nvPr>
        </p:nvSpPr>
        <p:spPr>
          <a:xfrm>
            <a:off x="762000" y="2039403"/>
            <a:ext cx="7772400" cy="408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i="1" lang="ru-RU" sz="3500"/>
              <a:t>Какие части Мирового океана относят к наиболее загрязненным? </a:t>
            </a:r>
            <a:endParaRPr i="1" sz="3500"/>
          </a:p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b="1" lang="ru-RU" sz="3500"/>
              <a:t>Персидский залив, Мексиканский залив, Северное море, Южно-Китайское море.</a:t>
            </a:r>
            <a:endParaRPr b="1" sz="3500"/>
          </a:p>
        </p:txBody>
      </p:sp>
      <p:sp>
        <p:nvSpPr>
          <p:cNvPr id="772" name="Google Shape;772;g255568c6a39_0_54">
            <a:hlinkClick action="ppaction://hlinksldjump" r:id="rId3"/>
          </p:cNvPr>
          <p:cNvSpPr/>
          <p:nvPr/>
        </p:nvSpPr>
        <p:spPr>
          <a:xfrm>
            <a:off x="7786710" y="5929330"/>
            <a:ext cx="714300" cy="642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100500" y="37500"/>
                </a:moveTo>
                <a:lnTo>
                  <a:pt x="80250" y="15000"/>
                </a:lnTo>
                <a:lnTo>
                  <a:pt x="60000" y="37500"/>
                </a:lnTo>
                <a:lnTo>
                  <a:pt x="70125" y="37500"/>
                </a:lnTo>
                <a:lnTo>
                  <a:pt x="70125" y="71250"/>
                </a:lnTo>
                <a:cubicBezTo>
                  <a:pt x="70125" y="77463"/>
                  <a:pt x="65592" y="82500"/>
                  <a:pt x="60000" y="82500"/>
                </a:cubicBezTo>
                <a:lnTo>
                  <a:pt x="49875" y="82500"/>
                </a:lnTo>
                <a:cubicBezTo>
                  <a:pt x="44283" y="82500"/>
                  <a:pt x="39750" y="77463"/>
                  <a:pt x="39750" y="71250"/>
                </a:cubicBezTo>
                <a:lnTo>
                  <a:pt x="39750" y="37500"/>
                </a:lnTo>
                <a:lnTo>
                  <a:pt x="19500" y="37500"/>
                </a:lnTo>
                <a:lnTo>
                  <a:pt x="19500" y="71250"/>
                </a:lnTo>
                <a:lnTo>
                  <a:pt x="19500" y="71250"/>
                </a:lnTo>
                <a:cubicBezTo>
                  <a:pt x="19500" y="89890"/>
                  <a:pt x="33099" y="105000"/>
                  <a:pt x="49875" y="105000"/>
                </a:cubicBezTo>
                <a:lnTo>
                  <a:pt x="60000" y="105000"/>
                </a:lnTo>
                <a:cubicBezTo>
                  <a:pt x="76776" y="105000"/>
                  <a:pt x="90375" y="89890"/>
                  <a:pt x="90375" y="71250"/>
                </a:cubicBezTo>
                <a:lnTo>
                  <a:pt x="90375" y="37500"/>
                </a:lnTo>
                <a:close/>
              </a:path>
              <a:path extrusionOk="0" fill="darken" h="120000" w="120000">
                <a:moveTo>
                  <a:pt x="100500" y="37500"/>
                </a:moveTo>
                <a:lnTo>
                  <a:pt x="80250" y="15000"/>
                </a:lnTo>
                <a:lnTo>
                  <a:pt x="60000" y="37500"/>
                </a:lnTo>
                <a:lnTo>
                  <a:pt x="70125" y="37500"/>
                </a:lnTo>
                <a:lnTo>
                  <a:pt x="70125" y="71250"/>
                </a:lnTo>
                <a:cubicBezTo>
                  <a:pt x="70125" y="77463"/>
                  <a:pt x="65592" y="82500"/>
                  <a:pt x="60000" y="82500"/>
                </a:cubicBezTo>
                <a:lnTo>
                  <a:pt x="49875" y="82500"/>
                </a:lnTo>
                <a:cubicBezTo>
                  <a:pt x="44283" y="82500"/>
                  <a:pt x="39750" y="77463"/>
                  <a:pt x="39750" y="71250"/>
                </a:cubicBezTo>
                <a:lnTo>
                  <a:pt x="39750" y="37500"/>
                </a:lnTo>
                <a:lnTo>
                  <a:pt x="19500" y="37500"/>
                </a:lnTo>
                <a:lnTo>
                  <a:pt x="19500" y="71250"/>
                </a:lnTo>
                <a:lnTo>
                  <a:pt x="19500" y="71250"/>
                </a:lnTo>
                <a:cubicBezTo>
                  <a:pt x="19500" y="89890"/>
                  <a:pt x="33099" y="105000"/>
                  <a:pt x="49875" y="105000"/>
                </a:cubicBezTo>
                <a:lnTo>
                  <a:pt x="60000" y="105000"/>
                </a:lnTo>
                <a:cubicBezTo>
                  <a:pt x="76776" y="105000"/>
                  <a:pt x="90375" y="89890"/>
                  <a:pt x="90375" y="71250"/>
                </a:cubicBezTo>
                <a:lnTo>
                  <a:pt x="90375" y="37500"/>
                </a:lnTo>
                <a:close/>
              </a:path>
              <a:path extrusionOk="0" fill="none" h="120000" w="120000">
                <a:moveTo>
                  <a:pt x="100500" y="37500"/>
                </a:moveTo>
                <a:lnTo>
                  <a:pt x="90375" y="37500"/>
                </a:lnTo>
                <a:lnTo>
                  <a:pt x="90375" y="71250"/>
                </a:lnTo>
                <a:lnTo>
                  <a:pt x="90375" y="71250"/>
                </a:lnTo>
                <a:cubicBezTo>
                  <a:pt x="90375" y="89890"/>
                  <a:pt x="76776" y="105000"/>
                  <a:pt x="60000" y="105000"/>
                </a:cubicBezTo>
                <a:lnTo>
                  <a:pt x="49875" y="105000"/>
                </a:lnTo>
                <a:cubicBezTo>
                  <a:pt x="33099" y="105000"/>
                  <a:pt x="19500" y="89890"/>
                  <a:pt x="19500" y="71250"/>
                </a:cubicBezTo>
                <a:lnTo>
                  <a:pt x="19500" y="37500"/>
                </a:lnTo>
                <a:lnTo>
                  <a:pt x="39750" y="37500"/>
                </a:lnTo>
                <a:lnTo>
                  <a:pt x="39750" y="71250"/>
                </a:lnTo>
                <a:cubicBezTo>
                  <a:pt x="39750" y="77463"/>
                  <a:pt x="44283" y="82500"/>
                  <a:pt x="49875" y="82500"/>
                </a:cubicBezTo>
                <a:lnTo>
                  <a:pt x="60000" y="82500"/>
                </a:lnTo>
                <a:cubicBezTo>
                  <a:pt x="65592" y="82500"/>
                  <a:pt x="70125" y="77463"/>
                  <a:pt x="70125" y="71250"/>
                </a:cubicBezTo>
                <a:lnTo>
                  <a:pt x="70125" y="37500"/>
                </a:lnTo>
                <a:lnTo>
                  <a:pt x="60000" y="37500"/>
                </a:lnTo>
                <a:lnTo>
                  <a:pt x="80250" y="15000"/>
                </a:lnTo>
                <a:close/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773" name="Google Shape;773;g255568c6a39_0_54"/>
          <p:cNvSpPr txBox="1"/>
          <p:nvPr>
            <p:ph type="title"/>
          </p:nvPr>
        </p:nvSpPr>
        <p:spPr>
          <a:xfrm>
            <a:off x="762000" y="762000"/>
            <a:ext cx="7772400" cy="1143000"/>
          </a:xfrm>
          <a:prstGeom prst="rect">
            <a:avLst/>
          </a:prstGeom>
          <a:gradFill>
            <a:gsLst>
              <a:gs pos="0">
                <a:srgbClr val="AF2B00"/>
              </a:gs>
              <a:gs pos="80000">
                <a:srgbClr val="E73700"/>
              </a:gs>
              <a:gs pos="100000">
                <a:srgbClr val="ED3600"/>
              </a:gs>
            </a:gsLst>
            <a:lin ang="16200038" scaled="0"/>
          </a:gradFill>
          <a:ln>
            <a:noFill/>
          </a:ln>
          <a:effectLst>
            <a:outerShdw blurRad="40000" dir="5400000" dist="23000">
              <a:srgbClr val="000000">
                <a:alpha val="33730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Verdana"/>
              <a:buNone/>
            </a:pPr>
            <a:r>
              <a:rPr b="1" lang="ru-RU">
                <a:solidFill>
                  <a:schemeClr val="lt1"/>
                </a:solidFill>
              </a:rPr>
              <a:t>Ответ</a:t>
            </a:r>
            <a:endParaRPr b="1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6"/>
          <p:cNvSpPr txBox="1"/>
          <p:nvPr>
            <p:ph type="title"/>
          </p:nvPr>
        </p:nvSpPr>
        <p:spPr>
          <a:xfrm>
            <a:off x="2786050" y="762000"/>
            <a:ext cx="6114000" cy="2547900"/>
          </a:xfrm>
          <a:prstGeom prst="rect">
            <a:avLst/>
          </a:prstGeom>
          <a:solidFill>
            <a:schemeClr val="lt1"/>
          </a:solidFill>
          <a:ln cap="rnd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Verdana"/>
              <a:buNone/>
            </a:pPr>
            <a:r>
              <a:rPr b="1" lang="ru-RU" sz="2600"/>
              <a:t>Загрязнение вод патогенными микроорганизмами бактериями, вирусами, простейшими, грибами, мелкими водорослями и др.</a:t>
            </a:r>
            <a:endParaRPr b="1" sz="2600"/>
          </a:p>
        </p:txBody>
      </p:sp>
      <p:sp>
        <p:nvSpPr>
          <p:cNvPr id="168" name="Google Shape;168;p6">
            <a:hlinkClick action="ppaction://hlinksldjump" r:id="rId3"/>
          </p:cNvPr>
          <p:cNvSpPr/>
          <p:nvPr/>
        </p:nvSpPr>
        <p:spPr>
          <a:xfrm>
            <a:off x="838200" y="6019800"/>
            <a:ext cx="6858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0000" y="60000"/>
                </a:lnTo>
                <a:lnTo>
                  <a:pt x="30000" y="60000"/>
                </a:lnTo>
                <a:lnTo>
                  <a:pt x="30000" y="105000"/>
                </a:lnTo>
                <a:lnTo>
                  <a:pt x="90000" y="105000"/>
                </a:lnTo>
                <a:lnTo>
                  <a:pt x="90000" y="60000"/>
                </a:lnTo>
                <a:lnTo>
                  <a:pt x="100000" y="60000"/>
                </a:lnTo>
                <a:lnTo>
                  <a:pt x="85000" y="43125"/>
                </a:ln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</a:path>
              <a:path extrusionOk="0" fill="darkenLess" h="120000" w="120000">
                <a:moveTo>
                  <a:pt x="85000" y="43125"/>
                </a:move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  <a:moveTo>
                  <a:pt x="30000" y="60000"/>
                </a:moveTo>
                <a:lnTo>
                  <a:pt x="30000" y="105000"/>
                </a:lnTo>
                <a:lnTo>
                  <a:pt x="55000" y="105000"/>
                </a:ln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  <a:lnTo>
                  <a:pt x="90000" y="105000"/>
                </a:lnTo>
                <a:lnTo>
                  <a:pt x="90000" y="60000"/>
                </a:lnTo>
                <a:close/>
              </a:path>
              <a:path extrusionOk="0" fill="darken" h="120000" w="120000">
                <a:moveTo>
                  <a:pt x="60000" y="15000"/>
                </a:moveTo>
                <a:lnTo>
                  <a:pt x="20000" y="60000"/>
                </a:lnTo>
                <a:lnTo>
                  <a:pt x="100000" y="60000"/>
                </a:lnTo>
                <a:close/>
                <a:moveTo>
                  <a:pt x="55000" y="82500"/>
                </a:moveTo>
                <a:lnTo>
                  <a:pt x="65000" y="82500"/>
                </a:lnTo>
                <a:lnTo>
                  <a:pt x="65000" y="105000"/>
                </a:lnTo>
                <a:lnTo>
                  <a:pt x="55000" y="105000"/>
                </a:lnTo>
                <a:close/>
              </a:path>
              <a:path extrusionOk="0" fill="none" h="120000" w="120000">
                <a:moveTo>
                  <a:pt x="60000" y="15000"/>
                </a:moveTo>
                <a:lnTo>
                  <a:pt x="75000" y="31875"/>
                </a:lnTo>
                <a:lnTo>
                  <a:pt x="75000" y="20625"/>
                </a:lnTo>
                <a:lnTo>
                  <a:pt x="85000" y="20625"/>
                </a:lnTo>
                <a:lnTo>
                  <a:pt x="85000" y="43125"/>
                </a:lnTo>
                <a:lnTo>
                  <a:pt x="100000" y="60000"/>
                </a:lnTo>
                <a:lnTo>
                  <a:pt x="90000" y="60000"/>
                </a:lnTo>
                <a:lnTo>
                  <a:pt x="90000" y="105000"/>
                </a:lnTo>
                <a:lnTo>
                  <a:pt x="30000" y="105000"/>
                </a:lnTo>
                <a:lnTo>
                  <a:pt x="30000" y="60000"/>
                </a:lnTo>
                <a:lnTo>
                  <a:pt x="20000" y="60000"/>
                </a:lnTo>
                <a:close/>
                <a:moveTo>
                  <a:pt x="75000" y="31875"/>
                </a:moveTo>
                <a:lnTo>
                  <a:pt x="85000" y="43125"/>
                </a:lnTo>
                <a:moveTo>
                  <a:pt x="90000" y="60000"/>
                </a:moveTo>
                <a:lnTo>
                  <a:pt x="30000" y="60000"/>
                </a:lnTo>
                <a:moveTo>
                  <a:pt x="55000" y="105000"/>
                </a:move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69" name="Google Shape;169;p6">
            <a:hlinkClick action="ppaction://hlinksldjump" r:id="rId4"/>
          </p:cNvPr>
          <p:cNvSpPr/>
          <p:nvPr/>
        </p:nvSpPr>
        <p:spPr>
          <a:xfrm>
            <a:off x="7772400" y="6019800"/>
            <a:ext cx="6858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100000" y="37500"/>
                </a:moveTo>
                <a:lnTo>
                  <a:pt x="80000" y="15000"/>
                </a:lnTo>
                <a:lnTo>
                  <a:pt x="60000" y="37500"/>
                </a:lnTo>
                <a:lnTo>
                  <a:pt x="70000" y="37500"/>
                </a:lnTo>
                <a:lnTo>
                  <a:pt x="70000" y="71250"/>
                </a:lnTo>
                <a:cubicBezTo>
                  <a:pt x="70000" y="77463"/>
                  <a:pt x="65523" y="82500"/>
                  <a:pt x="60000" y="82500"/>
                </a:cubicBezTo>
                <a:lnTo>
                  <a:pt x="50000" y="82500"/>
                </a:lnTo>
                <a:cubicBezTo>
                  <a:pt x="44477" y="82500"/>
                  <a:pt x="40000" y="77463"/>
                  <a:pt x="40000" y="71250"/>
                </a:cubicBezTo>
                <a:lnTo>
                  <a:pt x="40000" y="37500"/>
                </a:lnTo>
                <a:lnTo>
                  <a:pt x="20000" y="37500"/>
                </a:lnTo>
                <a:lnTo>
                  <a:pt x="20000" y="71250"/>
                </a:lnTo>
                <a:lnTo>
                  <a:pt x="20000" y="71250"/>
                </a:lnTo>
                <a:cubicBezTo>
                  <a:pt x="20000" y="89890"/>
                  <a:pt x="33431" y="105000"/>
                  <a:pt x="50000" y="105000"/>
                </a:cubicBezTo>
                <a:lnTo>
                  <a:pt x="60000" y="105000"/>
                </a:lnTo>
                <a:cubicBezTo>
                  <a:pt x="76569" y="105000"/>
                  <a:pt x="90000" y="89890"/>
                  <a:pt x="90000" y="71250"/>
                </a:cubicBezTo>
                <a:lnTo>
                  <a:pt x="90000" y="37500"/>
                </a:lnTo>
                <a:close/>
              </a:path>
              <a:path extrusionOk="0" fill="darken" h="120000" w="120000">
                <a:moveTo>
                  <a:pt x="100000" y="37500"/>
                </a:moveTo>
                <a:lnTo>
                  <a:pt x="80000" y="15000"/>
                </a:lnTo>
                <a:lnTo>
                  <a:pt x="60000" y="37500"/>
                </a:lnTo>
                <a:lnTo>
                  <a:pt x="70000" y="37500"/>
                </a:lnTo>
                <a:lnTo>
                  <a:pt x="70000" y="71250"/>
                </a:lnTo>
                <a:cubicBezTo>
                  <a:pt x="70000" y="77463"/>
                  <a:pt x="65523" y="82500"/>
                  <a:pt x="60000" y="82500"/>
                </a:cubicBezTo>
                <a:lnTo>
                  <a:pt x="50000" y="82500"/>
                </a:lnTo>
                <a:cubicBezTo>
                  <a:pt x="44477" y="82500"/>
                  <a:pt x="40000" y="77463"/>
                  <a:pt x="40000" y="71250"/>
                </a:cubicBezTo>
                <a:lnTo>
                  <a:pt x="40000" y="37500"/>
                </a:lnTo>
                <a:lnTo>
                  <a:pt x="20000" y="37500"/>
                </a:lnTo>
                <a:lnTo>
                  <a:pt x="20000" y="71250"/>
                </a:lnTo>
                <a:lnTo>
                  <a:pt x="20000" y="71250"/>
                </a:lnTo>
                <a:cubicBezTo>
                  <a:pt x="20000" y="89890"/>
                  <a:pt x="33431" y="105000"/>
                  <a:pt x="50000" y="105000"/>
                </a:cubicBezTo>
                <a:lnTo>
                  <a:pt x="60000" y="105000"/>
                </a:lnTo>
                <a:cubicBezTo>
                  <a:pt x="76569" y="105000"/>
                  <a:pt x="90000" y="89890"/>
                  <a:pt x="90000" y="71250"/>
                </a:cubicBezTo>
                <a:lnTo>
                  <a:pt x="90000" y="37500"/>
                </a:lnTo>
                <a:close/>
              </a:path>
              <a:path extrusionOk="0" fill="none" h="120000" w="120000">
                <a:moveTo>
                  <a:pt x="100000" y="37500"/>
                </a:moveTo>
                <a:lnTo>
                  <a:pt x="90000" y="37500"/>
                </a:lnTo>
                <a:lnTo>
                  <a:pt x="90000" y="71250"/>
                </a:lnTo>
                <a:lnTo>
                  <a:pt x="90000" y="71250"/>
                </a:lnTo>
                <a:cubicBezTo>
                  <a:pt x="90000" y="89890"/>
                  <a:pt x="76569" y="105000"/>
                  <a:pt x="60000" y="105000"/>
                </a:cubicBezTo>
                <a:lnTo>
                  <a:pt x="50000" y="105000"/>
                </a:lnTo>
                <a:cubicBezTo>
                  <a:pt x="33431" y="105000"/>
                  <a:pt x="20000" y="89890"/>
                  <a:pt x="20000" y="71250"/>
                </a:cubicBezTo>
                <a:lnTo>
                  <a:pt x="20000" y="37500"/>
                </a:lnTo>
                <a:lnTo>
                  <a:pt x="40000" y="37500"/>
                </a:lnTo>
                <a:lnTo>
                  <a:pt x="40000" y="71250"/>
                </a:lnTo>
                <a:cubicBezTo>
                  <a:pt x="40000" y="77463"/>
                  <a:pt x="44477" y="82500"/>
                  <a:pt x="50000" y="82500"/>
                </a:cubicBezTo>
                <a:lnTo>
                  <a:pt x="60000" y="82500"/>
                </a:lnTo>
                <a:cubicBezTo>
                  <a:pt x="65523" y="82500"/>
                  <a:pt x="70000" y="77463"/>
                  <a:pt x="70000" y="71250"/>
                </a:cubicBezTo>
                <a:lnTo>
                  <a:pt x="70000" y="37500"/>
                </a:lnTo>
                <a:lnTo>
                  <a:pt x="60000" y="37500"/>
                </a:lnTo>
                <a:lnTo>
                  <a:pt x="80000" y="15000"/>
                </a:lnTo>
                <a:close/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70" name="Google Shape;170;p6"/>
          <p:cNvSpPr/>
          <p:nvPr/>
        </p:nvSpPr>
        <p:spPr>
          <a:xfrm>
            <a:off x="1290638" y="3695700"/>
            <a:ext cx="67056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DFF49A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ru-RU" sz="2400" u="none" cap="none" strike="noStrike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Биологическое загрязнение</a:t>
            </a:r>
            <a:endParaRPr b="0" i="0" sz="2400" u="none" cap="none" strike="noStrike">
              <a:solidFill>
                <a:srgbClr val="75270B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71" name="Google Shape;171;p6"/>
          <p:cNvSpPr/>
          <p:nvPr/>
        </p:nvSpPr>
        <p:spPr>
          <a:xfrm>
            <a:off x="1290638" y="4457700"/>
            <a:ext cx="67056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DFF49A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ru-RU" sz="2400" u="none" cap="none" strike="noStrike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Химическое загрязнение</a:t>
            </a:r>
            <a:endParaRPr b="0" i="0" sz="2400" u="none" cap="none" strike="noStrike">
              <a:solidFill>
                <a:srgbClr val="75270B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72" name="Google Shape;172;p6"/>
          <p:cNvSpPr/>
          <p:nvPr/>
        </p:nvSpPr>
        <p:spPr>
          <a:xfrm>
            <a:off x="1295400" y="5219700"/>
            <a:ext cx="67056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DFF49A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ru-RU" sz="2400" u="none" cap="none" strike="noStrike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Естественное загрязнение</a:t>
            </a:r>
            <a:endParaRPr b="0" i="0" sz="2400" u="none" cap="none" strike="noStrike">
              <a:solidFill>
                <a:srgbClr val="75270B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73" name="Google Shape;173;p6">
            <a:hlinkClick action="ppaction://hlinksldjump" r:id="rId5"/>
          </p:cNvPr>
          <p:cNvSpPr/>
          <p:nvPr/>
        </p:nvSpPr>
        <p:spPr>
          <a:xfrm>
            <a:off x="2786050" y="6215082"/>
            <a:ext cx="3714776" cy="428628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ru-RU" sz="2400" u="none" cap="none" strike="noStrike">
                <a:solidFill>
                  <a:srgbClr val="FF0000"/>
                </a:solidFill>
                <a:latin typeface="Verdana"/>
                <a:ea typeface="Verdana"/>
                <a:cs typeface="Verdana"/>
                <a:sym typeface="Verdana"/>
              </a:rPr>
              <a:t>правило</a:t>
            </a:r>
            <a:endParaRPr b="1" i="0" sz="2400" u="none" cap="none" strike="noStrike">
              <a:solidFill>
                <a:srgbClr val="FF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174" name="Google Shape;174;p6"/>
          <p:cNvPicPr preferRelativeResize="0"/>
          <p:nvPr/>
        </p:nvPicPr>
        <p:blipFill rotWithShape="1">
          <a:blip r:embed="rId6">
            <a:alphaModFix/>
          </a:blip>
          <a:srcRect b="1835" l="16254" r="73231" t="84438"/>
          <a:stretch/>
        </p:blipFill>
        <p:spPr>
          <a:xfrm>
            <a:off x="650390" y="777775"/>
            <a:ext cx="1711810" cy="1676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5" name="Google Shape;175;p6"/>
          <p:cNvPicPr preferRelativeResize="0"/>
          <p:nvPr/>
        </p:nvPicPr>
        <p:blipFill rotWithShape="1">
          <a:blip r:embed="rId7">
            <a:alphaModFix/>
          </a:blip>
          <a:srcRect b="0" l="4010" r="4009" t="0"/>
          <a:stretch/>
        </p:blipFill>
        <p:spPr>
          <a:xfrm>
            <a:off x="287100" y="434875"/>
            <a:ext cx="2438400" cy="2362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>
    <p:wipe dir="d"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0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0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77" name="Shape 7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" name="Google Shape;778;g255568c6a39_0_60"/>
          <p:cNvSpPr txBox="1"/>
          <p:nvPr>
            <p:ph idx="1" type="body"/>
          </p:nvPr>
        </p:nvSpPr>
        <p:spPr>
          <a:xfrm>
            <a:off x="762000" y="2039403"/>
            <a:ext cx="7772400" cy="408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i="1" lang="ru-RU" sz="3000"/>
              <a:t>Оксиды каких элементов раздражают и разъедают слизистые оболочки глаз и легких, увеличивают восприимчивость к инфекционным заболеваниям, вызывают бронхит и пневмонию?</a:t>
            </a:r>
            <a:r>
              <a:rPr lang="ru-RU"/>
              <a:t> </a:t>
            </a:r>
            <a:endParaRPr/>
          </a:p>
          <a:p>
            <a:pPr indent="-342900" lvl="0" marL="3429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b="1" lang="ru-RU" sz="4600"/>
              <a:t>серы и азота</a:t>
            </a:r>
            <a:endParaRPr b="1" sz="4600"/>
          </a:p>
        </p:txBody>
      </p:sp>
      <p:sp>
        <p:nvSpPr>
          <p:cNvPr id="779" name="Google Shape;779;g255568c6a39_0_60">
            <a:hlinkClick action="ppaction://hlinksldjump" r:id="rId3"/>
          </p:cNvPr>
          <p:cNvSpPr/>
          <p:nvPr/>
        </p:nvSpPr>
        <p:spPr>
          <a:xfrm>
            <a:off x="7786710" y="5929330"/>
            <a:ext cx="714300" cy="642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100500" y="37500"/>
                </a:moveTo>
                <a:lnTo>
                  <a:pt x="80250" y="15000"/>
                </a:lnTo>
                <a:lnTo>
                  <a:pt x="60000" y="37500"/>
                </a:lnTo>
                <a:lnTo>
                  <a:pt x="70125" y="37500"/>
                </a:lnTo>
                <a:lnTo>
                  <a:pt x="70125" y="71250"/>
                </a:lnTo>
                <a:cubicBezTo>
                  <a:pt x="70125" y="77463"/>
                  <a:pt x="65592" y="82500"/>
                  <a:pt x="60000" y="82500"/>
                </a:cubicBezTo>
                <a:lnTo>
                  <a:pt x="49875" y="82500"/>
                </a:lnTo>
                <a:cubicBezTo>
                  <a:pt x="44283" y="82500"/>
                  <a:pt x="39750" y="77463"/>
                  <a:pt x="39750" y="71250"/>
                </a:cubicBezTo>
                <a:lnTo>
                  <a:pt x="39750" y="37500"/>
                </a:lnTo>
                <a:lnTo>
                  <a:pt x="19500" y="37500"/>
                </a:lnTo>
                <a:lnTo>
                  <a:pt x="19500" y="71250"/>
                </a:lnTo>
                <a:lnTo>
                  <a:pt x="19500" y="71250"/>
                </a:lnTo>
                <a:cubicBezTo>
                  <a:pt x="19500" y="89890"/>
                  <a:pt x="33099" y="105000"/>
                  <a:pt x="49875" y="105000"/>
                </a:cubicBezTo>
                <a:lnTo>
                  <a:pt x="60000" y="105000"/>
                </a:lnTo>
                <a:cubicBezTo>
                  <a:pt x="76776" y="105000"/>
                  <a:pt x="90375" y="89890"/>
                  <a:pt x="90375" y="71250"/>
                </a:cubicBezTo>
                <a:lnTo>
                  <a:pt x="90375" y="37500"/>
                </a:lnTo>
                <a:close/>
              </a:path>
              <a:path extrusionOk="0" fill="darken" h="120000" w="120000">
                <a:moveTo>
                  <a:pt x="100500" y="37500"/>
                </a:moveTo>
                <a:lnTo>
                  <a:pt x="80250" y="15000"/>
                </a:lnTo>
                <a:lnTo>
                  <a:pt x="60000" y="37500"/>
                </a:lnTo>
                <a:lnTo>
                  <a:pt x="70125" y="37500"/>
                </a:lnTo>
                <a:lnTo>
                  <a:pt x="70125" y="71250"/>
                </a:lnTo>
                <a:cubicBezTo>
                  <a:pt x="70125" y="77463"/>
                  <a:pt x="65592" y="82500"/>
                  <a:pt x="60000" y="82500"/>
                </a:cubicBezTo>
                <a:lnTo>
                  <a:pt x="49875" y="82500"/>
                </a:lnTo>
                <a:cubicBezTo>
                  <a:pt x="44283" y="82500"/>
                  <a:pt x="39750" y="77463"/>
                  <a:pt x="39750" y="71250"/>
                </a:cubicBezTo>
                <a:lnTo>
                  <a:pt x="39750" y="37500"/>
                </a:lnTo>
                <a:lnTo>
                  <a:pt x="19500" y="37500"/>
                </a:lnTo>
                <a:lnTo>
                  <a:pt x="19500" y="71250"/>
                </a:lnTo>
                <a:lnTo>
                  <a:pt x="19500" y="71250"/>
                </a:lnTo>
                <a:cubicBezTo>
                  <a:pt x="19500" y="89890"/>
                  <a:pt x="33099" y="105000"/>
                  <a:pt x="49875" y="105000"/>
                </a:cubicBezTo>
                <a:lnTo>
                  <a:pt x="60000" y="105000"/>
                </a:lnTo>
                <a:cubicBezTo>
                  <a:pt x="76776" y="105000"/>
                  <a:pt x="90375" y="89890"/>
                  <a:pt x="90375" y="71250"/>
                </a:cubicBezTo>
                <a:lnTo>
                  <a:pt x="90375" y="37500"/>
                </a:lnTo>
                <a:close/>
              </a:path>
              <a:path extrusionOk="0" fill="none" h="120000" w="120000">
                <a:moveTo>
                  <a:pt x="100500" y="37500"/>
                </a:moveTo>
                <a:lnTo>
                  <a:pt x="90375" y="37500"/>
                </a:lnTo>
                <a:lnTo>
                  <a:pt x="90375" y="71250"/>
                </a:lnTo>
                <a:lnTo>
                  <a:pt x="90375" y="71250"/>
                </a:lnTo>
                <a:cubicBezTo>
                  <a:pt x="90375" y="89890"/>
                  <a:pt x="76776" y="105000"/>
                  <a:pt x="60000" y="105000"/>
                </a:cubicBezTo>
                <a:lnTo>
                  <a:pt x="49875" y="105000"/>
                </a:lnTo>
                <a:cubicBezTo>
                  <a:pt x="33099" y="105000"/>
                  <a:pt x="19500" y="89890"/>
                  <a:pt x="19500" y="71250"/>
                </a:cubicBezTo>
                <a:lnTo>
                  <a:pt x="19500" y="37500"/>
                </a:lnTo>
                <a:lnTo>
                  <a:pt x="39750" y="37500"/>
                </a:lnTo>
                <a:lnTo>
                  <a:pt x="39750" y="71250"/>
                </a:lnTo>
                <a:cubicBezTo>
                  <a:pt x="39750" y="77463"/>
                  <a:pt x="44283" y="82500"/>
                  <a:pt x="49875" y="82500"/>
                </a:cubicBezTo>
                <a:lnTo>
                  <a:pt x="60000" y="82500"/>
                </a:lnTo>
                <a:cubicBezTo>
                  <a:pt x="65592" y="82500"/>
                  <a:pt x="70125" y="77463"/>
                  <a:pt x="70125" y="71250"/>
                </a:cubicBezTo>
                <a:lnTo>
                  <a:pt x="70125" y="37500"/>
                </a:lnTo>
                <a:lnTo>
                  <a:pt x="60000" y="37500"/>
                </a:lnTo>
                <a:lnTo>
                  <a:pt x="80250" y="15000"/>
                </a:lnTo>
                <a:close/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780" name="Google Shape;780;g255568c6a39_0_60"/>
          <p:cNvSpPr txBox="1"/>
          <p:nvPr>
            <p:ph type="title"/>
          </p:nvPr>
        </p:nvSpPr>
        <p:spPr>
          <a:xfrm>
            <a:off x="762000" y="762000"/>
            <a:ext cx="7772400" cy="1143000"/>
          </a:xfrm>
          <a:prstGeom prst="rect">
            <a:avLst/>
          </a:prstGeom>
          <a:gradFill>
            <a:gsLst>
              <a:gs pos="0">
                <a:srgbClr val="AF2B00"/>
              </a:gs>
              <a:gs pos="80000">
                <a:srgbClr val="E73700"/>
              </a:gs>
              <a:gs pos="100000">
                <a:srgbClr val="ED3600"/>
              </a:gs>
            </a:gsLst>
            <a:lin ang="16200038" scaled="0"/>
          </a:gradFill>
          <a:ln>
            <a:noFill/>
          </a:ln>
          <a:effectLst>
            <a:outerShdw blurRad="40000" dir="5400000" dist="23000">
              <a:srgbClr val="000000">
                <a:alpha val="33730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Verdana"/>
              <a:buNone/>
            </a:pPr>
            <a:r>
              <a:rPr b="1" lang="ru-RU">
                <a:solidFill>
                  <a:schemeClr val="lt1"/>
                </a:solidFill>
              </a:rPr>
              <a:t>Ответ</a:t>
            </a:r>
            <a:endParaRPr b="1"/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84" name="Shape 7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5" name="Google Shape;785;g255568c6a39_0_68"/>
          <p:cNvSpPr txBox="1"/>
          <p:nvPr>
            <p:ph idx="1" type="body"/>
          </p:nvPr>
        </p:nvSpPr>
        <p:spPr>
          <a:xfrm>
            <a:off x="762000" y="2039403"/>
            <a:ext cx="7772400" cy="408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40000" lnSpcReduction="10000"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69565"/>
              <a:buNone/>
            </a:pPr>
            <a:r>
              <a:rPr i="1" lang="ru-RU" sz="4600"/>
              <a:t>Нефть не­рас­тво­ри­ма в воде и сла­бо­ток­сич­на. По­че­му же за­гряз­не­ние вод неф­те­про­дук­та­ми счи­та­ет­ся одним из самых опас­ных?</a:t>
            </a:r>
            <a:endParaRPr i="1" sz="4600"/>
          </a:p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65979"/>
              <a:buNone/>
            </a:pPr>
            <a:r>
              <a:rPr b="1" lang="ru-RU" sz="4850"/>
              <a:t>1) Тонкая нефтяная пленка препятствует газообмену между водой и атмосферой,</a:t>
            </a:r>
            <a:endParaRPr b="1" sz="4850"/>
          </a:p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65979"/>
              <a:buNone/>
            </a:pPr>
            <a:r>
              <a:rPr b="1" lang="ru-RU" sz="4850"/>
              <a:t>2) из-за кислородного голодания страдают все обитатели водоема, особенно обитающие на поверхности (или, вызывает гибель планктона, и других организмов, обитающих в толще воды; или, перестаёт размножаться планктон – основной продукт питания морских обитателей;</a:t>
            </a:r>
            <a:endParaRPr b="1" sz="4850"/>
          </a:p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65979"/>
              <a:buNone/>
            </a:pPr>
            <a:r>
              <a:rPr b="1" lang="ru-RU" sz="4850"/>
              <a:t>3) Покрывая перья водоплавающих птиц, она препятствует полету, птицы погибают.</a:t>
            </a:r>
            <a:endParaRPr b="1" sz="4850"/>
          </a:p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65979"/>
              <a:buNone/>
            </a:pPr>
            <a:r>
              <a:rPr b="1" lang="ru-RU" sz="4850"/>
              <a:t> - оседая на дно водоёма приводит к гибели бентосных организмов</a:t>
            </a:r>
            <a:endParaRPr b="1" sz="4850"/>
          </a:p>
        </p:txBody>
      </p:sp>
      <p:sp>
        <p:nvSpPr>
          <p:cNvPr id="786" name="Google Shape;786;g255568c6a39_0_68">
            <a:hlinkClick action="ppaction://hlinksldjump" r:id="rId3"/>
          </p:cNvPr>
          <p:cNvSpPr/>
          <p:nvPr/>
        </p:nvSpPr>
        <p:spPr>
          <a:xfrm>
            <a:off x="7786710" y="5929330"/>
            <a:ext cx="714300" cy="642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100500" y="37500"/>
                </a:moveTo>
                <a:lnTo>
                  <a:pt x="80250" y="15000"/>
                </a:lnTo>
                <a:lnTo>
                  <a:pt x="60000" y="37500"/>
                </a:lnTo>
                <a:lnTo>
                  <a:pt x="70125" y="37500"/>
                </a:lnTo>
                <a:lnTo>
                  <a:pt x="70125" y="71250"/>
                </a:lnTo>
                <a:cubicBezTo>
                  <a:pt x="70125" y="77463"/>
                  <a:pt x="65592" y="82500"/>
                  <a:pt x="60000" y="82500"/>
                </a:cubicBezTo>
                <a:lnTo>
                  <a:pt x="49875" y="82500"/>
                </a:lnTo>
                <a:cubicBezTo>
                  <a:pt x="44283" y="82500"/>
                  <a:pt x="39750" y="77463"/>
                  <a:pt x="39750" y="71250"/>
                </a:cubicBezTo>
                <a:lnTo>
                  <a:pt x="39750" y="37500"/>
                </a:lnTo>
                <a:lnTo>
                  <a:pt x="19500" y="37500"/>
                </a:lnTo>
                <a:lnTo>
                  <a:pt x="19500" y="71250"/>
                </a:lnTo>
                <a:lnTo>
                  <a:pt x="19500" y="71250"/>
                </a:lnTo>
                <a:cubicBezTo>
                  <a:pt x="19500" y="89890"/>
                  <a:pt x="33099" y="105000"/>
                  <a:pt x="49875" y="105000"/>
                </a:cubicBezTo>
                <a:lnTo>
                  <a:pt x="60000" y="105000"/>
                </a:lnTo>
                <a:cubicBezTo>
                  <a:pt x="76776" y="105000"/>
                  <a:pt x="90375" y="89890"/>
                  <a:pt x="90375" y="71250"/>
                </a:cubicBezTo>
                <a:lnTo>
                  <a:pt x="90375" y="37500"/>
                </a:lnTo>
                <a:close/>
              </a:path>
              <a:path extrusionOk="0" fill="darken" h="120000" w="120000">
                <a:moveTo>
                  <a:pt x="100500" y="37500"/>
                </a:moveTo>
                <a:lnTo>
                  <a:pt x="80250" y="15000"/>
                </a:lnTo>
                <a:lnTo>
                  <a:pt x="60000" y="37500"/>
                </a:lnTo>
                <a:lnTo>
                  <a:pt x="70125" y="37500"/>
                </a:lnTo>
                <a:lnTo>
                  <a:pt x="70125" y="71250"/>
                </a:lnTo>
                <a:cubicBezTo>
                  <a:pt x="70125" y="77463"/>
                  <a:pt x="65592" y="82500"/>
                  <a:pt x="60000" y="82500"/>
                </a:cubicBezTo>
                <a:lnTo>
                  <a:pt x="49875" y="82500"/>
                </a:lnTo>
                <a:cubicBezTo>
                  <a:pt x="44283" y="82500"/>
                  <a:pt x="39750" y="77463"/>
                  <a:pt x="39750" y="71250"/>
                </a:cubicBezTo>
                <a:lnTo>
                  <a:pt x="39750" y="37500"/>
                </a:lnTo>
                <a:lnTo>
                  <a:pt x="19500" y="37500"/>
                </a:lnTo>
                <a:lnTo>
                  <a:pt x="19500" y="71250"/>
                </a:lnTo>
                <a:lnTo>
                  <a:pt x="19500" y="71250"/>
                </a:lnTo>
                <a:cubicBezTo>
                  <a:pt x="19500" y="89890"/>
                  <a:pt x="33099" y="105000"/>
                  <a:pt x="49875" y="105000"/>
                </a:cubicBezTo>
                <a:lnTo>
                  <a:pt x="60000" y="105000"/>
                </a:lnTo>
                <a:cubicBezTo>
                  <a:pt x="76776" y="105000"/>
                  <a:pt x="90375" y="89890"/>
                  <a:pt x="90375" y="71250"/>
                </a:cubicBezTo>
                <a:lnTo>
                  <a:pt x="90375" y="37500"/>
                </a:lnTo>
                <a:close/>
              </a:path>
              <a:path extrusionOk="0" fill="none" h="120000" w="120000">
                <a:moveTo>
                  <a:pt x="100500" y="37500"/>
                </a:moveTo>
                <a:lnTo>
                  <a:pt x="90375" y="37500"/>
                </a:lnTo>
                <a:lnTo>
                  <a:pt x="90375" y="71250"/>
                </a:lnTo>
                <a:lnTo>
                  <a:pt x="90375" y="71250"/>
                </a:lnTo>
                <a:cubicBezTo>
                  <a:pt x="90375" y="89890"/>
                  <a:pt x="76776" y="105000"/>
                  <a:pt x="60000" y="105000"/>
                </a:cubicBezTo>
                <a:lnTo>
                  <a:pt x="49875" y="105000"/>
                </a:lnTo>
                <a:cubicBezTo>
                  <a:pt x="33099" y="105000"/>
                  <a:pt x="19500" y="89890"/>
                  <a:pt x="19500" y="71250"/>
                </a:cubicBezTo>
                <a:lnTo>
                  <a:pt x="19500" y="37500"/>
                </a:lnTo>
                <a:lnTo>
                  <a:pt x="39750" y="37500"/>
                </a:lnTo>
                <a:lnTo>
                  <a:pt x="39750" y="71250"/>
                </a:lnTo>
                <a:cubicBezTo>
                  <a:pt x="39750" y="77463"/>
                  <a:pt x="44283" y="82500"/>
                  <a:pt x="49875" y="82500"/>
                </a:cubicBezTo>
                <a:lnTo>
                  <a:pt x="60000" y="82500"/>
                </a:lnTo>
                <a:cubicBezTo>
                  <a:pt x="65592" y="82500"/>
                  <a:pt x="70125" y="77463"/>
                  <a:pt x="70125" y="71250"/>
                </a:cubicBezTo>
                <a:lnTo>
                  <a:pt x="70125" y="37500"/>
                </a:lnTo>
                <a:lnTo>
                  <a:pt x="60000" y="37500"/>
                </a:lnTo>
                <a:lnTo>
                  <a:pt x="80250" y="15000"/>
                </a:lnTo>
                <a:close/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787" name="Google Shape;787;g255568c6a39_0_68"/>
          <p:cNvSpPr txBox="1"/>
          <p:nvPr>
            <p:ph type="title"/>
          </p:nvPr>
        </p:nvSpPr>
        <p:spPr>
          <a:xfrm>
            <a:off x="762000" y="762000"/>
            <a:ext cx="7772400" cy="1143000"/>
          </a:xfrm>
          <a:prstGeom prst="rect">
            <a:avLst/>
          </a:prstGeom>
          <a:gradFill>
            <a:gsLst>
              <a:gs pos="0">
                <a:srgbClr val="AF2B00"/>
              </a:gs>
              <a:gs pos="80000">
                <a:srgbClr val="E73700"/>
              </a:gs>
              <a:gs pos="100000">
                <a:srgbClr val="ED3600"/>
              </a:gs>
            </a:gsLst>
            <a:lin ang="16200038" scaled="0"/>
          </a:gradFill>
          <a:ln>
            <a:noFill/>
          </a:ln>
          <a:effectLst>
            <a:outerShdw blurRad="40000" dir="5400000" dist="23000">
              <a:srgbClr val="000000">
                <a:alpha val="33730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Verdana"/>
              <a:buNone/>
            </a:pPr>
            <a:r>
              <a:rPr b="1" lang="ru-RU">
                <a:solidFill>
                  <a:schemeClr val="lt1"/>
                </a:solidFill>
              </a:rPr>
              <a:t>Ответ</a:t>
            </a:r>
            <a:endParaRPr b="1"/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91" name="Shape 7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2" name="Google Shape;792;g255568c6a39_0_74"/>
          <p:cNvSpPr txBox="1"/>
          <p:nvPr>
            <p:ph idx="1" type="body"/>
          </p:nvPr>
        </p:nvSpPr>
        <p:spPr>
          <a:xfrm>
            <a:off x="619825" y="1404900"/>
            <a:ext cx="8157600" cy="4893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89999" lvl="0" marL="89999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</a:pPr>
            <a:r>
              <a:rPr b="1" lang="ru-RU" sz="1350"/>
              <a:t>С середины XX в. по вине человека частыми становятся экологические катастрофы, вызванные химическим и радиоактивным загрязнениями. Прошло более 60 лет со времени атомной бомбардировки японских городов Хиросимы и Нагасаки, но списки умерших от лучевой болезни продолжают ежегодно пополняться. Широко известны последствия аварии на Чернобыльской АЭС 1986 г. </a:t>
            </a:r>
            <a:endParaRPr b="1" sz="1350"/>
          </a:p>
          <a:p>
            <a:pPr indent="-89999" lvl="0" marL="89999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</a:pPr>
            <a:r>
              <a:rPr b="1" lang="ru-RU" sz="1350"/>
              <a:t>Какие еще подобные аварии вам известны ?</a:t>
            </a:r>
            <a:endParaRPr b="1" sz="1350"/>
          </a:p>
          <a:p>
            <a:pPr indent="-89999" lvl="0" marL="89999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</a:pPr>
            <a:r>
              <a:rPr b="1" lang="ru-RU" sz="2057"/>
              <a:t>Взрыв на складе радиоактивных отходов предприятия «Маяк» в Челябинской области в 1957 г. </a:t>
            </a:r>
            <a:endParaRPr b="1" sz="2057"/>
          </a:p>
          <a:p>
            <a:pPr indent="-89999" lvl="0" marL="89999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</a:pPr>
            <a:r>
              <a:rPr b="1" lang="ru-RU" sz="2057"/>
              <a:t>Авария на Фукусиме Радиационная авария максимального, 7-го уровня по Международной шкале ядерных событий, начавшаяся в пятницу 11 марта 2011 года в результате сильнейшего в истории Японии землетрясения и последовавшего за ним цунами. </a:t>
            </a:r>
            <a:r>
              <a:rPr b="1" lang="ru-RU" sz="1350"/>
              <a:t>Затопление подвальных помещений, где располагались распределительные устройства, резервные генераторы и батареи, привело к полному обесточиванию станции и отказу систем аварийного охлаждения.</a:t>
            </a:r>
            <a:endParaRPr b="1" sz="1350"/>
          </a:p>
        </p:txBody>
      </p:sp>
      <p:sp>
        <p:nvSpPr>
          <p:cNvPr id="793" name="Google Shape;793;g255568c6a39_0_74">
            <a:hlinkClick action="ppaction://hlinksldjump" r:id="rId3"/>
          </p:cNvPr>
          <p:cNvSpPr/>
          <p:nvPr/>
        </p:nvSpPr>
        <p:spPr>
          <a:xfrm>
            <a:off x="7786710" y="5929330"/>
            <a:ext cx="714300" cy="642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100500" y="37500"/>
                </a:moveTo>
                <a:lnTo>
                  <a:pt x="80250" y="15000"/>
                </a:lnTo>
                <a:lnTo>
                  <a:pt x="60000" y="37500"/>
                </a:lnTo>
                <a:lnTo>
                  <a:pt x="70125" y="37500"/>
                </a:lnTo>
                <a:lnTo>
                  <a:pt x="70125" y="71250"/>
                </a:lnTo>
                <a:cubicBezTo>
                  <a:pt x="70125" y="77463"/>
                  <a:pt x="65592" y="82500"/>
                  <a:pt x="60000" y="82500"/>
                </a:cubicBezTo>
                <a:lnTo>
                  <a:pt x="49875" y="82500"/>
                </a:lnTo>
                <a:cubicBezTo>
                  <a:pt x="44283" y="82500"/>
                  <a:pt x="39750" y="77463"/>
                  <a:pt x="39750" y="71250"/>
                </a:cubicBezTo>
                <a:lnTo>
                  <a:pt x="39750" y="37500"/>
                </a:lnTo>
                <a:lnTo>
                  <a:pt x="19500" y="37500"/>
                </a:lnTo>
                <a:lnTo>
                  <a:pt x="19500" y="71250"/>
                </a:lnTo>
                <a:lnTo>
                  <a:pt x="19500" y="71250"/>
                </a:lnTo>
                <a:cubicBezTo>
                  <a:pt x="19500" y="89890"/>
                  <a:pt x="33099" y="105000"/>
                  <a:pt x="49875" y="105000"/>
                </a:cubicBezTo>
                <a:lnTo>
                  <a:pt x="60000" y="105000"/>
                </a:lnTo>
                <a:cubicBezTo>
                  <a:pt x="76776" y="105000"/>
                  <a:pt x="90375" y="89890"/>
                  <a:pt x="90375" y="71250"/>
                </a:cubicBezTo>
                <a:lnTo>
                  <a:pt x="90375" y="37500"/>
                </a:lnTo>
                <a:close/>
              </a:path>
              <a:path extrusionOk="0" fill="darken" h="120000" w="120000">
                <a:moveTo>
                  <a:pt x="100500" y="37500"/>
                </a:moveTo>
                <a:lnTo>
                  <a:pt x="80250" y="15000"/>
                </a:lnTo>
                <a:lnTo>
                  <a:pt x="60000" y="37500"/>
                </a:lnTo>
                <a:lnTo>
                  <a:pt x="70125" y="37500"/>
                </a:lnTo>
                <a:lnTo>
                  <a:pt x="70125" y="71250"/>
                </a:lnTo>
                <a:cubicBezTo>
                  <a:pt x="70125" y="77463"/>
                  <a:pt x="65592" y="82500"/>
                  <a:pt x="60000" y="82500"/>
                </a:cubicBezTo>
                <a:lnTo>
                  <a:pt x="49875" y="82500"/>
                </a:lnTo>
                <a:cubicBezTo>
                  <a:pt x="44283" y="82500"/>
                  <a:pt x="39750" y="77463"/>
                  <a:pt x="39750" y="71250"/>
                </a:cubicBezTo>
                <a:lnTo>
                  <a:pt x="39750" y="37500"/>
                </a:lnTo>
                <a:lnTo>
                  <a:pt x="19500" y="37500"/>
                </a:lnTo>
                <a:lnTo>
                  <a:pt x="19500" y="71250"/>
                </a:lnTo>
                <a:lnTo>
                  <a:pt x="19500" y="71250"/>
                </a:lnTo>
                <a:cubicBezTo>
                  <a:pt x="19500" y="89890"/>
                  <a:pt x="33099" y="105000"/>
                  <a:pt x="49875" y="105000"/>
                </a:cubicBezTo>
                <a:lnTo>
                  <a:pt x="60000" y="105000"/>
                </a:lnTo>
                <a:cubicBezTo>
                  <a:pt x="76776" y="105000"/>
                  <a:pt x="90375" y="89890"/>
                  <a:pt x="90375" y="71250"/>
                </a:cubicBezTo>
                <a:lnTo>
                  <a:pt x="90375" y="37500"/>
                </a:lnTo>
                <a:close/>
              </a:path>
              <a:path extrusionOk="0" fill="none" h="120000" w="120000">
                <a:moveTo>
                  <a:pt x="100500" y="37500"/>
                </a:moveTo>
                <a:lnTo>
                  <a:pt x="90375" y="37500"/>
                </a:lnTo>
                <a:lnTo>
                  <a:pt x="90375" y="71250"/>
                </a:lnTo>
                <a:lnTo>
                  <a:pt x="90375" y="71250"/>
                </a:lnTo>
                <a:cubicBezTo>
                  <a:pt x="90375" y="89890"/>
                  <a:pt x="76776" y="105000"/>
                  <a:pt x="60000" y="105000"/>
                </a:cubicBezTo>
                <a:lnTo>
                  <a:pt x="49875" y="105000"/>
                </a:lnTo>
                <a:cubicBezTo>
                  <a:pt x="33099" y="105000"/>
                  <a:pt x="19500" y="89890"/>
                  <a:pt x="19500" y="71250"/>
                </a:cubicBezTo>
                <a:lnTo>
                  <a:pt x="19500" y="37500"/>
                </a:lnTo>
                <a:lnTo>
                  <a:pt x="39750" y="37500"/>
                </a:lnTo>
                <a:lnTo>
                  <a:pt x="39750" y="71250"/>
                </a:lnTo>
                <a:cubicBezTo>
                  <a:pt x="39750" y="77463"/>
                  <a:pt x="44283" y="82500"/>
                  <a:pt x="49875" y="82500"/>
                </a:cubicBezTo>
                <a:lnTo>
                  <a:pt x="60000" y="82500"/>
                </a:lnTo>
                <a:cubicBezTo>
                  <a:pt x="65592" y="82500"/>
                  <a:pt x="70125" y="77463"/>
                  <a:pt x="70125" y="71250"/>
                </a:cubicBezTo>
                <a:lnTo>
                  <a:pt x="70125" y="37500"/>
                </a:lnTo>
                <a:lnTo>
                  <a:pt x="60000" y="37500"/>
                </a:lnTo>
                <a:lnTo>
                  <a:pt x="80250" y="15000"/>
                </a:lnTo>
                <a:close/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794" name="Google Shape;794;g255568c6a39_0_74"/>
          <p:cNvSpPr txBox="1"/>
          <p:nvPr>
            <p:ph type="title"/>
          </p:nvPr>
        </p:nvSpPr>
        <p:spPr>
          <a:xfrm>
            <a:off x="762000" y="762000"/>
            <a:ext cx="7772400" cy="642900"/>
          </a:xfrm>
          <a:prstGeom prst="rect">
            <a:avLst/>
          </a:prstGeom>
          <a:gradFill>
            <a:gsLst>
              <a:gs pos="0">
                <a:srgbClr val="AF2B00"/>
              </a:gs>
              <a:gs pos="80000">
                <a:srgbClr val="E73700"/>
              </a:gs>
              <a:gs pos="100000">
                <a:srgbClr val="ED3600"/>
              </a:gs>
            </a:gsLst>
            <a:lin ang="16200038" scaled="0"/>
          </a:gradFill>
          <a:ln>
            <a:noFill/>
          </a:ln>
          <a:effectLst>
            <a:outerShdw blurRad="40000" dir="5400000" dist="23000">
              <a:srgbClr val="000000">
                <a:alpha val="33730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Verdana"/>
              <a:buNone/>
            </a:pPr>
            <a:r>
              <a:rPr b="1" lang="ru-RU">
                <a:solidFill>
                  <a:schemeClr val="lt1"/>
                </a:solidFill>
              </a:rPr>
              <a:t>Ответ</a:t>
            </a:r>
            <a:endParaRPr b="1"/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98" name="Shape 7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9" name="Google Shape;799;g255568c6a39_0_80"/>
          <p:cNvSpPr txBox="1"/>
          <p:nvPr>
            <p:ph idx="1" type="body"/>
          </p:nvPr>
        </p:nvSpPr>
        <p:spPr>
          <a:xfrm>
            <a:off x="762000" y="2039403"/>
            <a:ext cx="7772400" cy="408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i="1" lang="ru-RU" sz="3500"/>
              <a:t>Открытые территории быстрее нагреваются, усиливается испарение, что истощает подземные воды и увеличивает засоление почвы. Что служит причиной этих процессов? </a:t>
            </a:r>
            <a:endParaRPr i="1" sz="3500"/>
          </a:p>
          <a:p>
            <a:pPr indent="-342900" lvl="0" marL="3429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b="1" lang="ru-RU" sz="4600"/>
              <a:t>опустынивание</a:t>
            </a:r>
            <a:endParaRPr b="1" sz="4600"/>
          </a:p>
        </p:txBody>
      </p:sp>
      <p:sp>
        <p:nvSpPr>
          <p:cNvPr id="800" name="Google Shape;800;g255568c6a39_0_80">
            <a:hlinkClick action="ppaction://hlinksldjump" r:id="rId3"/>
          </p:cNvPr>
          <p:cNvSpPr/>
          <p:nvPr/>
        </p:nvSpPr>
        <p:spPr>
          <a:xfrm>
            <a:off x="7786710" y="5929330"/>
            <a:ext cx="714300" cy="642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100500" y="37500"/>
                </a:moveTo>
                <a:lnTo>
                  <a:pt x="80250" y="15000"/>
                </a:lnTo>
                <a:lnTo>
                  <a:pt x="60000" y="37500"/>
                </a:lnTo>
                <a:lnTo>
                  <a:pt x="70125" y="37500"/>
                </a:lnTo>
                <a:lnTo>
                  <a:pt x="70125" y="71250"/>
                </a:lnTo>
                <a:cubicBezTo>
                  <a:pt x="70125" y="77463"/>
                  <a:pt x="65592" y="82500"/>
                  <a:pt x="60000" y="82500"/>
                </a:cubicBezTo>
                <a:lnTo>
                  <a:pt x="49875" y="82500"/>
                </a:lnTo>
                <a:cubicBezTo>
                  <a:pt x="44283" y="82500"/>
                  <a:pt x="39750" y="77463"/>
                  <a:pt x="39750" y="71250"/>
                </a:cubicBezTo>
                <a:lnTo>
                  <a:pt x="39750" y="37500"/>
                </a:lnTo>
                <a:lnTo>
                  <a:pt x="19500" y="37500"/>
                </a:lnTo>
                <a:lnTo>
                  <a:pt x="19500" y="71250"/>
                </a:lnTo>
                <a:lnTo>
                  <a:pt x="19500" y="71250"/>
                </a:lnTo>
                <a:cubicBezTo>
                  <a:pt x="19500" y="89890"/>
                  <a:pt x="33099" y="105000"/>
                  <a:pt x="49875" y="105000"/>
                </a:cubicBezTo>
                <a:lnTo>
                  <a:pt x="60000" y="105000"/>
                </a:lnTo>
                <a:cubicBezTo>
                  <a:pt x="76776" y="105000"/>
                  <a:pt x="90375" y="89890"/>
                  <a:pt x="90375" y="71250"/>
                </a:cubicBezTo>
                <a:lnTo>
                  <a:pt x="90375" y="37500"/>
                </a:lnTo>
                <a:close/>
              </a:path>
              <a:path extrusionOk="0" fill="darken" h="120000" w="120000">
                <a:moveTo>
                  <a:pt x="100500" y="37500"/>
                </a:moveTo>
                <a:lnTo>
                  <a:pt x="80250" y="15000"/>
                </a:lnTo>
                <a:lnTo>
                  <a:pt x="60000" y="37500"/>
                </a:lnTo>
                <a:lnTo>
                  <a:pt x="70125" y="37500"/>
                </a:lnTo>
                <a:lnTo>
                  <a:pt x="70125" y="71250"/>
                </a:lnTo>
                <a:cubicBezTo>
                  <a:pt x="70125" y="77463"/>
                  <a:pt x="65592" y="82500"/>
                  <a:pt x="60000" y="82500"/>
                </a:cubicBezTo>
                <a:lnTo>
                  <a:pt x="49875" y="82500"/>
                </a:lnTo>
                <a:cubicBezTo>
                  <a:pt x="44283" y="82500"/>
                  <a:pt x="39750" y="77463"/>
                  <a:pt x="39750" y="71250"/>
                </a:cubicBezTo>
                <a:lnTo>
                  <a:pt x="39750" y="37500"/>
                </a:lnTo>
                <a:lnTo>
                  <a:pt x="19500" y="37500"/>
                </a:lnTo>
                <a:lnTo>
                  <a:pt x="19500" y="71250"/>
                </a:lnTo>
                <a:lnTo>
                  <a:pt x="19500" y="71250"/>
                </a:lnTo>
                <a:cubicBezTo>
                  <a:pt x="19500" y="89890"/>
                  <a:pt x="33099" y="105000"/>
                  <a:pt x="49875" y="105000"/>
                </a:cubicBezTo>
                <a:lnTo>
                  <a:pt x="60000" y="105000"/>
                </a:lnTo>
                <a:cubicBezTo>
                  <a:pt x="76776" y="105000"/>
                  <a:pt x="90375" y="89890"/>
                  <a:pt x="90375" y="71250"/>
                </a:cubicBezTo>
                <a:lnTo>
                  <a:pt x="90375" y="37500"/>
                </a:lnTo>
                <a:close/>
              </a:path>
              <a:path extrusionOk="0" fill="none" h="120000" w="120000">
                <a:moveTo>
                  <a:pt x="100500" y="37500"/>
                </a:moveTo>
                <a:lnTo>
                  <a:pt x="90375" y="37500"/>
                </a:lnTo>
                <a:lnTo>
                  <a:pt x="90375" y="71250"/>
                </a:lnTo>
                <a:lnTo>
                  <a:pt x="90375" y="71250"/>
                </a:lnTo>
                <a:cubicBezTo>
                  <a:pt x="90375" y="89890"/>
                  <a:pt x="76776" y="105000"/>
                  <a:pt x="60000" y="105000"/>
                </a:cubicBezTo>
                <a:lnTo>
                  <a:pt x="49875" y="105000"/>
                </a:lnTo>
                <a:cubicBezTo>
                  <a:pt x="33099" y="105000"/>
                  <a:pt x="19500" y="89890"/>
                  <a:pt x="19500" y="71250"/>
                </a:cubicBezTo>
                <a:lnTo>
                  <a:pt x="19500" y="37500"/>
                </a:lnTo>
                <a:lnTo>
                  <a:pt x="39750" y="37500"/>
                </a:lnTo>
                <a:lnTo>
                  <a:pt x="39750" y="71250"/>
                </a:lnTo>
                <a:cubicBezTo>
                  <a:pt x="39750" y="77463"/>
                  <a:pt x="44283" y="82500"/>
                  <a:pt x="49875" y="82500"/>
                </a:cubicBezTo>
                <a:lnTo>
                  <a:pt x="60000" y="82500"/>
                </a:lnTo>
                <a:cubicBezTo>
                  <a:pt x="65592" y="82500"/>
                  <a:pt x="70125" y="77463"/>
                  <a:pt x="70125" y="71250"/>
                </a:cubicBezTo>
                <a:lnTo>
                  <a:pt x="70125" y="37500"/>
                </a:lnTo>
                <a:lnTo>
                  <a:pt x="60000" y="37500"/>
                </a:lnTo>
                <a:lnTo>
                  <a:pt x="80250" y="15000"/>
                </a:lnTo>
                <a:close/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801" name="Google Shape;801;g255568c6a39_0_80"/>
          <p:cNvSpPr txBox="1"/>
          <p:nvPr>
            <p:ph type="title"/>
          </p:nvPr>
        </p:nvSpPr>
        <p:spPr>
          <a:xfrm>
            <a:off x="762000" y="762000"/>
            <a:ext cx="7772400" cy="1143000"/>
          </a:xfrm>
          <a:prstGeom prst="rect">
            <a:avLst/>
          </a:prstGeom>
          <a:gradFill>
            <a:gsLst>
              <a:gs pos="0">
                <a:srgbClr val="AF2B00"/>
              </a:gs>
              <a:gs pos="80000">
                <a:srgbClr val="E73700"/>
              </a:gs>
              <a:gs pos="100000">
                <a:srgbClr val="ED3600"/>
              </a:gs>
            </a:gsLst>
            <a:lin ang="16200038" scaled="0"/>
          </a:gradFill>
          <a:ln>
            <a:noFill/>
          </a:ln>
          <a:effectLst>
            <a:outerShdw blurRad="40000" dir="5400000" dist="23000">
              <a:srgbClr val="000000">
                <a:alpha val="33730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Verdana"/>
              <a:buNone/>
            </a:pPr>
            <a:r>
              <a:rPr b="1" lang="ru-RU">
                <a:solidFill>
                  <a:schemeClr val="lt1"/>
                </a:solidFill>
              </a:rPr>
              <a:t>Ответ</a:t>
            </a:r>
            <a:endParaRPr b="1"/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05" name="Shape 8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6" name="Google Shape;806;g255568c6a39_0_86"/>
          <p:cNvSpPr txBox="1"/>
          <p:nvPr>
            <p:ph idx="1" type="body"/>
          </p:nvPr>
        </p:nvSpPr>
        <p:spPr>
          <a:xfrm>
            <a:off x="762000" y="2039403"/>
            <a:ext cx="7772400" cy="408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55000" lnSpcReduction="10000"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69565"/>
              <a:buNone/>
            </a:pPr>
            <a:r>
              <a:rPr i="1" lang="ru-RU" sz="4600"/>
              <a:t>В чем преимущество замкнутых технологий по сравнению с самыми совершенными очистными сооружениями?</a:t>
            </a:r>
            <a:endParaRPr i="1" sz="4600"/>
          </a:p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69565"/>
              <a:buNone/>
            </a:pPr>
            <a:r>
              <a:rPr lang="ru-RU" sz="4600"/>
              <a:t>1. Самые совершенные очистные сооружения до конца не могут очистить канализационные и промышленные стоки вод. </a:t>
            </a:r>
            <a:endParaRPr sz="4600"/>
          </a:p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69565"/>
              <a:buNone/>
            </a:pPr>
            <a:r>
              <a:rPr lang="ru-RU" sz="4600"/>
              <a:t>2. В замкнутых технологиях вода, используемая в производстве, не попадает в окружающую среду, поэтому не загрязняет ее.</a:t>
            </a:r>
            <a:endParaRPr sz="4600"/>
          </a:p>
        </p:txBody>
      </p:sp>
      <p:sp>
        <p:nvSpPr>
          <p:cNvPr id="807" name="Google Shape;807;g255568c6a39_0_86">
            <a:hlinkClick action="ppaction://hlinksldjump" r:id="rId3"/>
          </p:cNvPr>
          <p:cNvSpPr/>
          <p:nvPr/>
        </p:nvSpPr>
        <p:spPr>
          <a:xfrm>
            <a:off x="7786710" y="5929330"/>
            <a:ext cx="714300" cy="642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100500" y="37500"/>
                </a:moveTo>
                <a:lnTo>
                  <a:pt x="80250" y="15000"/>
                </a:lnTo>
                <a:lnTo>
                  <a:pt x="60000" y="37500"/>
                </a:lnTo>
                <a:lnTo>
                  <a:pt x="70125" y="37500"/>
                </a:lnTo>
                <a:lnTo>
                  <a:pt x="70125" y="71250"/>
                </a:lnTo>
                <a:cubicBezTo>
                  <a:pt x="70125" y="77463"/>
                  <a:pt x="65592" y="82500"/>
                  <a:pt x="60000" y="82500"/>
                </a:cubicBezTo>
                <a:lnTo>
                  <a:pt x="49875" y="82500"/>
                </a:lnTo>
                <a:cubicBezTo>
                  <a:pt x="44283" y="82500"/>
                  <a:pt x="39750" y="77463"/>
                  <a:pt x="39750" y="71250"/>
                </a:cubicBezTo>
                <a:lnTo>
                  <a:pt x="39750" y="37500"/>
                </a:lnTo>
                <a:lnTo>
                  <a:pt x="19500" y="37500"/>
                </a:lnTo>
                <a:lnTo>
                  <a:pt x="19500" y="71250"/>
                </a:lnTo>
                <a:lnTo>
                  <a:pt x="19500" y="71250"/>
                </a:lnTo>
                <a:cubicBezTo>
                  <a:pt x="19500" y="89890"/>
                  <a:pt x="33099" y="105000"/>
                  <a:pt x="49875" y="105000"/>
                </a:cubicBezTo>
                <a:lnTo>
                  <a:pt x="60000" y="105000"/>
                </a:lnTo>
                <a:cubicBezTo>
                  <a:pt x="76776" y="105000"/>
                  <a:pt x="90375" y="89890"/>
                  <a:pt x="90375" y="71250"/>
                </a:cubicBezTo>
                <a:lnTo>
                  <a:pt x="90375" y="37500"/>
                </a:lnTo>
                <a:close/>
              </a:path>
              <a:path extrusionOk="0" fill="darken" h="120000" w="120000">
                <a:moveTo>
                  <a:pt x="100500" y="37500"/>
                </a:moveTo>
                <a:lnTo>
                  <a:pt x="80250" y="15000"/>
                </a:lnTo>
                <a:lnTo>
                  <a:pt x="60000" y="37500"/>
                </a:lnTo>
                <a:lnTo>
                  <a:pt x="70125" y="37500"/>
                </a:lnTo>
                <a:lnTo>
                  <a:pt x="70125" y="71250"/>
                </a:lnTo>
                <a:cubicBezTo>
                  <a:pt x="70125" y="77463"/>
                  <a:pt x="65592" y="82500"/>
                  <a:pt x="60000" y="82500"/>
                </a:cubicBezTo>
                <a:lnTo>
                  <a:pt x="49875" y="82500"/>
                </a:lnTo>
                <a:cubicBezTo>
                  <a:pt x="44283" y="82500"/>
                  <a:pt x="39750" y="77463"/>
                  <a:pt x="39750" y="71250"/>
                </a:cubicBezTo>
                <a:lnTo>
                  <a:pt x="39750" y="37500"/>
                </a:lnTo>
                <a:lnTo>
                  <a:pt x="19500" y="37500"/>
                </a:lnTo>
                <a:lnTo>
                  <a:pt x="19500" y="71250"/>
                </a:lnTo>
                <a:lnTo>
                  <a:pt x="19500" y="71250"/>
                </a:lnTo>
                <a:cubicBezTo>
                  <a:pt x="19500" y="89890"/>
                  <a:pt x="33099" y="105000"/>
                  <a:pt x="49875" y="105000"/>
                </a:cubicBezTo>
                <a:lnTo>
                  <a:pt x="60000" y="105000"/>
                </a:lnTo>
                <a:cubicBezTo>
                  <a:pt x="76776" y="105000"/>
                  <a:pt x="90375" y="89890"/>
                  <a:pt x="90375" y="71250"/>
                </a:cubicBezTo>
                <a:lnTo>
                  <a:pt x="90375" y="37500"/>
                </a:lnTo>
                <a:close/>
              </a:path>
              <a:path extrusionOk="0" fill="none" h="120000" w="120000">
                <a:moveTo>
                  <a:pt x="100500" y="37500"/>
                </a:moveTo>
                <a:lnTo>
                  <a:pt x="90375" y="37500"/>
                </a:lnTo>
                <a:lnTo>
                  <a:pt x="90375" y="71250"/>
                </a:lnTo>
                <a:lnTo>
                  <a:pt x="90375" y="71250"/>
                </a:lnTo>
                <a:cubicBezTo>
                  <a:pt x="90375" y="89890"/>
                  <a:pt x="76776" y="105000"/>
                  <a:pt x="60000" y="105000"/>
                </a:cubicBezTo>
                <a:lnTo>
                  <a:pt x="49875" y="105000"/>
                </a:lnTo>
                <a:cubicBezTo>
                  <a:pt x="33099" y="105000"/>
                  <a:pt x="19500" y="89890"/>
                  <a:pt x="19500" y="71250"/>
                </a:cubicBezTo>
                <a:lnTo>
                  <a:pt x="19500" y="37500"/>
                </a:lnTo>
                <a:lnTo>
                  <a:pt x="39750" y="37500"/>
                </a:lnTo>
                <a:lnTo>
                  <a:pt x="39750" y="71250"/>
                </a:lnTo>
                <a:cubicBezTo>
                  <a:pt x="39750" y="77463"/>
                  <a:pt x="44283" y="82500"/>
                  <a:pt x="49875" y="82500"/>
                </a:cubicBezTo>
                <a:lnTo>
                  <a:pt x="60000" y="82500"/>
                </a:lnTo>
                <a:cubicBezTo>
                  <a:pt x="65592" y="82500"/>
                  <a:pt x="70125" y="77463"/>
                  <a:pt x="70125" y="71250"/>
                </a:cubicBezTo>
                <a:lnTo>
                  <a:pt x="70125" y="37500"/>
                </a:lnTo>
                <a:lnTo>
                  <a:pt x="60000" y="37500"/>
                </a:lnTo>
                <a:lnTo>
                  <a:pt x="80250" y="15000"/>
                </a:lnTo>
                <a:close/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808" name="Google Shape;808;g255568c6a39_0_86"/>
          <p:cNvSpPr txBox="1"/>
          <p:nvPr>
            <p:ph type="title"/>
          </p:nvPr>
        </p:nvSpPr>
        <p:spPr>
          <a:xfrm>
            <a:off x="762000" y="762000"/>
            <a:ext cx="7772400" cy="1143000"/>
          </a:xfrm>
          <a:prstGeom prst="rect">
            <a:avLst/>
          </a:prstGeom>
          <a:gradFill>
            <a:gsLst>
              <a:gs pos="0">
                <a:srgbClr val="AF2B00"/>
              </a:gs>
              <a:gs pos="80000">
                <a:srgbClr val="E73700"/>
              </a:gs>
              <a:gs pos="100000">
                <a:srgbClr val="ED3600"/>
              </a:gs>
            </a:gsLst>
            <a:lin ang="16200038" scaled="0"/>
          </a:gradFill>
          <a:ln>
            <a:noFill/>
          </a:ln>
          <a:effectLst>
            <a:outerShdw blurRad="40000" dir="5400000" dist="23000">
              <a:srgbClr val="000000">
                <a:alpha val="33730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Verdana"/>
              <a:buNone/>
            </a:pPr>
            <a:r>
              <a:rPr b="1" lang="ru-RU">
                <a:solidFill>
                  <a:schemeClr val="lt1"/>
                </a:solidFill>
              </a:rPr>
              <a:t>Ответ</a:t>
            </a:r>
            <a:endParaRPr b="1"/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12" name="Shape 8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3" name="Google Shape;813;g255568c6a39_0_92"/>
          <p:cNvSpPr txBox="1"/>
          <p:nvPr>
            <p:ph idx="1" type="body"/>
          </p:nvPr>
        </p:nvSpPr>
        <p:spPr>
          <a:xfrm>
            <a:off x="762000" y="2039403"/>
            <a:ext cx="7772400" cy="408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47500" lnSpcReduction="10000"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69565"/>
              <a:buNone/>
            </a:pPr>
            <a:r>
              <a:rPr i="1" lang="ru-RU" sz="4600"/>
              <a:t>Для прибрежных зон океана характерны «Красные приливы» — массовое развитие пирофитовых водорослей, связанное с чрезмерным сбросом в океан органических веществ. Они неоднократно наблюдались у берегов Флориды, Индии, Австралии, Японии, Черного моря и т. д. Чем вызваны "красные приливы"?</a:t>
            </a:r>
            <a:r>
              <a:rPr lang="ru-RU" sz="4600"/>
              <a:t> </a:t>
            </a:r>
            <a:endParaRPr sz="4600"/>
          </a:p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69565"/>
              <a:buNone/>
            </a:pPr>
            <a:r>
              <a:rPr b="1" lang="ru-RU" sz="4600"/>
              <a:t>Цветение вод — массовое развитие фитопланктона, вызывающее изменение окраски воды от зеленой и желто-бурой до красной. Оно обусловлено значительным поступлением в водоемы биогенных элементов (азота, фосфора, калия и др.</a:t>
            </a:r>
            <a:endParaRPr b="1" sz="4600"/>
          </a:p>
        </p:txBody>
      </p:sp>
      <p:sp>
        <p:nvSpPr>
          <p:cNvPr id="814" name="Google Shape;814;g255568c6a39_0_92">
            <a:hlinkClick action="ppaction://hlinksldjump" r:id="rId3"/>
          </p:cNvPr>
          <p:cNvSpPr/>
          <p:nvPr/>
        </p:nvSpPr>
        <p:spPr>
          <a:xfrm>
            <a:off x="7786710" y="5929330"/>
            <a:ext cx="714300" cy="642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100500" y="37500"/>
                </a:moveTo>
                <a:lnTo>
                  <a:pt x="80250" y="15000"/>
                </a:lnTo>
                <a:lnTo>
                  <a:pt x="60000" y="37500"/>
                </a:lnTo>
                <a:lnTo>
                  <a:pt x="70125" y="37500"/>
                </a:lnTo>
                <a:lnTo>
                  <a:pt x="70125" y="71250"/>
                </a:lnTo>
                <a:cubicBezTo>
                  <a:pt x="70125" y="77463"/>
                  <a:pt x="65592" y="82500"/>
                  <a:pt x="60000" y="82500"/>
                </a:cubicBezTo>
                <a:lnTo>
                  <a:pt x="49875" y="82500"/>
                </a:lnTo>
                <a:cubicBezTo>
                  <a:pt x="44283" y="82500"/>
                  <a:pt x="39750" y="77463"/>
                  <a:pt x="39750" y="71250"/>
                </a:cubicBezTo>
                <a:lnTo>
                  <a:pt x="39750" y="37500"/>
                </a:lnTo>
                <a:lnTo>
                  <a:pt x="19500" y="37500"/>
                </a:lnTo>
                <a:lnTo>
                  <a:pt x="19500" y="71250"/>
                </a:lnTo>
                <a:lnTo>
                  <a:pt x="19500" y="71250"/>
                </a:lnTo>
                <a:cubicBezTo>
                  <a:pt x="19500" y="89890"/>
                  <a:pt x="33099" y="105000"/>
                  <a:pt x="49875" y="105000"/>
                </a:cubicBezTo>
                <a:lnTo>
                  <a:pt x="60000" y="105000"/>
                </a:lnTo>
                <a:cubicBezTo>
                  <a:pt x="76776" y="105000"/>
                  <a:pt x="90375" y="89890"/>
                  <a:pt x="90375" y="71250"/>
                </a:cubicBezTo>
                <a:lnTo>
                  <a:pt x="90375" y="37500"/>
                </a:lnTo>
                <a:close/>
              </a:path>
              <a:path extrusionOk="0" fill="darken" h="120000" w="120000">
                <a:moveTo>
                  <a:pt x="100500" y="37500"/>
                </a:moveTo>
                <a:lnTo>
                  <a:pt x="80250" y="15000"/>
                </a:lnTo>
                <a:lnTo>
                  <a:pt x="60000" y="37500"/>
                </a:lnTo>
                <a:lnTo>
                  <a:pt x="70125" y="37500"/>
                </a:lnTo>
                <a:lnTo>
                  <a:pt x="70125" y="71250"/>
                </a:lnTo>
                <a:cubicBezTo>
                  <a:pt x="70125" y="77463"/>
                  <a:pt x="65592" y="82500"/>
                  <a:pt x="60000" y="82500"/>
                </a:cubicBezTo>
                <a:lnTo>
                  <a:pt x="49875" y="82500"/>
                </a:lnTo>
                <a:cubicBezTo>
                  <a:pt x="44283" y="82500"/>
                  <a:pt x="39750" y="77463"/>
                  <a:pt x="39750" y="71250"/>
                </a:cubicBezTo>
                <a:lnTo>
                  <a:pt x="39750" y="37500"/>
                </a:lnTo>
                <a:lnTo>
                  <a:pt x="19500" y="37500"/>
                </a:lnTo>
                <a:lnTo>
                  <a:pt x="19500" y="71250"/>
                </a:lnTo>
                <a:lnTo>
                  <a:pt x="19500" y="71250"/>
                </a:lnTo>
                <a:cubicBezTo>
                  <a:pt x="19500" y="89890"/>
                  <a:pt x="33099" y="105000"/>
                  <a:pt x="49875" y="105000"/>
                </a:cubicBezTo>
                <a:lnTo>
                  <a:pt x="60000" y="105000"/>
                </a:lnTo>
                <a:cubicBezTo>
                  <a:pt x="76776" y="105000"/>
                  <a:pt x="90375" y="89890"/>
                  <a:pt x="90375" y="71250"/>
                </a:cubicBezTo>
                <a:lnTo>
                  <a:pt x="90375" y="37500"/>
                </a:lnTo>
                <a:close/>
              </a:path>
              <a:path extrusionOk="0" fill="none" h="120000" w="120000">
                <a:moveTo>
                  <a:pt x="100500" y="37500"/>
                </a:moveTo>
                <a:lnTo>
                  <a:pt x="90375" y="37500"/>
                </a:lnTo>
                <a:lnTo>
                  <a:pt x="90375" y="71250"/>
                </a:lnTo>
                <a:lnTo>
                  <a:pt x="90375" y="71250"/>
                </a:lnTo>
                <a:cubicBezTo>
                  <a:pt x="90375" y="89890"/>
                  <a:pt x="76776" y="105000"/>
                  <a:pt x="60000" y="105000"/>
                </a:cubicBezTo>
                <a:lnTo>
                  <a:pt x="49875" y="105000"/>
                </a:lnTo>
                <a:cubicBezTo>
                  <a:pt x="33099" y="105000"/>
                  <a:pt x="19500" y="89890"/>
                  <a:pt x="19500" y="71250"/>
                </a:cubicBezTo>
                <a:lnTo>
                  <a:pt x="19500" y="37500"/>
                </a:lnTo>
                <a:lnTo>
                  <a:pt x="39750" y="37500"/>
                </a:lnTo>
                <a:lnTo>
                  <a:pt x="39750" y="71250"/>
                </a:lnTo>
                <a:cubicBezTo>
                  <a:pt x="39750" y="77463"/>
                  <a:pt x="44283" y="82500"/>
                  <a:pt x="49875" y="82500"/>
                </a:cubicBezTo>
                <a:lnTo>
                  <a:pt x="60000" y="82500"/>
                </a:lnTo>
                <a:cubicBezTo>
                  <a:pt x="65592" y="82500"/>
                  <a:pt x="70125" y="77463"/>
                  <a:pt x="70125" y="71250"/>
                </a:cubicBezTo>
                <a:lnTo>
                  <a:pt x="70125" y="37500"/>
                </a:lnTo>
                <a:lnTo>
                  <a:pt x="60000" y="37500"/>
                </a:lnTo>
                <a:lnTo>
                  <a:pt x="80250" y="15000"/>
                </a:lnTo>
                <a:close/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815" name="Google Shape;815;g255568c6a39_0_92"/>
          <p:cNvSpPr txBox="1"/>
          <p:nvPr>
            <p:ph type="title"/>
          </p:nvPr>
        </p:nvSpPr>
        <p:spPr>
          <a:xfrm>
            <a:off x="762000" y="762000"/>
            <a:ext cx="7772400" cy="1143000"/>
          </a:xfrm>
          <a:prstGeom prst="rect">
            <a:avLst/>
          </a:prstGeom>
          <a:gradFill>
            <a:gsLst>
              <a:gs pos="0">
                <a:srgbClr val="AF2B00"/>
              </a:gs>
              <a:gs pos="80000">
                <a:srgbClr val="E73700"/>
              </a:gs>
              <a:gs pos="100000">
                <a:srgbClr val="ED3600"/>
              </a:gs>
            </a:gsLst>
            <a:lin ang="16200038" scaled="0"/>
          </a:gradFill>
          <a:ln>
            <a:noFill/>
          </a:ln>
          <a:effectLst>
            <a:outerShdw blurRad="40000" dir="5400000" dist="23000">
              <a:srgbClr val="000000">
                <a:alpha val="33730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Verdana"/>
              <a:buNone/>
            </a:pPr>
            <a:r>
              <a:rPr b="1" lang="ru-RU">
                <a:solidFill>
                  <a:schemeClr val="lt1"/>
                </a:solidFill>
              </a:rPr>
              <a:t>Ответ</a:t>
            </a:r>
            <a:endParaRPr b="1"/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19" name="Shape 8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" name="Google Shape;820;g255568c6a39_0_98"/>
          <p:cNvSpPr txBox="1"/>
          <p:nvPr>
            <p:ph idx="1" type="body"/>
          </p:nvPr>
        </p:nvSpPr>
        <p:spPr>
          <a:xfrm>
            <a:off x="762000" y="2039403"/>
            <a:ext cx="7772400" cy="408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47500" lnSpcReduction="20000"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69565"/>
              <a:buNone/>
            </a:pPr>
            <a:r>
              <a:rPr i="1" lang="ru-RU" sz="4600"/>
              <a:t>Ученые считают, что перевыпас скота, частые пожары в степных и полупустынных районах Земли служат основной причиной опустынивания этих территорий. Объясните, почему?</a:t>
            </a:r>
            <a:endParaRPr i="1" sz="4600"/>
          </a:p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69565"/>
              <a:buNone/>
            </a:pPr>
            <a:r>
              <a:t/>
            </a:r>
            <a:endParaRPr sz="4600"/>
          </a:p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69565"/>
              <a:buNone/>
            </a:pPr>
            <a:r>
              <a:rPr b="1" lang="ru-RU" sz="4600"/>
              <a:t>1) Частые пожары уничтожают растительный покров, а органические и минеральные вещества почвы переходят в газообразное состояние и уносятся с ветром, а это обедняет почву.</a:t>
            </a:r>
            <a:endParaRPr b="1" sz="4600"/>
          </a:p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69565"/>
              <a:buNone/>
            </a:pPr>
            <a:r>
              <a:rPr b="1" lang="ru-RU" sz="4600"/>
              <a:t>2) При перевыпасе скота растения не успевают возобновляться и оголяется почва. Эти территории расширяются, усиливается водная и ветровая эрозия.</a:t>
            </a:r>
            <a:endParaRPr b="1" sz="4600"/>
          </a:p>
        </p:txBody>
      </p:sp>
      <p:sp>
        <p:nvSpPr>
          <p:cNvPr id="821" name="Google Shape;821;g255568c6a39_0_98">
            <a:hlinkClick action="ppaction://hlinksldjump" r:id="rId3"/>
          </p:cNvPr>
          <p:cNvSpPr/>
          <p:nvPr/>
        </p:nvSpPr>
        <p:spPr>
          <a:xfrm>
            <a:off x="7786710" y="5929330"/>
            <a:ext cx="714300" cy="642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100500" y="37500"/>
                </a:moveTo>
                <a:lnTo>
                  <a:pt x="80250" y="15000"/>
                </a:lnTo>
                <a:lnTo>
                  <a:pt x="60000" y="37500"/>
                </a:lnTo>
                <a:lnTo>
                  <a:pt x="70125" y="37500"/>
                </a:lnTo>
                <a:lnTo>
                  <a:pt x="70125" y="71250"/>
                </a:lnTo>
                <a:cubicBezTo>
                  <a:pt x="70125" y="77463"/>
                  <a:pt x="65592" y="82500"/>
                  <a:pt x="60000" y="82500"/>
                </a:cubicBezTo>
                <a:lnTo>
                  <a:pt x="49875" y="82500"/>
                </a:lnTo>
                <a:cubicBezTo>
                  <a:pt x="44283" y="82500"/>
                  <a:pt x="39750" y="77463"/>
                  <a:pt x="39750" y="71250"/>
                </a:cubicBezTo>
                <a:lnTo>
                  <a:pt x="39750" y="37500"/>
                </a:lnTo>
                <a:lnTo>
                  <a:pt x="19500" y="37500"/>
                </a:lnTo>
                <a:lnTo>
                  <a:pt x="19500" y="71250"/>
                </a:lnTo>
                <a:lnTo>
                  <a:pt x="19500" y="71250"/>
                </a:lnTo>
                <a:cubicBezTo>
                  <a:pt x="19500" y="89890"/>
                  <a:pt x="33099" y="105000"/>
                  <a:pt x="49875" y="105000"/>
                </a:cubicBezTo>
                <a:lnTo>
                  <a:pt x="60000" y="105000"/>
                </a:lnTo>
                <a:cubicBezTo>
                  <a:pt x="76776" y="105000"/>
                  <a:pt x="90375" y="89890"/>
                  <a:pt x="90375" y="71250"/>
                </a:cubicBezTo>
                <a:lnTo>
                  <a:pt x="90375" y="37500"/>
                </a:lnTo>
                <a:close/>
              </a:path>
              <a:path extrusionOk="0" fill="darken" h="120000" w="120000">
                <a:moveTo>
                  <a:pt x="100500" y="37500"/>
                </a:moveTo>
                <a:lnTo>
                  <a:pt x="80250" y="15000"/>
                </a:lnTo>
                <a:lnTo>
                  <a:pt x="60000" y="37500"/>
                </a:lnTo>
                <a:lnTo>
                  <a:pt x="70125" y="37500"/>
                </a:lnTo>
                <a:lnTo>
                  <a:pt x="70125" y="71250"/>
                </a:lnTo>
                <a:cubicBezTo>
                  <a:pt x="70125" y="77463"/>
                  <a:pt x="65592" y="82500"/>
                  <a:pt x="60000" y="82500"/>
                </a:cubicBezTo>
                <a:lnTo>
                  <a:pt x="49875" y="82500"/>
                </a:lnTo>
                <a:cubicBezTo>
                  <a:pt x="44283" y="82500"/>
                  <a:pt x="39750" y="77463"/>
                  <a:pt x="39750" y="71250"/>
                </a:cubicBezTo>
                <a:lnTo>
                  <a:pt x="39750" y="37500"/>
                </a:lnTo>
                <a:lnTo>
                  <a:pt x="19500" y="37500"/>
                </a:lnTo>
                <a:lnTo>
                  <a:pt x="19500" y="71250"/>
                </a:lnTo>
                <a:lnTo>
                  <a:pt x="19500" y="71250"/>
                </a:lnTo>
                <a:cubicBezTo>
                  <a:pt x="19500" y="89890"/>
                  <a:pt x="33099" y="105000"/>
                  <a:pt x="49875" y="105000"/>
                </a:cubicBezTo>
                <a:lnTo>
                  <a:pt x="60000" y="105000"/>
                </a:lnTo>
                <a:cubicBezTo>
                  <a:pt x="76776" y="105000"/>
                  <a:pt x="90375" y="89890"/>
                  <a:pt x="90375" y="71250"/>
                </a:cubicBezTo>
                <a:lnTo>
                  <a:pt x="90375" y="37500"/>
                </a:lnTo>
                <a:close/>
              </a:path>
              <a:path extrusionOk="0" fill="none" h="120000" w="120000">
                <a:moveTo>
                  <a:pt x="100500" y="37500"/>
                </a:moveTo>
                <a:lnTo>
                  <a:pt x="90375" y="37500"/>
                </a:lnTo>
                <a:lnTo>
                  <a:pt x="90375" y="71250"/>
                </a:lnTo>
                <a:lnTo>
                  <a:pt x="90375" y="71250"/>
                </a:lnTo>
                <a:cubicBezTo>
                  <a:pt x="90375" y="89890"/>
                  <a:pt x="76776" y="105000"/>
                  <a:pt x="60000" y="105000"/>
                </a:cubicBezTo>
                <a:lnTo>
                  <a:pt x="49875" y="105000"/>
                </a:lnTo>
                <a:cubicBezTo>
                  <a:pt x="33099" y="105000"/>
                  <a:pt x="19500" y="89890"/>
                  <a:pt x="19500" y="71250"/>
                </a:cubicBezTo>
                <a:lnTo>
                  <a:pt x="19500" y="37500"/>
                </a:lnTo>
                <a:lnTo>
                  <a:pt x="39750" y="37500"/>
                </a:lnTo>
                <a:lnTo>
                  <a:pt x="39750" y="71250"/>
                </a:lnTo>
                <a:cubicBezTo>
                  <a:pt x="39750" y="77463"/>
                  <a:pt x="44283" y="82500"/>
                  <a:pt x="49875" y="82500"/>
                </a:cubicBezTo>
                <a:lnTo>
                  <a:pt x="60000" y="82500"/>
                </a:lnTo>
                <a:cubicBezTo>
                  <a:pt x="65592" y="82500"/>
                  <a:pt x="70125" y="77463"/>
                  <a:pt x="70125" y="71250"/>
                </a:cubicBezTo>
                <a:lnTo>
                  <a:pt x="70125" y="37500"/>
                </a:lnTo>
                <a:lnTo>
                  <a:pt x="60000" y="37500"/>
                </a:lnTo>
                <a:lnTo>
                  <a:pt x="80250" y="15000"/>
                </a:lnTo>
                <a:close/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822" name="Google Shape;822;g255568c6a39_0_98"/>
          <p:cNvSpPr txBox="1"/>
          <p:nvPr>
            <p:ph type="title"/>
          </p:nvPr>
        </p:nvSpPr>
        <p:spPr>
          <a:xfrm>
            <a:off x="762000" y="762000"/>
            <a:ext cx="7772400" cy="1143000"/>
          </a:xfrm>
          <a:prstGeom prst="rect">
            <a:avLst/>
          </a:prstGeom>
          <a:gradFill>
            <a:gsLst>
              <a:gs pos="0">
                <a:srgbClr val="AF2B00"/>
              </a:gs>
              <a:gs pos="80000">
                <a:srgbClr val="E73700"/>
              </a:gs>
              <a:gs pos="100000">
                <a:srgbClr val="ED3600"/>
              </a:gs>
            </a:gsLst>
            <a:lin ang="16200038" scaled="0"/>
          </a:gradFill>
          <a:ln>
            <a:noFill/>
          </a:ln>
          <a:effectLst>
            <a:outerShdw blurRad="40000" dir="5400000" dist="23000">
              <a:srgbClr val="000000">
                <a:alpha val="33730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Verdana"/>
              <a:buNone/>
            </a:pPr>
            <a:r>
              <a:rPr b="1" lang="ru-RU">
                <a:solidFill>
                  <a:schemeClr val="lt1"/>
                </a:solidFill>
              </a:rPr>
              <a:t>Ответ</a:t>
            </a:r>
            <a:endParaRPr b="1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7"/>
          <p:cNvSpPr txBox="1"/>
          <p:nvPr>
            <p:ph type="title"/>
          </p:nvPr>
        </p:nvSpPr>
        <p:spPr>
          <a:xfrm>
            <a:off x="3136450" y="762000"/>
            <a:ext cx="5659200" cy="2667000"/>
          </a:xfrm>
          <a:prstGeom prst="rect">
            <a:avLst/>
          </a:prstGeom>
          <a:solidFill>
            <a:schemeClr val="lt1"/>
          </a:solidFill>
          <a:ln cap="rnd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Verdana"/>
              <a:buNone/>
            </a:pPr>
            <a:r>
              <a:rPr b="1" lang="ru-RU" sz="2800"/>
              <a:t>В целях защиты почв от деградации применяют два из перечисленных экозащитных мероприятий. </a:t>
            </a:r>
            <a:endParaRPr b="1" sz="28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Verdana"/>
              <a:buNone/>
            </a:pPr>
            <a:r>
              <a:rPr b="1" lang="ru-RU" sz="2800"/>
              <a:t>Назовите "выпадающий"</a:t>
            </a:r>
            <a:endParaRPr sz="2800"/>
          </a:p>
        </p:txBody>
      </p:sp>
      <p:sp>
        <p:nvSpPr>
          <p:cNvPr id="181" name="Google Shape;181;p7">
            <a:hlinkClick action="ppaction://hlinksldjump" r:id="rId3"/>
          </p:cNvPr>
          <p:cNvSpPr/>
          <p:nvPr/>
        </p:nvSpPr>
        <p:spPr>
          <a:xfrm>
            <a:off x="838200" y="6019800"/>
            <a:ext cx="6858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0000" y="60000"/>
                </a:lnTo>
                <a:lnTo>
                  <a:pt x="30000" y="60000"/>
                </a:lnTo>
                <a:lnTo>
                  <a:pt x="30000" y="105000"/>
                </a:lnTo>
                <a:lnTo>
                  <a:pt x="90000" y="105000"/>
                </a:lnTo>
                <a:lnTo>
                  <a:pt x="90000" y="60000"/>
                </a:lnTo>
                <a:lnTo>
                  <a:pt x="100000" y="60000"/>
                </a:lnTo>
                <a:lnTo>
                  <a:pt x="85000" y="43125"/>
                </a:ln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</a:path>
              <a:path extrusionOk="0" fill="darkenLess" h="120000" w="120000">
                <a:moveTo>
                  <a:pt x="85000" y="43125"/>
                </a:move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  <a:moveTo>
                  <a:pt x="30000" y="60000"/>
                </a:moveTo>
                <a:lnTo>
                  <a:pt x="30000" y="105000"/>
                </a:lnTo>
                <a:lnTo>
                  <a:pt x="55000" y="105000"/>
                </a:ln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  <a:lnTo>
                  <a:pt x="90000" y="105000"/>
                </a:lnTo>
                <a:lnTo>
                  <a:pt x="90000" y="60000"/>
                </a:lnTo>
                <a:close/>
              </a:path>
              <a:path extrusionOk="0" fill="darken" h="120000" w="120000">
                <a:moveTo>
                  <a:pt x="60000" y="15000"/>
                </a:moveTo>
                <a:lnTo>
                  <a:pt x="20000" y="60000"/>
                </a:lnTo>
                <a:lnTo>
                  <a:pt x="100000" y="60000"/>
                </a:lnTo>
                <a:close/>
                <a:moveTo>
                  <a:pt x="55000" y="82500"/>
                </a:moveTo>
                <a:lnTo>
                  <a:pt x="65000" y="82500"/>
                </a:lnTo>
                <a:lnTo>
                  <a:pt x="65000" y="105000"/>
                </a:lnTo>
                <a:lnTo>
                  <a:pt x="55000" y="105000"/>
                </a:lnTo>
                <a:close/>
              </a:path>
              <a:path extrusionOk="0" fill="none" h="120000" w="120000">
                <a:moveTo>
                  <a:pt x="60000" y="15000"/>
                </a:moveTo>
                <a:lnTo>
                  <a:pt x="75000" y="31875"/>
                </a:lnTo>
                <a:lnTo>
                  <a:pt x="75000" y="20625"/>
                </a:lnTo>
                <a:lnTo>
                  <a:pt x="85000" y="20625"/>
                </a:lnTo>
                <a:lnTo>
                  <a:pt x="85000" y="43125"/>
                </a:lnTo>
                <a:lnTo>
                  <a:pt x="100000" y="60000"/>
                </a:lnTo>
                <a:lnTo>
                  <a:pt x="90000" y="60000"/>
                </a:lnTo>
                <a:lnTo>
                  <a:pt x="90000" y="105000"/>
                </a:lnTo>
                <a:lnTo>
                  <a:pt x="30000" y="105000"/>
                </a:lnTo>
                <a:lnTo>
                  <a:pt x="30000" y="60000"/>
                </a:lnTo>
                <a:lnTo>
                  <a:pt x="20000" y="60000"/>
                </a:lnTo>
                <a:close/>
                <a:moveTo>
                  <a:pt x="75000" y="31875"/>
                </a:moveTo>
                <a:lnTo>
                  <a:pt x="85000" y="43125"/>
                </a:lnTo>
                <a:moveTo>
                  <a:pt x="90000" y="60000"/>
                </a:moveTo>
                <a:lnTo>
                  <a:pt x="30000" y="60000"/>
                </a:lnTo>
                <a:moveTo>
                  <a:pt x="55000" y="105000"/>
                </a:move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82" name="Google Shape;182;p7"/>
          <p:cNvSpPr/>
          <p:nvPr/>
        </p:nvSpPr>
        <p:spPr>
          <a:xfrm>
            <a:off x="1290638" y="3710750"/>
            <a:ext cx="67056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DFF49A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ru-RU" sz="2400" u="none" cap="none" strike="noStrike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Подземное захоронение</a:t>
            </a:r>
            <a:endParaRPr b="0" i="0" sz="2400" u="none" cap="none" strike="noStrike">
              <a:solidFill>
                <a:srgbClr val="75270B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83" name="Google Shape;183;p7"/>
          <p:cNvSpPr/>
          <p:nvPr/>
        </p:nvSpPr>
        <p:spPr>
          <a:xfrm>
            <a:off x="1295400" y="4457700"/>
            <a:ext cx="67056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DFF49A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ru-RU" sz="2400" u="none" cap="none" strike="noStrike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Рекультивация</a:t>
            </a:r>
            <a:endParaRPr b="0" i="0" sz="2400" u="none" cap="none" strike="noStrike">
              <a:solidFill>
                <a:srgbClr val="75270B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84" name="Google Shape;184;p7"/>
          <p:cNvSpPr/>
          <p:nvPr/>
        </p:nvSpPr>
        <p:spPr>
          <a:xfrm>
            <a:off x="1295400" y="5249800"/>
            <a:ext cx="67056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DFF49A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ru-RU" sz="2400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Дегумификация</a:t>
            </a:r>
            <a:endParaRPr b="0" i="0" sz="2400" u="none" cap="none" strike="noStrike">
              <a:solidFill>
                <a:srgbClr val="75270B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rgbClr val="75270B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85" name="Google Shape;185;p7">
            <a:hlinkClick action="ppaction://hlinksldjump" r:id="rId4"/>
          </p:cNvPr>
          <p:cNvSpPr/>
          <p:nvPr/>
        </p:nvSpPr>
        <p:spPr>
          <a:xfrm>
            <a:off x="2786050" y="6215082"/>
            <a:ext cx="3714776" cy="428628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ru-RU" sz="2400" u="none" cap="none" strike="noStrike">
                <a:solidFill>
                  <a:srgbClr val="FF0000"/>
                </a:solidFill>
                <a:latin typeface="Verdana"/>
                <a:ea typeface="Verdana"/>
                <a:cs typeface="Verdana"/>
                <a:sym typeface="Verdana"/>
              </a:rPr>
              <a:t>правило</a:t>
            </a:r>
            <a:endParaRPr b="1" i="0" sz="2400" u="none" cap="none" strike="noStrike">
              <a:solidFill>
                <a:srgbClr val="FF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186" name="Google Shape;186;p7"/>
          <p:cNvPicPr preferRelativeResize="0"/>
          <p:nvPr/>
        </p:nvPicPr>
        <p:blipFill rotWithShape="1">
          <a:blip r:embed="rId5">
            <a:alphaModFix/>
          </a:blip>
          <a:srcRect b="1835" l="16254" r="73231" t="84438"/>
          <a:stretch/>
        </p:blipFill>
        <p:spPr>
          <a:xfrm>
            <a:off x="732175" y="842100"/>
            <a:ext cx="1630026" cy="1596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7" name="Google Shape;187;p7"/>
          <p:cNvPicPr preferRelativeResize="0"/>
          <p:nvPr/>
        </p:nvPicPr>
        <p:blipFill rotWithShape="1">
          <a:blip r:embed="rId6">
            <a:alphaModFix/>
          </a:blip>
          <a:srcRect b="0" l="4010" r="4009" t="0"/>
          <a:stretch/>
        </p:blipFill>
        <p:spPr>
          <a:xfrm>
            <a:off x="644750" y="419100"/>
            <a:ext cx="2438400" cy="2362200"/>
          </a:xfrm>
          <a:prstGeom prst="rect">
            <a:avLst/>
          </a:prstGeom>
          <a:noFill/>
          <a:ln>
            <a:noFill/>
          </a:ln>
        </p:spPr>
      </p:pic>
      <p:sp>
        <p:nvSpPr>
          <p:cNvPr id="188" name="Google Shape;188;p7">
            <a:hlinkClick action="ppaction://hlinksldjump" r:id="rId7"/>
          </p:cNvPr>
          <p:cNvSpPr/>
          <p:nvPr/>
        </p:nvSpPr>
        <p:spPr>
          <a:xfrm>
            <a:off x="7772400" y="6019800"/>
            <a:ext cx="6858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100000" y="37500"/>
                </a:moveTo>
                <a:lnTo>
                  <a:pt x="80000" y="15000"/>
                </a:lnTo>
                <a:lnTo>
                  <a:pt x="60000" y="37500"/>
                </a:lnTo>
                <a:lnTo>
                  <a:pt x="70000" y="37500"/>
                </a:lnTo>
                <a:lnTo>
                  <a:pt x="70000" y="71250"/>
                </a:lnTo>
                <a:cubicBezTo>
                  <a:pt x="70000" y="77463"/>
                  <a:pt x="65523" y="82500"/>
                  <a:pt x="60000" y="82500"/>
                </a:cubicBezTo>
                <a:lnTo>
                  <a:pt x="50000" y="82500"/>
                </a:lnTo>
                <a:cubicBezTo>
                  <a:pt x="44477" y="82500"/>
                  <a:pt x="40000" y="77463"/>
                  <a:pt x="40000" y="71250"/>
                </a:cubicBezTo>
                <a:lnTo>
                  <a:pt x="40000" y="37500"/>
                </a:lnTo>
                <a:lnTo>
                  <a:pt x="20000" y="37500"/>
                </a:lnTo>
                <a:lnTo>
                  <a:pt x="20000" y="71250"/>
                </a:lnTo>
                <a:lnTo>
                  <a:pt x="20000" y="71250"/>
                </a:lnTo>
                <a:cubicBezTo>
                  <a:pt x="20000" y="89890"/>
                  <a:pt x="33431" y="105000"/>
                  <a:pt x="50000" y="105000"/>
                </a:cubicBezTo>
                <a:lnTo>
                  <a:pt x="60000" y="105000"/>
                </a:lnTo>
                <a:cubicBezTo>
                  <a:pt x="76569" y="105000"/>
                  <a:pt x="90000" y="89890"/>
                  <a:pt x="90000" y="71250"/>
                </a:cubicBezTo>
                <a:lnTo>
                  <a:pt x="90000" y="37500"/>
                </a:lnTo>
                <a:close/>
              </a:path>
              <a:path extrusionOk="0" fill="darken" h="120000" w="120000">
                <a:moveTo>
                  <a:pt x="100000" y="37500"/>
                </a:moveTo>
                <a:lnTo>
                  <a:pt x="80000" y="15000"/>
                </a:lnTo>
                <a:lnTo>
                  <a:pt x="60000" y="37500"/>
                </a:lnTo>
                <a:lnTo>
                  <a:pt x="70000" y="37500"/>
                </a:lnTo>
                <a:lnTo>
                  <a:pt x="70000" y="71250"/>
                </a:lnTo>
                <a:cubicBezTo>
                  <a:pt x="70000" y="77463"/>
                  <a:pt x="65523" y="82500"/>
                  <a:pt x="60000" y="82500"/>
                </a:cubicBezTo>
                <a:lnTo>
                  <a:pt x="50000" y="82500"/>
                </a:lnTo>
                <a:cubicBezTo>
                  <a:pt x="44477" y="82500"/>
                  <a:pt x="40000" y="77463"/>
                  <a:pt x="40000" y="71250"/>
                </a:cubicBezTo>
                <a:lnTo>
                  <a:pt x="40000" y="37500"/>
                </a:lnTo>
                <a:lnTo>
                  <a:pt x="20000" y="37500"/>
                </a:lnTo>
                <a:lnTo>
                  <a:pt x="20000" y="71250"/>
                </a:lnTo>
                <a:lnTo>
                  <a:pt x="20000" y="71250"/>
                </a:lnTo>
                <a:cubicBezTo>
                  <a:pt x="20000" y="89890"/>
                  <a:pt x="33431" y="105000"/>
                  <a:pt x="50000" y="105000"/>
                </a:cubicBezTo>
                <a:lnTo>
                  <a:pt x="60000" y="105000"/>
                </a:lnTo>
                <a:cubicBezTo>
                  <a:pt x="76569" y="105000"/>
                  <a:pt x="90000" y="89890"/>
                  <a:pt x="90000" y="71250"/>
                </a:cubicBezTo>
                <a:lnTo>
                  <a:pt x="90000" y="37500"/>
                </a:lnTo>
                <a:close/>
              </a:path>
              <a:path extrusionOk="0" fill="none" h="120000" w="120000">
                <a:moveTo>
                  <a:pt x="100000" y="37500"/>
                </a:moveTo>
                <a:lnTo>
                  <a:pt x="90000" y="37500"/>
                </a:lnTo>
                <a:lnTo>
                  <a:pt x="90000" y="71250"/>
                </a:lnTo>
                <a:lnTo>
                  <a:pt x="90000" y="71250"/>
                </a:lnTo>
                <a:cubicBezTo>
                  <a:pt x="90000" y="89890"/>
                  <a:pt x="76569" y="105000"/>
                  <a:pt x="60000" y="105000"/>
                </a:cubicBezTo>
                <a:lnTo>
                  <a:pt x="50000" y="105000"/>
                </a:lnTo>
                <a:cubicBezTo>
                  <a:pt x="33431" y="105000"/>
                  <a:pt x="20000" y="89890"/>
                  <a:pt x="20000" y="71250"/>
                </a:cubicBezTo>
                <a:lnTo>
                  <a:pt x="20000" y="37500"/>
                </a:lnTo>
                <a:lnTo>
                  <a:pt x="40000" y="37500"/>
                </a:lnTo>
                <a:lnTo>
                  <a:pt x="40000" y="71250"/>
                </a:lnTo>
                <a:cubicBezTo>
                  <a:pt x="40000" y="77463"/>
                  <a:pt x="44477" y="82500"/>
                  <a:pt x="50000" y="82500"/>
                </a:cubicBezTo>
                <a:lnTo>
                  <a:pt x="60000" y="82500"/>
                </a:lnTo>
                <a:cubicBezTo>
                  <a:pt x="65523" y="82500"/>
                  <a:pt x="70000" y="77463"/>
                  <a:pt x="70000" y="71250"/>
                </a:cubicBezTo>
                <a:lnTo>
                  <a:pt x="70000" y="37500"/>
                </a:lnTo>
                <a:lnTo>
                  <a:pt x="60000" y="37500"/>
                </a:lnTo>
                <a:lnTo>
                  <a:pt x="80000" y="15000"/>
                </a:lnTo>
                <a:close/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  <p:transition advClick="0">
    <p:wipe dir="d"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0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0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g1e00d7c69a1_0_87"/>
          <p:cNvSpPr txBox="1"/>
          <p:nvPr>
            <p:ph type="title"/>
          </p:nvPr>
        </p:nvSpPr>
        <p:spPr>
          <a:xfrm>
            <a:off x="2786050" y="762000"/>
            <a:ext cx="5748300" cy="2445900"/>
          </a:xfrm>
          <a:prstGeom prst="rect">
            <a:avLst/>
          </a:prstGeom>
          <a:solidFill>
            <a:schemeClr val="lt1"/>
          </a:solidFill>
          <a:ln cap="rnd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Verdana"/>
              <a:buNone/>
            </a:pPr>
            <a:r>
              <a:rPr b="1" lang="ru-RU" sz="2500"/>
              <a:t>Процессы, происходящие в почвах в результате длительного возделывания одного вида сельскохозяйственных культур</a:t>
            </a:r>
            <a:endParaRPr b="1" sz="2500"/>
          </a:p>
        </p:txBody>
      </p:sp>
      <p:sp>
        <p:nvSpPr>
          <p:cNvPr id="194" name="Google Shape;194;g1e00d7c69a1_0_87">
            <a:hlinkClick action="ppaction://hlinksldjump" r:id="rId3"/>
          </p:cNvPr>
          <p:cNvSpPr/>
          <p:nvPr/>
        </p:nvSpPr>
        <p:spPr>
          <a:xfrm>
            <a:off x="838200" y="6019800"/>
            <a:ext cx="6858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0000" y="60000"/>
                </a:lnTo>
                <a:lnTo>
                  <a:pt x="30000" y="60000"/>
                </a:lnTo>
                <a:lnTo>
                  <a:pt x="30000" y="105000"/>
                </a:lnTo>
                <a:lnTo>
                  <a:pt x="90000" y="105000"/>
                </a:lnTo>
                <a:lnTo>
                  <a:pt x="90000" y="60000"/>
                </a:lnTo>
                <a:lnTo>
                  <a:pt x="100000" y="60000"/>
                </a:lnTo>
                <a:lnTo>
                  <a:pt x="85000" y="43125"/>
                </a:ln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</a:path>
              <a:path extrusionOk="0" fill="darkenLess" h="120000" w="120000">
                <a:moveTo>
                  <a:pt x="85000" y="43125"/>
                </a:move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  <a:moveTo>
                  <a:pt x="30000" y="60000"/>
                </a:moveTo>
                <a:lnTo>
                  <a:pt x="30000" y="105000"/>
                </a:lnTo>
                <a:lnTo>
                  <a:pt x="55000" y="105000"/>
                </a:ln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  <a:lnTo>
                  <a:pt x="90000" y="105000"/>
                </a:lnTo>
                <a:lnTo>
                  <a:pt x="90000" y="60000"/>
                </a:lnTo>
                <a:close/>
              </a:path>
              <a:path extrusionOk="0" fill="darken" h="120000" w="120000">
                <a:moveTo>
                  <a:pt x="60000" y="15000"/>
                </a:moveTo>
                <a:lnTo>
                  <a:pt x="20000" y="60000"/>
                </a:lnTo>
                <a:lnTo>
                  <a:pt x="100000" y="60000"/>
                </a:lnTo>
                <a:close/>
                <a:moveTo>
                  <a:pt x="55000" y="82500"/>
                </a:moveTo>
                <a:lnTo>
                  <a:pt x="65000" y="82500"/>
                </a:lnTo>
                <a:lnTo>
                  <a:pt x="65000" y="105000"/>
                </a:lnTo>
                <a:lnTo>
                  <a:pt x="55000" y="105000"/>
                </a:lnTo>
                <a:close/>
              </a:path>
              <a:path extrusionOk="0" fill="none" h="120000" w="120000">
                <a:moveTo>
                  <a:pt x="60000" y="15000"/>
                </a:moveTo>
                <a:lnTo>
                  <a:pt x="75000" y="31875"/>
                </a:lnTo>
                <a:lnTo>
                  <a:pt x="75000" y="20625"/>
                </a:lnTo>
                <a:lnTo>
                  <a:pt x="85000" y="20625"/>
                </a:lnTo>
                <a:lnTo>
                  <a:pt x="85000" y="43125"/>
                </a:lnTo>
                <a:lnTo>
                  <a:pt x="100000" y="60000"/>
                </a:lnTo>
                <a:lnTo>
                  <a:pt x="90000" y="60000"/>
                </a:lnTo>
                <a:lnTo>
                  <a:pt x="90000" y="105000"/>
                </a:lnTo>
                <a:lnTo>
                  <a:pt x="30000" y="105000"/>
                </a:lnTo>
                <a:lnTo>
                  <a:pt x="30000" y="60000"/>
                </a:lnTo>
                <a:lnTo>
                  <a:pt x="20000" y="60000"/>
                </a:lnTo>
                <a:close/>
                <a:moveTo>
                  <a:pt x="75000" y="31875"/>
                </a:moveTo>
                <a:lnTo>
                  <a:pt x="85000" y="43125"/>
                </a:lnTo>
                <a:moveTo>
                  <a:pt x="90000" y="60000"/>
                </a:moveTo>
                <a:lnTo>
                  <a:pt x="30000" y="60000"/>
                </a:lnTo>
                <a:moveTo>
                  <a:pt x="55000" y="105000"/>
                </a:move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95" name="Google Shape;195;g1e00d7c69a1_0_87"/>
          <p:cNvSpPr/>
          <p:nvPr/>
        </p:nvSpPr>
        <p:spPr>
          <a:xfrm>
            <a:off x="1290700" y="3703588"/>
            <a:ext cx="67056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DFF49A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ru-RU" sz="2400" u="none" cap="none" strike="noStrike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Почвоутомление</a:t>
            </a:r>
            <a:endParaRPr b="0" i="0" sz="2400" u="none" cap="none" strike="noStrike">
              <a:solidFill>
                <a:srgbClr val="75270B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96" name="Google Shape;196;g1e00d7c69a1_0_87"/>
          <p:cNvSpPr/>
          <p:nvPr/>
        </p:nvSpPr>
        <p:spPr>
          <a:xfrm>
            <a:off x="1290700" y="4457700"/>
            <a:ext cx="67056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DFF49A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ru-RU" sz="2400" u="none" cap="none" strike="noStrike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Дегумификация</a:t>
            </a:r>
            <a:endParaRPr b="0" i="0" sz="2400" u="none" cap="none" strike="noStrike">
              <a:solidFill>
                <a:srgbClr val="75270B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97" name="Google Shape;197;g1e00d7c69a1_0_87"/>
          <p:cNvSpPr/>
          <p:nvPr/>
        </p:nvSpPr>
        <p:spPr>
          <a:xfrm>
            <a:off x="1295400" y="5219700"/>
            <a:ext cx="67056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DFF49A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ru-RU" sz="2400" u="none" cap="none" strike="noStrike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Ветровая эрозия</a:t>
            </a:r>
            <a:endParaRPr b="0" i="0" sz="2400" u="none" cap="none" strike="noStrike">
              <a:solidFill>
                <a:srgbClr val="75270B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98" name="Google Shape;198;g1e00d7c69a1_0_87">
            <a:hlinkClick action="ppaction://hlinksldjump" r:id="rId4"/>
          </p:cNvPr>
          <p:cNvSpPr/>
          <p:nvPr/>
        </p:nvSpPr>
        <p:spPr>
          <a:xfrm>
            <a:off x="2786050" y="6215082"/>
            <a:ext cx="3714900" cy="428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ru-RU" sz="2400" u="none" cap="none" strike="noStrike">
                <a:solidFill>
                  <a:srgbClr val="FF0000"/>
                </a:solidFill>
                <a:latin typeface="Verdana"/>
                <a:ea typeface="Verdana"/>
                <a:cs typeface="Verdana"/>
                <a:sym typeface="Verdana"/>
              </a:rPr>
              <a:t>правило</a:t>
            </a:r>
            <a:endParaRPr b="1" i="0" sz="2400" u="none" cap="none" strike="noStrike">
              <a:solidFill>
                <a:srgbClr val="FF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199" name="Google Shape;199;g1e00d7c69a1_0_87"/>
          <p:cNvPicPr preferRelativeResize="0"/>
          <p:nvPr/>
        </p:nvPicPr>
        <p:blipFill rotWithShape="1">
          <a:blip r:embed="rId5">
            <a:alphaModFix/>
          </a:blip>
          <a:srcRect b="1835" l="16254" r="73231" t="84438"/>
          <a:stretch/>
        </p:blipFill>
        <p:spPr>
          <a:xfrm>
            <a:off x="650390" y="777775"/>
            <a:ext cx="1711810" cy="1676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0" name="Google Shape;200;g1e00d7c69a1_0_87"/>
          <p:cNvPicPr preferRelativeResize="0"/>
          <p:nvPr/>
        </p:nvPicPr>
        <p:blipFill rotWithShape="1">
          <a:blip r:embed="rId6">
            <a:alphaModFix/>
          </a:blip>
          <a:srcRect b="0" l="4010" r="4009" t="0"/>
          <a:stretch/>
        </p:blipFill>
        <p:spPr>
          <a:xfrm>
            <a:off x="287100" y="434875"/>
            <a:ext cx="2438400" cy="2362200"/>
          </a:xfrm>
          <a:prstGeom prst="rect">
            <a:avLst/>
          </a:prstGeom>
          <a:noFill/>
          <a:ln>
            <a:noFill/>
          </a:ln>
        </p:spPr>
      </p:pic>
      <p:sp>
        <p:nvSpPr>
          <p:cNvPr id="201" name="Google Shape;201;g1e00d7c69a1_0_87">
            <a:hlinkClick action="ppaction://hlinksldjump" r:id="rId7"/>
          </p:cNvPr>
          <p:cNvSpPr/>
          <p:nvPr/>
        </p:nvSpPr>
        <p:spPr>
          <a:xfrm>
            <a:off x="7772400" y="6019800"/>
            <a:ext cx="6858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100000" y="37500"/>
                </a:moveTo>
                <a:lnTo>
                  <a:pt x="80000" y="15000"/>
                </a:lnTo>
                <a:lnTo>
                  <a:pt x="60000" y="37500"/>
                </a:lnTo>
                <a:lnTo>
                  <a:pt x="70000" y="37500"/>
                </a:lnTo>
                <a:lnTo>
                  <a:pt x="70000" y="71250"/>
                </a:lnTo>
                <a:cubicBezTo>
                  <a:pt x="70000" y="77463"/>
                  <a:pt x="65523" y="82500"/>
                  <a:pt x="60000" y="82500"/>
                </a:cubicBezTo>
                <a:lnTo>
                  <a:pt x="50000" y="82500"/>
                </a:lnTo>
                <a:cubicBezTo>
                  <a:pt x="44477" y="82500"/>
                  <a:pt x="40000" y="77463"/>
                  <a:pt x="40000" y="71250"/>
                </a:cubicBezTo>
                <a:lnTo>
                  <a:pt x="40000" y="37500"/>
                </a:lnTo>
                <a:lnTo>
                  <a:pt x="20000" y="37500"/>
                </a:lnTo>
                <a:lnTo>
                  <a:pt x="20000" y="71250"/>
                </a:lnTo>
                <a:lnTo>
                  <a:pt x="20000" y="71250"/>
                </a:lnTo>
                <a:cubicBezTo>
                  <a:pt x="20000" y="89890"/>
                  <a:pt x="33431" y="105000"/>
                  <a:pt x="50000" y="105000"/>
                </a:cubicBezTo>
                <a:lnTo>
                  <a:pt x="60000" y="105000"/>
                </a:lnTo>
                <a:cubicBezTo>
                  <a:pt x="76569" y="105000"/>
                  <a:pt x="90000" y="89890"/>
                  <a:pt x="90000" y="71250"/>
                </a:cubicBezTo>
                <a:lnTo>
                  <a:pt x="90000" y="37500"/>
                </a:lnTo>
                <a:close/>
              </a:path>
              <a:path extrusionOk="0" fill="darken" h="120000" w="120000">
                <a:moveTo>
                  <a:pt x="100000" y="37500"/>
                </a:moveTo>
                <a:lnTo>
                  <a:pt x="80000" y="15000"/>
                </a:lnTo>
                <a:lnTo>
                  <a:pt x="60000" y="37500"/>
                </a:lnTo>
                <a:lnTo>
                  <a:pt x="70000" y="37500"/>
                </a:lnTo>
                <a:lnTo>
                  <a:pt x="70000" y="71250"/>
                </a:lnTo>
                <a:cubicBezTo>
                  <a:pt x="70000" y="77463"/>
                  <a:pt x="65523" y="82500"/>
                  <a:pt x="60000" y="82500"/>
                </a:cubicBezTo>
                <a:lnTo>
                  <a:pt x="50000" y="82500"/>
                </a:lnTo>
                <a:cubicBezTo>
                  <a:pt x="44477" y="82500"/>
                  <a:pt x="40000" y="77463"/>
                  <a:pt x="40000" y="71250"/>
                </a:cubicBezTo>
                <a:lnTo>
                  <a:pt x="40000" y="37500"/>
                </a:lnTo>
                <a:lnTo>
                  <a:pt x="20000" y="37500"/>
                </a:lnTo>
                <a:lnTo>
                  <a:pt x="20000" y="71250"/>
                </a:lnTo>
                <a:lnTo>
                  <a:pt x="20000" y="71250"/>
                </a:lnTo>
                <a:cubicBezTo>
                  <a:pt x="20000" y="89890"/>
                  <a:pt x="33431" y="105000"/>
                  <a:pt x="50000" y="105000"/>
                </a:cubicBezTo>
                <a:lnTo>
                  <a:pt x="60000" y="105000"/>
                </a:lnTo>
                <a:cubicBezTo>
                  <a:pt x="76569" y="105000"/>
                  <a:pt x="90000" y="89890"/>
                  <a:pt x="90000" y="71250"/>
                </a:cubicBezTo>
                <a:lnTo>
                  <a:pt x="90000" y="37500"/>
                </a:lnTo>
                <a:close/>
              </a:path>
              <a:path extrusionOk="0" fill="none" h="120000" w="120000">
                <a:moveTo>
                  <a:pt x="100000" y="37500"/>
                </a:moveTo>
                <a:lnTo>
                  <a:pt x="90000" y="37500"/>
                </a:lnTo>
                <a:lnTo>
                  <a:pt x="90000" y="71250"/>
                </a:lnTo>
                <a:lnTo>
                  <a:pt x="90000" y="71250"/>
                </a:lnTo>
                <a:cubicBezTo>
                  <a:pt x="90000" y="89890"/>
                  <a:pt x="76569" y="105000"/>
                  <a:pt x="60000" y="105000"/>
                </a:cubicBezTo>
                <a:lnTo>
                  <a:pt x="50000" y="105000"/>
                </a:lnTo>
                <a:cubicBezTo>
                  <a:pt x="33431" y="105000"/>
                  <a:pt x="20000" y="89890"/>
                  <a:pt x="20000" y="71250"/>
                </a:cubicBezTo>
                <a:lnTo>
                  <a:pt x="20000" y="37500"/>
                </a:lnTo>
                <a:lnTo>
                  <a:pt x="40000" y="37500"/>
                </a:lnTo>
                <a:lnTo>
                  <a:pt x="40000" y="71250"/>
                </a:lnTo>
                <a:cubicBezTo>
                  <a:pt x="40000" y="77463"/>
                  <a:pt x="44477" y="82500"/>
                  <a:pt x="50000" y="82500"/>
                </a:cubicBezTo>
                <a:lnTo>
                  <a:pt x="60000" y="82500"/>
                </a:lnTo>
                <a:cubicBezTo>
                  <a:pt x="65523" y="82500"/>
                  <a:pt x="70000" y="77463"/>
                  <a:pt x="70000" y="71250"/>
                </a:cubicBezTo>
                <a:lnTo>
                  <a:pt x="70000" y="37500"/>
                </a:lnTo>
                <a:lnTo>
                  <a:pt x="60000" y="37500"/>
                </a:lnTo>
                <a:lnTo>
                  <a:pt x="80000" y="15000"/>
                </a:lnTo>
                <a:close/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0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0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8"/>
          <p:cNvSpPr txBox="1"/>
          <p:nvPr>
            <p:ph type="title"/>
          </p:nvPr>
        </p:nvSpPr>
        <p:spPr>
          <a:xfrm>
            <a:off x="3204300" y="762000"/>
            <a:ext cx="5330100" cy="2799600"/>
          </a:xfrm>
          <a:prstGeom prst="rect">
            <a:avLst/>
          </a:prstGeom>
          <a:solidFill>
            <a:schemeClr val="lt1"/>
          </a:solidFill>
          <a:ln cap="rnd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Verdana"/>
              <a:buNone/>
            </a:pPr>
            <a:r>
              <a:rPr b="1" lang="ru-RU" sz="2900"/>
              <a:t>Защитный слой всего живого - это озоновый слой. Выбросы каких веществ ведут к его уничтожению?</a:t>
            </a:r>
            <a:endParaRPr sz="2900"/>
          </a:p>
        </p:txBody>
      </p:sp>
      <p:sp>
        <p:nvSpPr>
          <p:cNvPr id="207" name="Google Shape;207;p8">
            <a:hlinkClick action="ppaction://hlinksldjump" r:id="rId3"/>
          </p:cNvPr>
          <p:cNvSpPr/>
          <p:nvPr/>
        </p:nvSpPr>
        <p:spPr>
          <a:xfrm>
            <a:off x="838200" y="6019800"/>
            <a:ext cx="6858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0000" y="60000"/>
                </a:lnTo>
                <a:lnTo>
                  <a:pt x="30000" y="60000"/>
                </a:lnTo>
                <a:lnTo>
                  <a:pt x="30000" y="105000"/>
                </a:lnTo>
                <a:lnTo>
                  <a:pt x="90000" y="105000"/>
                </a:lnTo>
                <a:lnTo>
                  <a:pt x="90000" y="60000"/>
                </a:lnTo>
                <a:lnTo>
                  <a:pt x="100000" y="60000"/>
                </a:lnTo>
                <a:lnTo>
                  <a:pt x="85000" y="43125"/>
                </a:ln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</a:path>
              <a:path extrusionOk="0" fill="darkenLess" h="120000" w="120000">
                <a:moveTo>
                  <a:pt x="85000" y="43125"/>
                </a:move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  <a:moveTo>
                  <a:pt x="30000" y="60000"/>
                </a:moveTo>
                <a:lnTo>
                  <a:pt x="30000" y="105000"/>
                </a:lnTo>
                <a:lnTo>
                  <a:pt x="55000" y="105000"/>
                </a:ln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  <a:lnTo>
                  <a:pt x="90000" y="105000"/>
                </a:lnTo>
                <a:lnTo>
                  <a:pt x="90000" y="60000"/>
                </a:lnTo>
                <a:close/>
              </a:path>
              <a:path extrusionOk="0" fill="darken" h="120000" w="120000">
                <a:moveTo>
                  <a:pt x="60000" y="15000"/>
                </a:moveTo>
                <a:lnTo>
                  <a:pt x="20000" y="60000"/>
                </a:lnTo>
                <a:lnTo>
                  <a:pt x="100000" y="60000"/>
                </a:lnTo>
                <a:close/>
                <a:moveTo>
                  <a:pt x="55000" y="82500"/>
                </a:moveTo>
                <a:lnTo>
                  <a:pt x="65000" y="82500"/>
                </a:lnTo>
                <a:lnTo>
                  <a:pt x="65000" y="105000"/>
                </a:lnTo>
                <a:lnTo>
                  <a:pt x="55000" y="105000"/>
                </a:lnTo>
                <a:close/>
              </a:path>
              <a:path extrusionOk="0" fill="none" h="120000" w="120000">
                <a:moveTo>
                  <a:pt x="60000" y="15000"/>
                </a:moveTo>
                <a:lnTo>
                  <a:pt x="75000" y="31875"/>
                </a:lnTo>
                <a:lnTo>
                  <a:pt x="75000" y="20625"/>
                </a:lnTo>
                <a:lnTo>
                  <a:pt x="85000" y="20625"/>
                </a:lnTo>
                <a:lnTo>
                  <a:pt x="85000" y="43125"/>
                </a:lnTo>
                <a:lnTo>
                  <a:pt x="100000" y="60000"/>
                </a:lnTo>
                <a:lnTo>
                  <a:pt x="90000" y="60000"/>
                </a:lnTo>
                <a:lnTo>
                  <a:pt x="90000" y="105000"/>
                </a:lnTo>
                <a:lnTo>
                  <a:pt x="30000" y="105000"/>
                </a:lnTo>
                <a:lnTo>
                  <a:pt x="30000" y="60000"/>
                </a:lnTo>
                <a:lnTo>
                  <a:pt x="20000" y="60000"/>
                </a:lnTo>
                <a:close/>
                <a:moveTo>
                  <a:pt x="75000" y="31875"/>
                </a:moveTo>
                <a:lnTo>
                  <a:pt x="85000" y="43125"/>
                </a:lnTo>
                <a:moveTo>
                  <a:pt x="90000" y="60000"/>
                </a:moveTo>
                <a:lnTo>
                  <a:pt x="30000" y="60000"/>
                </a:lnTo>
                <a:moveTo>
                  <a:pt x="55000" y="105000"/>
                </a:move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08" name="Google Shape;208;p8"/>
          <p:cNvSpPr/>
          <p:nvPr/>
        </p:nvSpPr>
        <p:spPr>
          <a:xfrm>
            <a:off x="1295400" y="3704875"/>
            <a:ext cx="67056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DFF49A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ru-RU" sz="2400" u="none" cap="none" strike="noStrike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Метана</a:t>
            </a:r>
            <a:endParaRPr b="0" i="0" sz="2400" u="none" cap="none" strike="noStrike">
              <a:solidFill>
                <a:srgbClr val="75270B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09" name="Google Shape;209;p8"/>
          <p:cNvSpPr/>
          <p:nvPr/>
        </p:nvSpPr>
        <p:spPr>
          <a:xfrm>
            <a:off x="1295400" y="4457688"/>
            <a:ext cx="67056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DFF49A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ru-RU" sz="2400" u="none" cap="none" strike="noStrike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Сернистого газа</a:t>
            </a:r>
            <a:endParaRPr b="0" i="0" sz="2400" u="none" cap="none" strike="noStrike">
              <a:solidFill>
                <a:srgbClr val="75270B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10" name="Google Shape;210;p8"/>
          <p:cNvSpPr/>
          <p:nvPr/>
        </p:nvSpPr>
        <p:spPr>
          <a:xfrm>
            <a:off x="1290638" y="5238038"/>
            <a:ext cx="67056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DFF49A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ru-RU" sz="2400" u="none" cap="none" strike="noStrike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Фреонов</a:t>
            </a:r>
            <a:endParaRPr b="0" i="0" sz="2400" u="none" cap="none" strike="noStrike">
              <a:solidFill>
                <a:srgbClr val="75270B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11" name="Google Shape;211;p8">
            <a:hlinkClick action="ppaction://hlinksldjump" r:id="rId4"/>
          </p:cNvPr>
          <p:cNvSpPr/>
          <p:nvPr/>
        </p:nvSpPr>
        <p:spPr>
          <a:xfrm>
            <a:off x="2786050" y="6215082"/>
            <a:ext cx="3714776" cy="428628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ru-RU" sz="2400" u="none" cap="none" strike="noStrike">
                <a:solidFill>
                  <a:srgbClr val="FF0000"/>
                </a:solidFill>
                <a:latin typeface="Verdana"/>
                <a:ea typeface="Verdana"/>
                <a:cs typeface="Verdana"/>
                <a:sym typeface="Verdana"/>
              </a:rPr>
              <a:t>правило</a:t>
            </a:r>
            <a:endParaRPr b="1" i="0" sz="2400" u="none" cap="none" strike="noStrike">
              <a:solidFill>
                <a:srgbClr val="FF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212" name="Google Shape;212;p8"/>
          <p:cNvPicPr preferRelativeResize="0"/>
          <p:nvPr/>
        </p:nvPicPr>
        <p:blipFill rotWithShape="1">
          <a:blip r:embed="rId5">
            <a:alphaModFix/>
          </a:blip>
          <a:srcRect b="1835" l="16254" r="73231" t="84438"/>
          <a:stretch/>
        </p:blipFill>
        <p:spPr>
          <a:xfrm>
            <a:off x="745625" y="931475"/>
            <a:ext cx="1616576" cy="1583126"/>
          </a:xfrm>
          <a:prstGeom prst="rect">
            <a:avLst/>
          </a:prstGeom>
          <a:noFill/>
          <a:ln>
            <a:noFill/>
          </a:ln>
        </p:spPr>
      </p:pic>
      <p:pic>
        <p:nvPicPr>
          <p:cNvPr id="213" name="Google Shape;213;p8"/>
          <p:cNvPicPr preferRelativeResize="0"/>
          <p:nvPr/>
        </p:nvPicPr>
        <p:blipFill rotWithShape="1">
          <a:blip r:embed="rId6">
            <a:alphaModFix/>
          </a:blip>
          <a:srcRect b="0" l="4010" r="4009" t="0"/>
          <a:stretch/>
        </p:blipFill>
        <p:spPr>
          <a:xfrm>
            <a:off x="648675" y="419100"/>
            <a:ext cx="2438400" cy="2362200"/>
          </a:xfrm>
          <a:prstGeom prst="rect">
            <a:avLst/>
          </a:prstGeom>
          <a:noFill/>
          <a:ln>
            <a:noFill/>
          </a:ln>
        </p:spPr>
      </p:pic>
      <p:sp>
        <p:nvSpPr>
          <p:cNvPr id="214" name="Google Shape;214;p8">
            <a:hlinkClick action="ppaction://hlinksldjump" r:id="rId7"/>
          </p:cNvPr>
          <p:cNvSpPr/>
          <p:nvPr/>
        </p:nvSpPr>
        <p:spPr>
          <a:xfrm>
            <a:off x="7772400" y="6019800"/>
            <a:ext cx="685800" cy="60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100000" y="37500"/>
                </a:moveTo>
                <a:lnTo>
                  <a:pt x="80000" y="15000"/>
                </a:lnTo>
                <a:lnTo>
                  <a:pt x="60000" y="37500"/>
                </a:lnTo>
                <a:lnTo>
                  <a:pt x="70000" y="37500"/>
                </a:lnTo>
                <a:lnTo>
                  <a:pt x="70000" y="71250"/>
                </a:lnTo>
                <a:cubicBezTo>
                  <a:pt x="70000" y="77463"/>
                  <a:pt x="65523" y="82500"/>
                  <a:pt x="60000" y="82500"/>
                </a:cubicBezTo>
                <a:lnTo>
                  <a:pt x="50000" y="82500"/>
                </a:lnTo>
                <a:cubicBezTo>
                  <a:pt x="44477" y="82500"/>
                  <a:pt x="40000" y="77463"/>
                  <a:pt x="40000" y="71250"/>
                </a:cubicBezTo>
                <a:lnTo>
                  <a:pt x="40000" y="37500"/>
                </a:lnTo>
                <a:lnTo>
                  <a:pt x="20000" y="37500"/>
                </a:lnTo>
                <a:lnTo>
                  <a:pt x="20000" y="71250"/>
                </a:lnTo>
                <a:lnTo>
                  <a:pt x="20000" y="71250"/>
                </a:lnTo>
                <a:cubicBezTo>
                  <a:pt x="20000" y="89890"/>
                  <a:pt x="33431" y="105000"/>
                  <a:pt x="50000" y="105000"/>
                </a:cubicBezTo>
                <a:lnTo>
                  <a:pt x="60000" y="105000"/>
                </a:lnTo>
                <a:cubicBezTo>
                  <a:pt x="76569" y="105000"/>
                  <a:pt x="90000" y="89890"/>
                  <a:pt x="90000" y="71250"/>
                </a:cubicBezTo>
                <a:lnTo>
                  <a:pt x="90000" y="37500"/>
                </a:lnTo>
                <a:close/>
              </a:path>
              <a:path extrusionOk="0" fill="darken" h="120000" w="120000">
                <a:moveTo>
                  <a:pt x="100000" y="37500"/>
                </a:moveTo>
                <a:lnTo>
                  <a:pt x="80000" y="15000"/>
                </a:lnTo>
                <a:lnTo>
                  <a:pt x="60000" y="37500"/>
                </a:lnTo>
                <a:lnTo>
                  <a:pt x="70000" y="37500"/>
                </a:lnTo>
                <a:lnTo>
                  <a:pt x="70000" y="71250"/>
                </a:lnTo>
                <a:cubicBezTo>
                  <a:pt x="70000" y="77463"/>
                  <a:pt x="65523" y="82500"/>
                  <a:pt x="60000" y="82500"/>
                </a:cubicBezTo>
                <a:lnTo>
                  <a:pt x="50000" y="82500"/>
                </a:lnTo>
                <a:cubicBezTo>
                  <a:pt x="44477" y="82500"/>
                  <a:pt x="40000" y="77463"/>
                  <a:pt x="40000" y="71250"/>
                </a:cubicBezTo>
                <a:lnTo>
                  <a:pt x="40000" y="37500"/>
                </a:lnTo>
                <a:lnTo>
                  <a:pt x="20000" y="37500"/>
                </a:lnTo>
                <a:lnTo>
                  <a:pt x="20000" y="71250"/>
                </a:lnTo>
                <a:lnTo>
                  <a:pt x="20000" y="71250"/>
                </a:lnTo>
                <a:cubicBezTo>
                  <a:pt x="20000" y="89890"/>
                  <a:pt x="33431" y="105000"/>
                  <a:pt x="50000" y="105000"/>
                </a:cubicBezTo>
                <a:lnTo>
                  <a:pt x="60000" y="105000"/>
                </a:lnTo>
                <a:cubicBezTo>
                  <a:pt x="76569" y="105000"/>
                  <a:pt x="90000" y="89890"/>
                  <a:pt x="90000" y="71250"/>
                </a:cubicBezTo>
                <a:lnTo>
                  <a:pt x="90000" y="37500"/>
                </a:lnTo>
                <a:close/>
              </a:path>
              <a:path extrusionOk="0" fill="none" h="120000" w="120000">
                <a:moveTo>
                  <a:pt x="100000" y="37500"/>
                </a:moveTo>
                <a:lnTo>
                  <a:pt x="90000" y="37500"/>
                </a:lnTo>
                <a:lnTo>
                  <a:pt x="90000" y="71250"/>
                </a:lnTo>
                <a:lnTo>
                  <a:pt x="90000" y="71250"/>
                </a:lnTo>
                <a:cubicBezTo>
                  <a:pt x="90000" y="89890"/>
                  <a:pt x="76569" y="105000"/>
                  <a:pt x="60000" y="105000"/>
                </a:cubicBezTo>
                <a:lnTo>
                  <a:pt x="50000" y="105000"/>
                </a:lnTo>
                <a:cubicBezTo>
                  <a:pt x="33431" y="105000"/>
                  <a:pt x="20000" y="89890"/>
                  <a:pt x="20000" y="71250"/>
                </a:cubicBezTo>
                <a:lnTo>
                  <a:pt x="20000" y="37500"/>
                </a:lnTo>
                <a:lnTo>
                  <a:pt x="40000" y="37500"/>
                </a:lnTo>
                <a:lnTo>
                  <a:pt x="40000" y="71250"/>
                </a:lnTo>
                <a:cubicBezTo>
                  <a:pt x="40000" y="77463"/>
                  <a:pt x="44477" y="82500"/>
                  <a:pt x="50000" y="82500"/>
                </a:cubicBezTo>
                <a:lnTo>
                  <a:pt x="60000" y="82500"/>
                </a:lnTo>
                <a:cubicBezTo>
                  <a:pt x="65523" y="82500"/>
                  <a:pt x="70000" y="77463"/>
                  <a:pt x="70000" y="71250"/>
                </a:cubicBezTo>
                <a:lnTo>
                  <a:pt x="70000" y="37500"/>
                </a:lnTo>
                <a:lnTo>
                  <a:pt x="60000" y="37500"/>
                </a:lnTo>
                <a:lnTo>
                  <a:pt x="80000" y="15000"/>
                </a:lnTo>
                <a:close/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cap="rnd" cmpd="sng" w="25400">
            <a:solidFill>
              <a:srgbClr val="99341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  <p:transition advClick="0">
    <p:wipe dir="d"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0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0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Шаблон презентации. Коротких И.О.">
  <a:themeElements>
    <a:clrScheme name="Коротких И.О.">
      <a:dk1>
        <a:srgbClr val="742117"/>
      </a:dk1>
      <a:lt1>
        <a:srgbClr val="FFFFFF"/>
      </a:lt1>
      <a:dk2>
        <a:srgbClr val="4F1B08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2018-03-29T22:01:05Z</dcterms:created>
  <dc:creator>Коротких И.О.</dc:creator>
</cp:coreProperties>
</file>