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694" autoAdjust="0"/>
  </p:normalViewPr>
  <p:slideViewPr>
    <p:cSldViewPr>
      <p:cViewPr varScale="1">
        <p:scale>
          <a:sx n="83" d="100"/>
          <a:sy n="83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769B0-11C1-476D-ADC9-63E4348C27C8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66F11A-1B7B-4255-BB5B-2CB86239EF6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Данный проект, позволит детям старшего дошкольного возраста, на уровне детского мышления, понять принципы взаимодействия и реализации семейного бюджета.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 – то раз я попросил маму купить мне игрушку, но она сказала, что у нее нет денег. И тут я задумался, а откуда берутся деньги и куда деваются. Спросил маму, она предложила спросить воспитателя. Тогда я обратился к Ладе Сергеевне. Она предложила провести исследовательскую работу, которую мы назвали «Семейный  бюджет».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6F11A-1B7B-4255-BB5B-2CB86239EF6F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Эта долька – на покупку одежды.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6F11A-1B7B-4255-BB5B-2CB86239EF6F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Эта долька – на игрушки и другие нужные вещи.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6F11A-1B7B-4255-BB5B-2CB86239EF6F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А это долька – «копилка» на отпуск или на что-то очень нужное.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6F11A-1B7B-4255-BB5B-2CB86239EF6F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ходе проекта я провел опрос среди моих сверстников и их родителей. О том, как они считают на что в основном тратится их семейный бюджет. И вот, что у меня получилось: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Количество опрашиваемых  24 человека - 12 взрослых и 12 детей.  На этой диаграмме видно, что  большинство родителей и детей считают, что их семейный бюджет больше тратится на продукты, дальше 4 взрослых и 3 детей считают, что  на одежду. Также 2 взрослых ответили, что на коммунальные услуги и 2 детей - на игрушки. Вывод: копить не удается никому.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6F11A-1B7B-4255-BB5B-2CB86239EF6F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Благодаря моему проекту, я узнал много нового: как раньше люди приобретали нужные им вещи, как  потом появились деньги, что такое семейный бюджет. Провел опрос и узнал, что в основном семейный бюджет тратится на продукты.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6F11A-1B7B-4255-BB5B-2CB86239EF6F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 того, как люди придумали деньги, они обменивались друг с другом товаром. Например, наловил рыбак рыбу и обменялся ею с охотником на мясо. Или женщины обменивались овощами на молоко. Такой обмен назывался – бартер.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6F11A-1B7B-4255-BB5B-2CB86239EF6F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Потом люди придумали из золота и серебра  делать монеты и с их помощью покупать товар.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6F11A-1B7B-4255-BB5B-2CB86239EF6F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Вскоре людям надоело таскать тяжелые монеты, тогда они придумали бумажные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дегьги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Потом настало время безналичного расчета – картами с виртуальными деньгами.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6F11A-1B7B-4255-BB5B-2CB86239EF6F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Такие деньги люди стали получать за работу – как зарплату. В каждой семье появился семейный бюджет. В основном он состоит из зарплат мамы и папы.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6F11A-1B7B-4255-BB5B-2CB86239EF6F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Семейный бюджет мы можем представить в виде апельсина.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Теперь подумаем, на что он тратится.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6F11A-1B7B-4255-BB5B-2CB86239EF6F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Семейный бюджет, мысленно, можно разделить на дольки.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6F11A-1B7B-4255-BB5B-2CB86239EF6F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Эта долька – для оплаты коммунальных услуг (свет, воду, интернет и прочее).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6F11A-1B7B-4255-BB5B-2CB86239EF6F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Эта долька –на покупку  продуктов.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6F11A-1B7B-4255-BB5B-2CB86239EF6F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7201" y="1556793"/>
            <a:ext cx="5723468" cy="79208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Семейный бюджет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7200" y="2420888"/>
            <a:ext cx="5712179" cy="316835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Исследовательский проект на тему:</a:t>
            </a:r>
          </a:p>
          <a:p>
            <a:r>
              <a:rPr lang="ru-RU" sz="2000" dirty="0" smtClean="0"/>
              <a:t>Финансовая грамотность в детском саду.</a:t>
            </a:r>
          </a:p>
          <a:p>
            <a:pPr algn="l"/>
            <a:endParaRPr lang="ru-RU" sz="1700" dirty="0" smtClean="0"/>
          </a:p>
          <a:p>
            <a:pPr algn="l"/>
            <a:endParaRPr lang="ru-RU" sz="1700" dirty="0" smtClean="0"/>
          </a:p>
          <a:p>
            <a:pPr algn="l"/>
            <a:endParaRPr lang="ru-RU" sz="1700" dirty="0"/>
          </a:p>
          <a:p>
            <a:pPr algn="l"/>
            <a:endParaRPr lang="ru-RU" sz="1700" dirty="0" smtClean="0"/>
          </a:p>
          <a:p>
            <a:pPr algn="l"/>
            <a:endParaRPr lang="ru-RU" sz="1700" dirty="0"/>
          </a:p>
          <a:p>
            <a:pPr algn="l"/>
            <a:endParaRPr lang="ru-RU" sz="1700" dirty="0" smtClean="0"/>
          </a:p>
          <a:p>
            <a:pPr algn="l"/>
            <a:r>
              <a:rPr lang="ru-RU" sz="1700" dirty="0" smtClean="0"/>
              <a:t>МБДОУ </a:t>
            </a:r>
            <a:r>
              <a:rPr lang="ru-RU" sz="1700" dirty="0"/>
              <a:t>детский сад «Ракета»  </a:t>
            </a:r>
          </a:p>
          <a:p>
            <a:pPr algn="l"/>
            <a:r>
              <a:rPr lang="ru-RU" sz="1700" dirty="0"/>
              <a:t>Исследователь: </a:t>
            </a:r>
            <a:r>
              <a:rPr lang="ru-RU" sz="1700" dirty="0" smtClean="0"/>
              <a:t>Османов Руслан, </a:t>
            </a:r>
            <a:r>
              <a:rPr lang="ru-RU" sz="1700" dirty="0"/>
              <a:t>6 лет</a:t>
            </a:r>
          </a:p>
          <a:p>
            <a:pPr algn="l"/>
            <a:r>
              <a:rPr lang="ru-RU" sz="1700" dirty="0" smtClean="0"/>
              <a:t>Руководитель</a:t>
            </a:r>
            <a:r>
              <a:rPr lang="ru-RU" sz="1700" dirty="0"/>
              <a:t>: воспитатель </a:t>
            </a:r>
            <a:r>
              <a:rPr lang="ru-RU" sz="1700" dirty="0" err="1"/>
              <a:t>Любчак</a:t>
            </a:r>
            <a:r>
              <a:rPr lang="ru-RU" sz="1700" dirty="0"/>
              <a:t> Лада Сергеевна</a:t>
            </a:r>
          </a:p>
          <a:p>
            <a:r>
              <a:rPr lang="ru-RU" dirty="0"/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User\Desktop\orange-1154559__48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220440"/>
            <a:ext cx="2880320" cy="9903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7456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creenshot_2021-12-26-17-06-44-272_com.whatsapp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51720" y="1196752"/>
            <a:ext cx="4176464" cy="3510009"/>
          </a:xfrm>
          <a:prstGeom prst="rect">
            <a:avLst/>
          </a:prstGeom>
        </p:spPr>
      </p:pic>
      <p:pic>
        <p:nvPicPr>
          <p:cNvPr id="4" name="Рисунок 3" descr="images (2)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724128" y="4653136"/>
            <a:ext cx="1744783" cy="10426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7730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creenshot_2021-12-26-17-06-55-636_com.whatsapp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91680" y="1340768"/>
            <a:ext cx="3384376" cy="3960440"/>
          </a:xfrm>
          <a:prstGeom prst="rect">
            <a:avLst/>
          </a:prstGeom>
        </p:spPr>
      </p:pic>
      <p:pic>
        <p:nvPicPr>
          <p:cNvPr id="4" name="Рисунок 3" descr="images (2)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940152" y="4563766"/>
            <a:ext cx="1744783" cy="10426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6430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seima-820005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187840"/>
            <a:ext cx="3410063" cy="22719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1,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1" y="2187840"/>
            <a:ext cx="3407933" cy="22719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images (2)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802713" y="4727162"/>
            <a:ext cx="1744783" cy="10426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9665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739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Диаграмма опроса</a:t>
            </a:r>
            <a:endParaRPr lang="ru-RU" dirty="0"/>
          </a:p>
        </p:txBody>
      </p:sp>
      <p:pic>
        <p:nvPicPr>
          <p:cNvPr id="4" name="Содержимое 3" descr="Взрослые и Дети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63688" y="1916832"/>
            <a:ext cx="5982490" cy="3699173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5231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Результаты исследования: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412776"/>
            <a:ext cx="6196405" cy="4464496"/>
          </a:xfrm>
        </p:spPr>
        <p:txBody>
          <a:bodyPr>
            <a:normAutofit/>
          </a:bodyPr>
          <a:lstStyle/>
          <a:p>
            <a:r>
              <a:rPr lang="ru-RU" dirty="0" smtClean="0"/>
              <a:t>1.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2.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3.</a:t>
            </a:r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4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861048"/>
            <a:ext cx="938213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636912"/>
            <a:ext cx="1905660" cy="1082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340768"/>
            <a:ext cx="1691718" cy="1212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Содержимое 3" descr="Взрослые и Дети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95736" y="4869160"/>
            <a:ext cx="1872208" cy="115764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9903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53129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Бартер</a:t>
            </a:r>
            <a:endParaRPr lang="ru-RU" dirty="0"/>
          </a:p>
        </p:txBody>
      </p:sp>
      <p:pic>
        <p:nvPicPr>
          <p:cNvPr id="6" name="Объект 5" descr="barter-chto-takoe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71600" y="2924945"/>
            <a:ext cx="3005259" cy="2747995"/>
          </a:xfrm>
          <a:prstGeom prst="rect">
            <a:avLst/>
          </a:prstGeom>
        </p:spPr>
      </p:pic>
      <p:pic>
        <p:nvPicPr>
          <p:cNvPr id="7" name="Рисунок 6" descr="6e1f208548e3dabaf5c7e031e07r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572000" y="2708920"/>
            <a:ext cx="3600400" cy="29120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4732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53129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Первые монеты</a:t>
            </a:r>
            <a:endParaRPr lang="ru-RU" dirty="0"/>
          </a:p>
        </p:txBody>
      </p:sp>
      <p:pic>
        <p:nvPicPr>
          <p:cNvPr id="4" name="Рисунок 3" descr="dengi-monety-final1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47664" y="3020339"/>
            <a:ext cx="2281555" cy="1406525"/>
          </a:xfrm>
          <a:prstGeom prst="rect">
            <a:avLst/>
          </a:prstGeom>
        </p:spPr>
      </p:pic>
      <p:pic>
        <p:nvPicPr>
          <p:cNvPr id="5" name="Рисунок 4" descr="images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211960" y="3429000"/>
            <a:ext cx="3672408" cy="208763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9271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Бумажные деньги и безналичный расчет</a:t>
            </a:r>
            <a:endParaRPr lang="ru-RU" dirty="0"/>
          </a:p>
        </p:txBody>
      </p:sp>
      <p:pic>
        <p:nvPicPr>
          <p:cNvPr id="4" name="Рисунок 3" descr="29413dff9aa18f1cad672a43bf424222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35696" y="2660568"/>
            <a:ext cx="2088232" cy="2245533"/>
          </a:xfrm>
          <a:prstGeom prst="rect">
            <a:avLst/>
          </a:prstGeom>
        </p:spPr>
      </p:pic>
      <p:pic>
        <p:nvPicPr>
          <p:cNvPr id="1026" name="Picture 2" descr="C:\Users\User\Desktop\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648" y="2660568"/>
            <a:ext cx="2957683" cy="18485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287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955234"/>
          </a:xfrm>
        </p:spPr>
        <p:txBody>
          <a:bodyPr/>
          <a:lstStyle/>
          <a:p>
            <a:r>
              <a:rPr lang="ru-RU" dirty="0" smtClean="0"/>
              <a:t>Семейный бюджет</a:t>
            </a:r>
            <a:endParaRPr lang="ru-RU" dirty="0"/>
          </a:p>
        </p:txBody>
      </p:sp>
      <p:pic>
        <p:nvPicPr>
          <p:cNvPr id="5" name="Рисунок 4" descr="загружено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83768" y="1988840"/>
            <a:ext cx="4311918" cy="32541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664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412776"/>
            <a:ext cx="6196405" cy="4310293"/>
          </a:xfrm>
        </p:spPr>
        <p:txBody>
          <a:bodyPr/>
          <a:lstStyle/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 descr="1630491443_22-papik-pro-p-apelsin-risunok-24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83768" y="1772816"/>
            <a:ext cx="3528392" cy="33123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0249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делили апельсин…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6" name="Рисунок 5" descr="images (1)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339752" y="2100599"/>
            <a:ext cx="4279095" cy="30963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547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creenshot_2021-12-26-17-07-13-100_com.whatsapp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47664" y="1844824"/>
            <a:ext cx="2592288" cy="3092643"/>
          </a:xfrm>
          <a:prstGeom prst="rect">
            <a:avLst/>
          </a:prstGeom>
        </p:spPr>
      </p:pic>
      <p:pic>
        <p:nvPicPr>
          <p:cNvPr id="4" name="Рисунок 3" descr="Screenshot_2021-12-26-17-06-49-396_com.whatsapp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499992" y="1268760"/>
            <a:ext cx="3528392" cy="3384376"/>
          </a:xfrm>
          <a:prstGeom prst="rect">
            <a:avLst/>
          </a:prstGeom>
        </p:spPr>
      </p:pic>
      <p:pic>
        <p:nvPicPr>
          <p:cNvPr id="5" name="Рисунок 4" descr="images (2)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263569" y="4416152"/>
            <a:ext cx="1744783" cy="10426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6469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creenshot_2021-12-26-17-07-04-391_com.whatsapp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39977" y="1052736"/>
            <a:ext cx="3528392" cy="4299520"/>
          </a:xfrm>
          <a:prstGeom prst="rect">
            <a:avLst/>
          </a:prstGeom>
        </p:spPr>
      </p:pic>
      <p:pic>
        <p:nvPicPr>
          <p:cNvPr id="4" name="Рисунок 3" descr="images (2)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868144" y="4702367"/>
            <a:ext cx="1744783" cy="10426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8427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225</TotalTime>
  <Words>496</Words>
  <Application>Microsoft Office PowerPoint</Application>
  <PresentationFormat>Экран (4:3)</PresentationFormat>
  <Paragraphs>70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Кнопка</vt:lpstr>
      <vt:lpstr>Семейный бюджет</vt:lpstr>
      <vt:lpstr> Бартер</vt:lpstr>
      <vt:lpstr> Первые монеты</vt:lpstr>
      <vt:lpstr>Бумажные деньги и безналичный расчет</vt:lpstr>
      <vt:lpstr>Семейный бюджет</vt:lpstr>
      <vt:lpstr>Слайд 6</vt:lpstr>
      <vt:lpstr>Мы делили апельсин…</vt:lpstr>
      <vt:lpstr>Слайд 8</vt:lpstr>
      <vt:lpstr>Слайд 9</vt:lpstr>
      <vt:lpstr>Слайд 10</vt:lpstr>
      <vt:lpstr>Слайд 11</vt:lpstr>
      <vt:lpstr>Слайд 12</vt:lpstr>
      <vt:lpstr>Диаграмма опроса</vt:lpstr>
      <vt:lpstr>Результаты исследования: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Семейный бюджет</dc:title>
  <dc:creator>дс Ракета</dc:creator>
  <cp:lastModifiedBy>User</cp:lastModifiedBy>
  <cp:revision>22</cp:revision>
  <dcterms:created xsi:type="dcterms:W3CDTF">2022-01-12T05:49:18Z</dcterms:created>
  <dcterms:modified xsi:type="dcterms:W3CDTF">2022-02-17T02:58:43Z</dcterms:modified>
</cp:coreProperties>
</file>