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301" r:id="rId5"/>
    <p:sldId id="259" r:id="rId6"/>
    <p:sldId id="260" r:id="rId7"/>
    <p:sldId id="265" r:id="rId8"/>
    <p:sldId id="298" r:id="rId9"/>
    <p:sldId id="299" r:id="rId10"/>
    <p:sldId id="300" r:id="rId11"/>
    <p:sldId id="261" r:id="rId12"/>
    <p:sldId id="263" r:id="rId13"/>
    <p:sldId id="266" r:id="rId14"/>
    <p:sldId id="262" r:id="rId15"/>
    <p:sldId id="264" r:id="rId16"/>
    <p:sldId id="271" r:id="rId17"/>
    <p:sldId id="268" r:id="rId18"/>
    <p:sldId id="269" r:id="rId19"/>
    <p:sldId id="270" r:id="rId20"/>
    <p:sldId id="267" r:id="rId21"/>
    <p:sldId id="272" r:id="rId22"/>
    <p:sldId id="304" r:id="rId23"/>
    <p:sldId id="273" r:id="rId24"/>
    <p:sldId id="274" r:id="rId25"/>
    <p:sldId id="302" r:id="rId26"/>
    <p:sldId id="275" r:id="rId27"/>
    <p:sldId id="277" r:id="rId28"/>
    <p:sldId id="276" r:id="rId29"/>
    <p:sldId id="278" r:id="rId30"/>
    <p:sldId id="281" r:id="rId31"/>
    <p:sldId id="280" r:id="rId32"/>
    <p:sldId id="282" r:id="rId33"/>
    <p:sldId id="283" r:id="rId34"/>
    <p:sldId id="291" r:id="rId35"/>
    <p:sldId id="292" r:id="rId36"/>
    <p:sldId id="294" r:id="rId37"/>
    <p:sldId id="284" r:id="rId38"/>
    <p:sldId id="293" r:id="rId39"/>
    <p:sldId id="285" r:id="rId40"/>
    <p:sldId id="289" r:id="rId41"/>
    <p:sldId id="290" r:id="rId42"/>
    <p:sldId id="295" r:id="rId43"/>
    <p:sldId id="296" r:id="rId44"/>
    <p:sldId id="303" r:id="rId45"/>
    <p:sldId id="297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6" autoAdjust="0"/>
    <p:restoredTop sz="94660"/>
  </p:normalViewPr>
  <p:slideViewPr>
    <p:cSldViewPr>
      <p:cViewPr varScale="1">
        <p:scale>
          <a:sx n="70" d="100"/>
          <a:sy n="70" d="100"/>
        </p:scale>
        <p:origin x="13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C7EE-33C0-4323-BFD3-F02B3C8DDACB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2CD4E-2491-428E-ACA9-CAE3E5E2F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C7EE-33C0-4323-BFD3-F02B3C8DDACB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2CD4E-2491-428E-ACA9-CAE3E5E2F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C7EE-33C0-4323-BFD3-F02B3C8DDACB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2CD4E-2491-428E-ACA9-CAE3E5E2F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C7EE-33C0-4323-BFD3-F02B3C8DDACB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2CD4E-2491-428E-ACA9-CAE3E5E2F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C7EE-33C0-4323-BFD3-F02B3C8DDACB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2CD4E-2491-428E-ACA9-CAE3E5E2F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C7EE-33C0-4323-BFD3-F02B3C8DDACB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2CD4E-2491-428E-ACA9-CAE3E5E2F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C7EE-33C0-4323-BFD3-F02B3C8DDACB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2CD4E-2491-428E-ACA9-CAE3E5E2F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C7EE-33C0-4323-BFD3-F02B3C8DDACB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2CD4E-2491-428E-ACA9-CAE3E5E2F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C7EE-33C0-4323-BFD3-F02B3C8DDACB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2CD4E-2491-428E-ACA9-CAE3E5E2F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C7EE-33C0-4323-BFD3-F02B3C8DDACB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2CD4E-2491-428E-ACA9-CAE3E5E2F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C7EE-33C0-4323-BFD3-F02B3C8DDACB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2CD4E-2491-428E-ACA9-CAE3E5E2F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7C7EE-33C0-4323-BFD3-F02B3C8DDACB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2CD4E-2491-428E-ACA9-CAE3E5E2F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6" Type="http://schemas.openxmlformats.org/officeDocument/2006/relationships/image" Target="../media/image3.png"/><Relationship Id="rId5" Type="http://schemas.openxmlformats.org/officeDocument/2006/relationships/image" Target="../media/image22.jpeg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6" Type="http://schemas.openxmlformats.org/officeDocument/2006/relationships/image" Target="../media/image3.png"/><Relationship Id="rId5" Type="http://schemas.openxmlformats.org/officeDocument/2006/relationships/image" Target="../media/image24.jpeg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13" Type="http://schemas.openxmlformats.org/officeDocument/2006/relationships/slide" Target="slide36.xml"/><Relationship Id="rId3" Type="http://schemas.openxmlformats.org/officeDocument/2006/relationships/slideLayout" Target="../slideLayouts/slideLayout1.xml"/><Relationship Id="rId7" Type="http://schemas.openxmlformats.org/officeDocument/2006/relationships/slide" Target="slide32.xml"/><Relationship Id="rId12" Type="http://schemas.openxmlformats.org/officeDocument/2006/relationships/slide" Target="slide40.xml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6" Type="http://schemas.openxmlformats.org/officeDocument/2006/relationships/image" Target="../media/image25.jpeg"/><Relationship Id="rId11" Type="http://schemas.openxmlformats.org/officeDocument/2006/relationships/slide" Target="slide38.xml"/><Relationship Id="rId5" Type="http://schemas.openxmlformats.org/officeDocument/2006/relationships/slide" Target="slide28.xml"/><Relationship Id="rId15" Type="http://schemas.openxmlformats.org/officeDocument/2006/relationships/image" Target="../media/image3.png"/><Relationship Id="rId10" Type="http://schemas.openxmlformats.org/officeDocument/2006/relationships/slide" Target="slide42.xml"/><Relationship Id="rId4" Type="http://schemas.openxmlformats.org/officeDocument/2006/relationships/image" Target="../media/image4.jpeg"/><Relationship Id="rId9" Type="http://schemas.openxmlformats.org/officeDocument/2006/relationships/slide" Target="slide34.xml"/><Relationship Id="rId14" Type="http://schemas.openxmlformats.org/officeDocument/2006/relationships/slide" Target="slide4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7.xml"/><Relationship Id="rId4" Type="http://schemas.openxmlformats.org/officeDocument/2006/relationships/image" Target="../media/image3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wma"/><Relationship Id="rId1" Type="http://schemas.microsoft.com/office/2007/relationships/media" Target="../media/media8.wma"/><Relationship Id="rId6" Type="http://schemas.openxmlformats.org/officeDocument/2006/relationships/image" Target="../media/image3.png"/><Relationship Id="rId5" Type="http://schemas.openxmlformats.org/officeDocument/2006/relationships/image" Target="../media/image36.gif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" Target="slide7.xml"/><Relationship Id="rId7" Type="http://schemas.openxmlformats.org/officeDocument/2006/relationships/slide" Target="slide9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slide" Target="slide11.xml"/><Relationship Id="rId5" Type="http://schemas.openxmlformats.org/officeDocument/2006/relationships/slide" Target="slide8.xml"/><Relationship Id="rId10" Type="http://schemas.openxmlformats.org/officeDocument/2006/relationships/image" Target="../media/image10.jpeg"/><Relationship Id="rId4" Type="http://schemas.openxmlformats.org/officeDocument/2006/relationships/image" Target="../media/image7.jpeg"/><Relationship Id="rId9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жжжж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https://chainimage.com/images/finance-miscellaneous-hd-backgrounds-finance-miscellaneous-downloa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"/>
            <a:ext cx="9144000" cy="685799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3528" y="260648"/>
            <a:ext cx="85689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                   КВН </a:t>
            </a:r>
          </a:p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по финансовой грамотности                  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4" descr="https://www.nastroy.net/pic/images/201910/358670-15702936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92724" y="2852937"/>
            <a:ext cx="4451276" cy="4005064"/>
          </a:xfrm>
          <a:prstGeom prst="rect">
            <a:avLst/>
          </a:prstGeom>
          <a:noFill/>
        </p:spPr>
      </p:pic>
      <p:pic>
        <p:nvPicPr>
          <p:cNvPr id="4" name="начало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83124" y="371336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3528" y="260648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3789040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2" descr="https://ds03.infourok.ru/uploads/ex/02a9/00059470-1fb19c85/img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2357430"/>
            <a:ext cx="4499992" cy="335699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357422" y="357166"/>
            <a:ext cx="4857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Выручка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7500958" y="5857892"/>
            <a:ext cx="1428760" cy="714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19672" y="2564904"/>
            <a:ext cx="65527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Конкурс Капитанов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капитан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199" y="371703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26626" name="Picture 2" descr="https://ds04.infourok.ru/uploads/ex/02ae/0004215d-d3d2cfcc/img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63688" y="2204864"/>
            <a:ext cx="57606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    Игра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«Доскажи словечко»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22530" name="Picture 2" descr="https://doorinworld.ru/upload/iblock/fbc/f74a483bcb3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25604" name="Picture 4" descr="https://avatars.mds.yandex.net/get-pdb/1899556/96ba37e5-4f46-4580-9aeb-1fe583992966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33796" name="Picture 4" descr="https://naim27.ru/sites/default/files/vacancy_khabarovsk_cmwjkk0y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36866" name="Picture 2" descr="https://promdevelop.ru/wp-content/uploads/2019/12/finance-sovetnik.ru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35842" name="Picture 2" descr="https://www.targetmarketingmag.com/wp-content/uploads/sites/3/2019/05/GettyImages-118240477-e15586327645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34818" name="Picture 2" descr="https://avatars.mds.yandex.net/get-pdb/1939052/4db6c601-136e-4bab-a35a-3d8b169f931c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835696" y="1988840"/>
            <a:ext cx="59766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   Конкурс  </a:t>
            </a:r>
          </a:p>
          <a:p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 Разминка                               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азмин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27652" name="Picture 4" descr="https://avatars.mds.yandex.net/get-pdb/2038916/364fe684-fbd3-442f-a64b-514228c632cb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32770" name="Picture 2" descr="https://misanec.ru/wp-content/uploads/2019/05/s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8554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31746" name="Picture 2" descr="https://allyslide.com/thumbs/f610a08db543f3c4259a78b23681b9e8/img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620688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03648" y="908720"/>
            <a:ext cx="66247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Подвижная игра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«Найди пару»</a:t>
            </a:r>
          </a:p>
          <a:p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avatars.mds.yandex.net/get-zen_doc/56585/pub_5b96fd0bc55e0500a9609f17_5b96fd26f3ce7200aad8aaac/scale_1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2420888"/>
            <a:ext cx="5980954" cy="3982319"/>
          </a:xfrm>
          <a:prstGeom prst="rect">
            <a:avLst/>
          </a:prstGeom>
          <a:noFill/>
        </p:spPr>
      </p:pic>
      <p:pic>
        <p:nvPicPr>
          <p:cNvPr id="2" name="найди пару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79712" y="175808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6075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332656"/>
            <a:ext cx="64807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    Конкурс 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«Реклама ручки»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ae01.alicdn.com/kf/HTB1sLVreOqAXuNjy1Xdq6yYcVXau/-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844824"/>
            <a:ext cx="9144000" cy="5013176"/>
          </a:xfrm>
          <a:prstGeom prst="rect">
            <a:avLst/>
          </a:prstGeom>
          <a:noFill/>
        </p:spPr>
      </p:pic>
      <p:pic>
        <p:nvPicPr>
          <p:cNvPr id="2" name="реклам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987824" y="450912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2" name="1" descr="https://thumbs.dreamstime.com/b/%D0%BF%D0%BE%D0%BB%D0%BD%D1%8B%D0%B9-%D0%B2%D0%BA%D0%BB%D0%B0%D0%B4%D1%8B%D1%88-15752170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714356"/>
            <a:ext cx="1524138" cy="2833608"/>
          </a:xfrm>
          <a:prstGeom prst="rect">
            <a:avLst/>
          </a:prstGeom>
          <a:noFill/>
        </p:spPr>
      </p:pic>
      <p:sp>
        <p:nvSpPr>
          <p:cNvPr id="7" name="1:1"/>
          <p:cNvSpPr txBox="1"/>
          <p:nvPr/>
        </p:nvSpPr>
        <p:spPr>
          <a:xfrm>
            <a:off x="1000100" y="228599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</a:t>
            </a:r>
            <a:r>
              <a:rPr lang="ru-RU" b="1" dirty="0" smtClean="0"/>
              <a:t>1  рубль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475656" y="558924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5" name="2" descr="https://thumbs.dreamstime.com/b/%D0%BF%D0%BE%D0%BB%D0%BD%D1%8B%D0%B9-%D0%B2%D0%BA%D0%BB%D0%B0%D0%B4%D1%8B%D1%88-15752170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714356"/>
            <a:ext cx="1524138" cy="2833608"/>
          </a:xfrm>
          <a:prstGeom prst="rect">
            <a:avLst/>
          </a:prstGeom>
          <a:noFill/>
        </p:spPr>
      </p:pic>
      <p:pic>
        <p:nvPicPr>
          <p:cNvPr id="16" name="5" descr="https://thumbs.dreamstime.com/b/%D0%BF%D0%BE%D0%BB%D0%BD%D1%8B%D0%B9-%D0%B2%D0%BA%D0%BB%D0%B0%D0%B4%D1%8B%D1%88-15752170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3714752"/>
            <a:ext cx="1524138" cy="2833608"/>
          </a:xfrm>
          <a:prstGeom prst="rect">
            <a:avLst/>
          </a:prstGeom>
          <a:noFill/>
        </p:spPr>
      </p:pic>
      <p:pic>
        <p:nvPicPr>
          <p:cNvPr id="17" name="6" descr="https://thumbs.dreamstime.com/b/%D0%BF%D0%BE%D0%BB%D0%BD%D1%8B%D0%B9-%D0%B2%D0%BA%D0%BB%D0%B0%D0%B4%D1%8B%D1%88-15752170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3714752"/>
            <a:ext cx="1524138" cy="2833608"/>
          </a:xfrm>
          <a:prstGeom prst="rect">
            <a:avLst/>
          </a:prstGeom>
          <a:noFill/>
        </p:spPr>
      </p:pic>
      <p:pic>
        <p:nvPicPr>
          <p:cNvPr id="18" name="8" descr="https://thumbs.dreamstime.com/b/%D0%BF%D0%BE%D0%BB%D0%BD%D1%8B%D0%B9-%D0%B2%D0%BA%D0%BB%D0%B0%D0%B4%D1%8B%D1%88-15752170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3643314"/>
            <a:ext cx="1524138" cy="2833608"/>
          </a:xfrm>
          <a:prstGeom prst="rect">
            <a:avLst/>
          </a:prstGeom>
          <a:noFill/>
        </p:spPr>
      </p:pic>
      <p:pic>
        <p:nvPicPr>
          <p:cNvPr id="19" name="7" descr="https://thumbs.dreamstime.com/b/%D0%BF%D0%BE%D0%BB%D0%BD%D1%8B%D0%B9-%D0%B2%D0%BA%D0%BB%D0%B0%D0%B4%D1%8B%D1%88-15752170.jp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3643314"/>
            <a:ext cx="1524138" cy="2833608"/>
          </a:xfrm>
          <a:prstGeom prst="rect">
            <a:avLst/>
          </a:prstGeom>
          <a:noFill/>
        </p:spPr>
      </p:pic>
      <p:pic>
        <p:nvPicPr>
          <p:cNvPr id="20" name="4" descr="https://thumbs.dreamstime.com/b/%D0%BF%D0%BE%D0%BB%D0%BD%D1%8B%D0%B9-%D0%B2%D0%BA%D0%BB%D0%B0%D0%B4%D1%8B%D1%88-15752170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714356"/>
            <a:ext cx="1524138" cy="2833608"/>
          </a:xfrm>
          <a:prstGeom prst="rect">
            <a:avLst/>
          </a:prstGeom>
          <a:noFill/>
        </p:spPr>
      </p:pic>
      <p:pic>
        <p:nvPicPr>
          <p:cNvPr id="21" name="3" descr="https://thumbs.dreamstime.com/b/%D0%BF%D0%BE%D0%BB%D0%BD%D1%8B%D0%B9-%D0%B2%D0%BA%D0%BB%D0%B0%D0%B4%D1%8B%D1%88-15752170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714356"/>
            <a:ext cx="1524138" cy="2833608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857224" y="214290"/>
            <a:ext cx="192882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 и литература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000364" y="214290"/>
            <a:ext cx="192882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Продукт. Товар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286380" y="214290"/>
            <a:ext cx="150019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Реклама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072330" y="214290"/>
            <a:ext cx="128588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Деньги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357554" y="2285992"/>
            <a:ext cx="10455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1  рубль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357818" y="2357430"/>
            <a:ext cx="10455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1  рубль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143768" y="2357430"/>
            <a:ext cx="10455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1  рубль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214414" y="5357826"/>
            <a:ext cx="1175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5  рублей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3143240" y="5357826"/>
            <a:ext cx="1175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5  рублей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5429256" y="5357826"/>
            <a:ext cx="1175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5  рублей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072330" y="5357826"/>
            <a:ext cx="1175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5  рублей</a:t>
            </a:r>
            <a:endParaRPr lang="ru-RU" dirty="0"/>
          </a:p>
        </p:txBody>
      </p:sp>
      <p:sp>
        <p:nvSpPr>
          <p:cNvPr id="33" name="Стрелка вправо 32">
            <a:hlinkClick r:id="rId14" action="ppaction://hlinksldjump"/>
          </p:cNvPr>
          <p:cNvSpPr/>
          <p:nvPr/>
        </p:nvSpPr>
        <p:spPr>
          <a:xfrm>
            <a:off x="8001024" y="6286520"/>
            <a:ext cx="1000132" cy="5714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своя игр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551797" y="354796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95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2071678"/>
            <a:ext cx="61436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Какая русская народная сказка иллюстрирует эффективность коллективного труда?</a:t>
            </a:r>
            <a:endParaRPr lang="ru-RU" sz="3600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286644" y="6000768"/>
            <a:ext cx="1143008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3" name="Рисунок 2" descr="maxresdefa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Стрелка влево 3">
            <a:hlinkClick r:id="rId4" action="ppaction://hlinksldjump"/>
          </p:cNvPr>
          <p:cNvSpPr/>
          <p:nvPr/>
        </p:nvSpPr>
        <p:spPr>
          <a:xfrm>
            <a:off x="214282" y="6215082"/>
            <a:ext cx="1143008" cy="6429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21506" name="Picture 2" descr="https://lusana.ru/files/23297/653/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908720"/>
            <a:ext cx="6219825" cy="46672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2071678"/>
            <a:ext cx="61436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Название сказки А.С. Пушкина о проблеме несоблюдения договорных отношений</a:t>
            </a:r>
            <a:endParaRPr lang="ru-RU" sz="3600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286644" y="6000768"/>
            <a:ext cx="1143008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3" name="Рисунок 2" descr="h1001_w1001_700a4fc5e28d65b964bd2a1a9c8bf95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Стрелка влево 3">
            <a:hlinkClick r:id="rId4" action="ppaction://hlinksldjump"/>
          </p:cNvPr>
          <p:cNvSpPr/>
          <p:nvPr/>
        </p:nvSpPr>
        <p:spPr>
          <a:xfrm>
            <a:off x="214282" y="6215082"/>
            <a:ext cx="1143008" cy="6429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2285992"/>
            <a:ext cx="61436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Как называется обмен товара на товар?</a:t>
            </a:r>
            <a:endParaRPr lang="ru-RU" sz="3600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286644" y="6000768"/>
            <a:ext cx="1143008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3" name="Рисунок 2" descr="барте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86116" y="285728"/>
            <a:ext cx="2857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БАРТЕР</a:t>
            </a:r>
            <a:endParaRPr lang="ru-RU" sz="4400" b="1" dirty="0"/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214282" y="6215082"/>
            <a:ext cx="1143008" cy="6429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1928802"/>
            <a:ext cx="61436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О каком любимом детьми продукте  экономисты говорят «Это умение продать одну картофелину по цене килограмма»?</a:t>
            </a:r>
            <a:endParaRPr lang="ru-RU" sz="3600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286644" y="6000768"/>
            <a:ext cx="1143008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4" name="Рисунок 3" descr="чипс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43042" y="285728"/>
            <a:ext cx="5786478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КАРТОФЕЛЬНЫЕ ЧИПСЫ</a:t>
            </a:r>
            <a:endParaRPr lang="ru-RU" sz="3600" b="1" dirty="0"/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214282" y="6215082"/>
            <a:ext cx="1143008" cy="6429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2285992"/>
            <a:ext cx="61436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Какую смертельно опасную змею реклама предлагает жевать всем детям, и Серёже тоже?</a:t>
            </a:r>
            <a:endParaRPr lang="ru-RU" sz="3600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286644" y="6000768"/>
            <a:ext cx="1143008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4" name="Рисунок 3" descr="мамба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94" y="928670"/>
            <a:ext cx="5334006" cy="4000504"/>
          </a:xfrm>
          <a:prstGeom prst="rect">
            <a:avLst/>
          </a:prstGeom>
        </p:spPr>
      </p:pic>
      <p:pic>
        <p:nvPicPr>
          <p:cNvPr id="5" name="Рисунок 4" descr="ма.зме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1785926"/>
            <a:ext cx="3771894" cy="2357434"/>
          </a:xfrm>
          <a:prstGeom prst="rect">
            <a:avLst/>
          </a:prstGeom>
        </p:spPr>
      </p:pic>
      <p:sp>
        <p:nvSpPr>
          <p:cNvPr id="6" name="Стрелка влево 5">
            <a:hlinkClick r:id="rId5" action="ppaction://hlinksldjump"/>
          </p:cNvPr>
          <p:cNvSpPr/>
          <p:nvPr/>
        </p:nvSpPr>
        <p:spPr>
          <a:xfrm>
            <a:off x="214282" y="6215082"/>
            <a:ext cx="1143008" cy="6429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2285992"/>
            <a:ext cx="61436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Главный рекламный агент болота </a:t>
            </a:r>
            <a:endParaRPr lang="ru-RU" sz="3600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286644" y="6000768"/>
            <a:ext cx="1143008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2285992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dirty="0"/>
          </a:p>
        </p:txBody>
      </p:sp>
      <p:pic>
        <p:nvPicPr>
          <p:cNvPr id="4" name="Рисунок 3" descr="кули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28926" y="285728"/>
            <a:ext cx="321471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КУЛИК</a:t>
            </a:r>
            <a:endParaRPr lang="ru-RU" sz="3600" b="1" dirty="0"/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214282" y="6215082"/>
            <a:ext cx="1143008" cy="6429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7343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2285992"/>
            <a:ext cx="61436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Как называются современные электронные деньги?</a:t>
            </a:r>
            <a:endParaRPr lang="ru-RU" sz="3600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286644" y="6000768"/>
            <a:ext cx="1143008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4" name="Рисунок 3" descr="би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00298" y="357166"/>
            <a:ext cx="4286280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БИТКОИН</a:t>
            </a:r>
            <a:endParaRPr lang="ru-RU" sz="3600" b="1" dirty="0"/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214282" y="6215082"/>
            <a:ext cx="1143008" cy="6429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2285992"/>
            <a:ext cx="61436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Русский художник с валютной фамилией?</a:t>
            </a:r>
            <a:endParaRPr lang="ru-RU" sz="3600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286644" y="6000768"/>
            <a:ext cx="1143008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4" name="Рисунок 3" descr="рубле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571480"/>
            <a:ext cx="9197820" cy="62865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43174" y="0"/>
            <a:ext cx="371477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АНДРЕЙ РУБЛЁВ</a:t>
            </a:r>
            <a:endParaRPr lang="ru-RU" sz="3600" b="1" dirty="0"/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214282" y="6215082"/>
            <a:ext cx="1143008" cy="6429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3565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3" name="Рисунок 2" descr="спс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71736" y="1714488"/>
            <a:ext cx="4572032" cy="414530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28794" y="1285860"/>
            <a:ext cx="571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СПАСИБО ЗА ВНИМАНИЕ!</a:t>
            </a:r>
            <a:endParaRPr lang="ru-RU" sz="3600" b="1" dirty="0"/>
          </a:p>
        </p:txBody>
      </p:sp>
      <p:pic>
        <p:nvPicPr>
          <p:cNvPr id="5" name="конец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79401" y="2126493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71600" y="2060848"/>
            <a:ext cx="8172400" cy="2088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Конкурс    «Экономические ребусы»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ебус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199" y="4121427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19458" name="Picture 2" descr="https://ds03.infourok.ru/uploads/ex/02a9/00059470-1fb19c85/img1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716015" cy="3573016"/>
          </a:xfrm>
          <a:prstGeom prst="rect">
            <a:avLst/>
          </a:prstGeom>
          <a:noFill/>
        </p:spPr>
      </p:pic>
      <p:pic>
        <p:nvPicPr>
          <p:cNvPr id="19462" name="Picture 6" descr="https://ds03.infourok.ru/uploads/ex/02a9/00059470-1fb19c85/img5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0"/>
            <a:ext cx="4572000" cy="3573016"/>
          </a:xfrm>
          <a:prstGeom prst="rect">
            <a:avLst/>
          </a:prstGeom>
          <a:noFill/>
        </p:spPr>
      </p:pic>
      <p:pic>
        <p:nvPicPr>
          <p:cNvPr id="19464" name="Picture 8" descr="https://ds03.infourok.ru/uploads/ex/02a9/00059470-1fb19c85/img14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561848"/>
            <a:ext cx="4716016" cy="3296152"/>
          </a:xfrm>
          <a:prstGeom prst="rect">
            <a:avLst/>
          </a:prstGeom>
          <a:noFill/>
        </p:spPr>
      </p:pic>
      <p:pic>
        <p:nvPicPr>
          <p:cNvPr id="19468" name="Picture 12" descr="https://ds03.infourok.ru/uploads/ex/02a9/00059470-1fb19c85/img16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44008" y="3501008"/>
            <a:ext cx="4499992" cy="3356992"/>
          </a:xfrm>
          <a:prstGeom prst="rect">
            <a:avLst/>
          </a:prstGeom>
          <a:noFill/>
        </p:spPr>
      </p:pic>
      <p:sp>
        <p:nvSpPr>
          <p:cNvPr id="7" name="Стрелка вправо 6">
            <a:hlinkClick r:id="rId11" action="ppaction://hlinksldjump"/>
          </p:cNvPr>
          <p:cNvSpPr/>
          <p:nvPr/>
        </p:nvSpPr>
        <p:spPr>
          <a:xfrm>
            <a:off x="7500958" y="6286520"/>
            <a:ext cx="1285884" cy="571480"/>
          </a:xfrm>
          <a:prstGeom prst="rightArrow">
            <a:avLst>
              <a:gd name="adj1" fmla="val 54876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9458" name="Picture 2" descr="https://ds03.infourok.ru/uploads/ex/02a9/00059470-1fb19c85/i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357430"/>
            <a:ext cx="4716015" cy="357301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714612" y="0"/>
            <a:ext cx="42484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Деньги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7358082" y="6072206"/>
            <a:ext cx="1357322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9462" name="Picture 6" descr="https://ds03.infourok.ru/uploads/ex/02a9/00059470-1fb19c85/img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143116"/>
            <a:ext cx="4572000" cy="357301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3528" y="260648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8926" y="-214338"/>
            <a:ext cx="35283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            Товар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3789040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20072" y="3717032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>
            <a:off x="7143768" y="6000768"/>
            <a:ext cx="1643042" cy="8572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6.depositphotos.com/1010485/574/i/950/depositphotos_5746291-stock-photo-money-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pic>
        <p:nvPicPr>
          <p:cNvPr id="19464" name="Picture 8" descr="https://ds03.infourok.ru/uploads/ex/02a9/00059470-1fb19c85/img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500306"/>
            <a:ext cx="4716016" cy="329615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3528" y="260648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6056" y="332656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488" y="785794"/>
            <a:ext cx="38164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Валюта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20072" y="3717032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>
            <a:off x="7000892" y="5929330"/>
            <a:ext cx="1500198" cy="7857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171</Words>
  <Application>Microsoft Office PowerPoint</Application>
  <PresentationFormat>Экран (4:3)</PresentationFormat>
  <Paragraphs>51</Paragraphs>
  <Slides>45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9" baseType="lpstr">
      <vt:lpstr>Arial</vt:lpstr>
      <vt:lpstr>Calibri</vt:lpstr>
      <vt:lpstr>Times New Roman</vt:lpstr>
      <vt:lpstr>Тема Office</vt:lpstr>
      <vt:lpstr>жжжж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жжжж</dc:title>
  <dc:creator>1</dc:creator>
  <cp:lastModifiedBy>Татьяна</cp:lastModifiedBy>
  <cp:revision>58</cp:revision>
  <dcterms:created xsi:type="dcterms:W3CDTF">2020-02-02T12:43:53Z</dcterms:created>
  <dcterms:modified xsi:type="dcterms:W3CDTF">2022-10-09T14:42:39Z</dcterms:modified>
</cp:coreProperties>
</file>