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82" r:id="rId4"/>
    <p:sldId id="261" r:id="rId5"/>
    <p:sldId id="262" r:id="rId6"/>
    <p:sldId id="292" r:id="rId7"/>
    <p:sldId id="268" r:id="rId8"/>
    <p:sldId id="293" r:id="rId9"/>
    <p:sldId id="263" r:id="rId10"/>
    <p:sldId id="269" r:id="rId11"/>
    <p:sldId id="277" r:id="rId12"/>
    <p:sldId id="278" r:id="rId13"/>
    <p:sldId id="279" r:id="rId14"/>
    <p:sldId id="291" r:id="rId15"/>
    <p:sldId id="280" r:id="rId16"/>
    <p:sldId id="281" r:id="rId17"/>
    <p:sldId id="266" r:id="rId18"/>
    <p:sldId id="271" r:id="rId19"/>
    <p:sldId id="296" r:id="rId20"/>
    <p:sldId id="283" r:id="rId21"/>
    <p:sldId id="287" r:id="rId22"/>
    <p:sldId id="285" r:id="rId23"/>
    <p:sldId id="286" r:id="rId24"/>
    <p:sldId id="288" r:id="rId25"/>
    <p:sldId id="289" r:id="rId26"/>
    <p:sldId id="284" r:id="rId27"/>
    <p:sldId id="290" r:id="rId28"/>
    <p:sldId id="273" r:id="rId29"/>
    <p:sldId id="294" r:id="rId30"/>
    <p:sldId id="295" r:id="rId31"/>
    <p:sldId id="27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Рабочий стол\Мурзич\Школьный музей\музей 2 фото\SAM_148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06" y="1197958"/>
            <a:ext cx="8532948" cy="5688632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93350" y="476672"/>
            <a:ext cx="57041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Музей школы №2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60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D:\Рабочий стол\Мурзич\Ветераны вов. Подвиг народа\Нарбут О.А\ол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22" y="2332778"/>
            <a:ext cx="3051078" cy="431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Рабочий стол\Мурзич\Ветераны вов. Подвиг народа\Нарбут О.А\Безымянный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234" y="2332779"/>
            <a:ext cx="3121888" cy="431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D:\Рабочий стол\Мурзич\Ветераны вов. Подвиг народа\Нарбут О.А\Безымянны22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6602"/>
            <a:ext cx="348615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:\День открытых дверей\DSCF591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1" t="2507" r="2675" b="3196"/>
          <a:stretch/>
        </p:blipFill>
        <p:spPr bwMode="auto">
          <a:xfrm>
            <a:off x="251520" y="227768"/>
            <a:ext cx="2422044" cy="339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99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Рабочий стол\Мурзич\Ветераны вов. Подвиг народа\Ольман А.Ф\Безымянны00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3362325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Рабочий стол\Мурзич\Ветераны вов. Подвиг народа\Ольман А.Ф\Безымянны555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8960"/>
            <a:ext cx="5544616" cy="335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Рабочий стол\Мурзич\Ветераны вов. Подвиг народа\Ольман А.Ф\Безым00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6672"/>
            <a:ext cx="3295650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73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Рабочий стол\Мурзич\Ветераны вов. Подвиг народа\Коншин Африкан\Безы00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53" y="404664"/>
            <a:ext cx="3609975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Рабочий стол\Мурзич\Ветераны вов. Подвиг народа\Коншин Африкан\Безымянны77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71" y="3219404"/>
            <a:ext cx="6116745" cy="315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Рабочий стол\Мурзич\Ветераны вов. Подвиг народа\Коншин Африкан\Безым88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48680"/>
            <a:ext cx="3800475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85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Рабочий стол\Мурзич\Ветераны вов. Подвиг народа\Ярков И\Безымянный 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0" b="19862"/>
          <a:stretch/>
        </p:blipFill>
        <p:spPr bwMode="auto">
          <a:xfrm>
            <a:off x="323528" y="404664"/>
            <a:ext cx="6240016" cy="368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Рабочий стол\Мурзич\Ветераны вов. Подвиг народа\Ярков И\Безымянный 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24028"/>
            <a:ext cx="35052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Рабочий стол\Мурзич\Ветераны вов. Подвиг народа\Ярков И\Безымянный 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514" y="1385293"/>
            <a:ext cx="3650059" cy="513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11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1387736"/>
            <a:ext cx="3960439" cy="47775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Наумов Андрей Васильевич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http://www.adm-tavda.ru/userfiles/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4536504" cy="5472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055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Рабочий стол\Мурзич\Ветераны вов. Подвиг народа\Карташов Г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8" y="464274"/>
            <a:ext cx="370767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Рабочий стол\Мурзич\Ветераны вов. Подвиг народа\Карташов Г\Безымянный 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83" y="3016809"/>
            <a:ext cx="6544022" cy="349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Рабочий стол\Мурзич\Ветераны вов. Подвиг народа\Карташов Г\Безымянны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583" y="464274"/>
            <a:ext cx="3744416" cy="528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553" y="642877"/>
            <a:ext cx="2706624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6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Рабочий стол\Мурзич\Ветераны вов. Подвиг народа\Дерябин И.Д\Безымянный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4623"/>
            <a:ext cx="6624736" cy="394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Рабочий стол\Мурзич\Ветераны вов. Подвиг народа\Дерябин И.Д\Безымянный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46690"/>
            <a:ext cx="3457575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Рабочий стол\Мурзич\Ветераны вов. Подвиг народа\Дерябин И.Д\Безымянны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799"/>
            <a:ext cx="3456384" cy="479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74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07016" y="0"/>
            <a:ext cx="8064896" cy="17319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/>
                <a:ea typeface="+mj-ea"/>
                <a:cs typeface="+mj-cs"/>
              </a:rPr>
              <a:t>Поклонимся великим тем годам…</a:t>
            </a:r>
            <a:endParaRPr kumimoji="0" lang="ru-RU" sz="4400" b="1" i="0" u="none" strike="noStrike" kern="1200" cap="all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/>
              <a:ea typeface="+mj-ea"/>
              <a:cs typeface="+mj-cs"/>
            </a:endParaRPr>
          </a:p>
        </p:txBody>
      </p:sp>
      <p:pic>
        <p:nvPicPr>
          <p:cNvPr id="10243" name="Picture 3" descr="D:\Рабочий стол\Мурзич\Школьный музей\музей 2 фото\DSC055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144" y="2132856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05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D:\Рабочий стол\Банер школа\0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00464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82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68952" cy="134667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Взвейтесь кострами…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2" descr="Z:\Мурзич Марина Викторовна\музей 2 фото\SAM_14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50554"/>
            <a:ext cx="6155650" cy="410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2520280" cy="34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528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18" b="2256"/>
          <a:stretch/>
        </p:blipFill>
        <p:spPr bwMode="auto">
          <a:xfrm>
            <a:off x="353383" y="908720"/>
            <a:ext cx="8337517" cy="4751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00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476672"/>
            <a:ext cx="8128000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30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1387736"/>
            <a:ext cx="3960439" cy="47775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Евстигнеев Александр Андреевич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620688"/>
            <a:ext cx="4032448" cy="568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3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1387736"/>
            <a:ext cx="3960439" cy="47775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Важенин Юрий Михайлович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417646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2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0" y="1387736"/>
            <a:ext cx="4248471" cy="47775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Прядеин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Владимир Станиславович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3763926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91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1387736"/>
            <a:ext cx="3960439" cy="47775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Устюжанин Николай Иванович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548680"/>
            <a:ext cx="4752528" cy="3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0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1387736"/>
            <a:ext cx="3960439" cy="47775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Ермолаев Валерий Николаевич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http://www.adm-tavda.ru/userfiles/ermolaev%281%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3672408" cy="554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604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1387736"/>
            <a:ext cx="3960439" cy="47775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Цимерман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Александр Эдуардович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1"/>
            <a:ext cx="4320480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2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1387736"/>
            <a:ext cx="3960439" cy="47775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Шигин Евгений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2" descr="D:\Рабочий стол\Мурзич\директора_школы\сканиттровани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744416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7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332656"/>
            <a:ext cx="8280920" cy="129614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Учителями славится Россия, ученики приносят славу ей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8194" name="Picture 2" descr="D:\Рабочий стол\Мурзич\директора_школы\сканиттровани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2088232" cy="2959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Рабочий стол\Мурзич\директора_школы\сканирование00тттт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414" y="3594340"/>
            <a:ext cx="2232248" cy="299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Рабочий стол\Мурзич\директора_школы\DSCF2ь3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777" y="1988840"/>
            <a:ext cx="2232248" cy="297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Рабочий стол\Мурзич\директора_школы\getImageт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34031"/>
            <a:ext cx="2337764" cy="2911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Рабочий стол\Мурзич\директора_школы\00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538" y="1484784"/>
            <a:ext cx="3448992" cy="226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04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7632848" cy="587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7274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4328"/>
            <a:ext cx="784887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0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7992888" cy="5993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24507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776864" cy="5833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60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4"/>
          <a:stretch/>
        </p:blipFill>
        <p:spPr bwMode="auto">
          <a:xfrm>
            <a:off x="683568" y="517154"/>
            <a:ext cx="7704855" cy="5640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251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60032" y="1387736"/>
            <a:ext cx="3960439" cy="4777567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Литвиненко Марк Алексеевич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D:\Рабочий стол\Мурзич\директора_школы\DSCF22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79"/>
            <a:ext cx="4248472" cy="592240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28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День открытых дверей\DSCF5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0920" cy="62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8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6652"/>
            <a:ext cx="8496944" cy="637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1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0545"/>
            <a:ext cx="8424936" cy="610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0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Рабочий стол\Мурзич\Ветераны вов. Подвиг народа\Девятков И.И\Безымянн000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50" y="260451"/>
            <a:ext cx="3524250" cy="2324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Рабочий стол\Мурзич\Ветераны вов. Подвиг народа\Девятков И.И\Безымя22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284984"/>
            <a:ext cx="2457336" cy="344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21" name="Picture 5" descr="D:\Рабочий стол\Мурзич\Ветераны вов. Подвиг народа\Девятков И.И\Безымян99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537" y="4394720"/>
            <a:ext cx="5177126" cy="23347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Рабочий стол\Мурзич\Ветераны вов. Подвиг народа\Девятков И.И\Безымя77нный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11488"/>
            <a:ext cx="2376264" cy="19945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D:\Рабочий стол\Мурзич\Ветераны вов. Подвиг народа\Девятков И.И\Безымянн66ый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-20548"/>
            <a:ext cx="2325638" cy="322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G:\День открытых дверей\DSCF59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799" y="260451"/>
            <a:ext cx="27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61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312</TotalTime>
  <Words>44</Words>
  <Application>Microsoft Office PowerPoint</Application>
  <PresentationFormat>Экран (4:3)</PresentationFormat>
  <Paragraphs>13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Book Antiqua</vt:lpstr>
      <vt:lpstr>Times New Roman</vt:lpstr>
      <vt:lpstr>Wingdings</vt:lpstr>
      <vt:lpstr>Твердый переплет</vt:lpstr>
      <vt:lpstr>Презентация PowerPoint</vt:lpstr>
      <vt:lpstr>Презентация PowerPoint</vt:lpstr>
      <vt:lpstr>Презентация PowerPoint</vt:lpstr>
      <vt:lpstr>Презентация PowerPoint</vt:lpstr>
      <vt:lpstr>Литвиненко Марк Алексеевич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Наумов Андрей Васильевич</vt:lpstr>
      <vt:lpstr>Презентация PowerPoint</vt:lpstr>
      <vt:lpstr>Презентация PowerPoint</vt:lpstr>
      <vt:lpstr>Презентация PowerPoint</vt:lpstr>
      <vt:lpstr>Презентация PowerPoint</vt:lpstr>
      <vt:lpstr>Взвейтесь кострами…</vt:lpstr>
      <vt:lpstr>Презентация PowerPoint</vt:lpstr>
      <vt:lpstr>Евстигнеев Александр Андреевич</vt:lpstr>
      <vt:lpstr>Важенин Юрий Михайлович</vt:lpstr>
      <vt:lpstr>Прядеин Владимир Станиславович</vt:lpstr>
      <vt:lpstr>Устюжанин Николай Иванович</vt:lpstr>
      <vt:lpstr>Ермолаев Валерий Николаевич</vt:lpstr>
      <vt:lpstr>Цимерман Александр Эдуардович</vt:lpstr>
      <vt:lpstr>Шигин Евгений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Братышева</dc:creator>
  <cp:lastModifiedBy>Марина Мурзич</cp:lastModifiedBy>
  <cp:revision>25</cp:revision>
  <dcterms:created xsi:type="dcterms:W3CDTF">2013-10-22T07:50:58Z</dcterms:created>
  <dcterms:modified xsi:type="dcterms:W3CDTF">2019-07-30T09:23:47Z</dcterms:modified>
</cp:coreProperties>
</file>