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66" r:id="rId7"/>
    <p:sldId id="262" r:id="rId8"/>
    <p:sldId id="267" r:id="rId9"/>
    <p:sldId id="268" r:id="rId10"/>
    <p:sldId id="265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D266F2-ECFE-4992-8C55-5FEB0B1CA9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82C45A7-6184-46D8-9949-B712C1B0D2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B203E3-FBE0-46AA-8E65-FB278D99E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DC1937-710E-4EA9-906B-32D68F176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5CF418-E1F8-42ED-BD94-BF7DE64F3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79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8DE0DD-5B27-47D3-ADDB-23B7B3CDB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CE421AF-CD5B-411F-8E0D-C3712C7FAA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17A7E4-9370-4951-9F10-5F26B3803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103BB1-C981-47A3-A6F3-685E2B234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197AE2-8DFB-4275-96AC-C149DAE04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03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749AA08-22D0-43F7-94C6-98E1F608AF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E915C6-639C-4B56-9C38-D93C00B5B7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87FF52-EBC0-4200-8B48-542B401AB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F499DA-C793-4281-823B-57C4F655D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7F8735-3772-443B-A8B6-342D3607F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123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FB584-F225-416D-B600-AFEF99DD7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40E1C9-D4BD-411A-821D-C3E963B1E3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EA89D4-6568-4579-ADFD-780C0422B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CC6ED8-E9B4-466F-A4B4-CDEBECABC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008747-ED4F-4946-A345-266ABE0A6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821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DBBA08-ADAE-4CFA-9EDC-2EAB39227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ED9A2F-A922-4AA7-9C80-BB3C3FD2AE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D550C9-C2D9-4A1F-AD1A-AC385358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6D147F-F89E-4802-AFE0-CC80326C0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5B5D63-3B72-4FA0-928C-F86ECDCEE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39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04F6EE-3CFA-480A-B3F4-D072C1931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54C8BF-7F4E-4171-9597-F9C24D3B10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86C64E-9E6C-4D33-9E22-E0D72C96F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B90F75C-70F6-45E4-B77A-987567A170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00B29C9-13AA-4D02-A468-41510DFC55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4441636-2212-473F-9751-A55AE2533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171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D74F2-3865-4460-80CB-BC3D39217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AC0663-A7F7-4E72-9E86-ECE78C467A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67EF6F5-DB35-4BF7-923F-49108328B2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309A08F-ACD9-44FB-AA2C-BD3E25B165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D67489D-D528-4014-B764-CEEA34B07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8CF5C02-89AA-4B08-A5B2-6825DEF7E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39401D0-509C-455E-AA3B-7DB2AAB3D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32609FC-5D47-4260-913B-D4506CCED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669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3B8D9E-118B-45F9-9022-E9B466B56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09AD119-1432-400A-B869-10F1B89F0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F61F6E8-116C-4E19-91A9-3A55FCF1E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6BCCED3-90C5-4C45-8F82-B2F8609CC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729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C642A9F-A77E-405A-91D9-A4250FB2A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218D655-C4C8-4BAA-925E-D3B9F1EB5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EE3A18A-9DD8-472F-9497-3DC3655E4F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7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BA5F13-1A25-47E9-BE51-D2B171261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216B17-924E-4C10-BE9A-DFC6221DD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89D957-3FBC-4823-B3D5-67A9BCACAA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448272-03BB-4696-B8B3-5759DC742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E0C78F-90C4-4023-A2BD-7F2F1F104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E61B66-DDA0-4013-B71B-D8B87B72F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717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FA8C4-EFA5-4318-A386-EB926868E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07D3A60-47C9-4A76-B595-494A59ECDF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B54DAE1-B10C-47FE-B02A-A7AA0B9B6E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34267C-089E-452E-8591-6AD10FD47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5997C9-C04F-4EEE-885C-C8B29086A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93005B1-E764-4043-A9B3-158813765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5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A243FF-3823-4DD4-BEE1-2FBF32FC1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9A8986-CAE0-4C96-A72F-2B8B7DA280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624753-A261-49C2-8E1A-F9E875D251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4AED3-EFC6-4F4B-9701-ACB85E4DF8C7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9CBFAC-9A9E-4279-A256-F6FEE99281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FD72488-F195-4879-94E2-00A5597D2B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FE8DA-7370-4D28-9D25-3A9C205E7D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915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DF85DF-345F-4FE8-B507-161962842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758CF9-9152-4A06-8E61-512BF50E99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56270"/>
            <a:ext cx="9144000" cy="2387600"/>
          </a:xfrm>
        </p:spPr>
        <p:txBody>
          <a:bodyPr/>
          <a:lstStyle/>
          <a:p>
            <a:r>
              <a:rPr lang="ru-RU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Раздельный сбор мусора – наш выбор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3670FA8-DBDC-4A6A-A9EB-36FC21A9C6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7015" y="4136610"/>
            <a:ext cx="4572000" cy="1655762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/>
              <a:t>Подготовил:</a:t>
            </a:r>
          </a:p>
          <a:p>
            <a:pPr algn="l"/>
            <a:r>
              <a:rPr lang="ru-RU" dirty="0"/>
              <a:t>Учитель МКОУ ЗАТО </a:t>
            </a:r>
          </a:p>
          <a:p>
            <a:pPr algn="l"/>
            <a:r>
              <a:rPr lang="ru-RU" dirty="0"/>
              <a:t>Знаменск СОШ № 236</a:t>
            </a:r>
          </a:p>
          <a:p>
            <a:pPr algn="l"/>
            <a:r>
              <a:rPr lang="ru-RU" dirty="0" err="1"/>
              <a:t>Енина</a:t>
            </a:r>
            <a:r>
              <a:rPr lang="ru-RU" dirty="0"/>
              <a:t> Марина Сергеевна</a:t>
            </a:r>
          </a:p>
        </p:txBody>
      </p:sp>
    </p:spTree>
    <p:extLst>
      <p:ext uri="{BB962C8B-B14F-4D97-AF65-F5344CB8AC3E}">
        <p14:creationId xmlns:p14="http://schemas.microsoft.com/office/powerpoint/2010/main" val="3016566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6705F662-7BBF-4CBE-84A6-993532DCF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03" y="317549"/>
            <a:ext cx="11802794" cy="641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01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B419786-0CB2-4363-BB45-B15C1AFB7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4D3A3418-6B0C-4F82-8317-C713D7223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163" y="2103437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1475153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8BA214D1-F821-47D7-B9AB-DB0B498C3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21108" cy="663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739436-D641-485F-97B9-BD57A019C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4200" y="219808"/>
            <a:ext cx="10515600" cy="2494363"/>
          </a:xfrm>
        </p:spPr>
        <p:txBody>
          <a:bodyPr>
            <a:normAutofit/>
          </a:bodyPr>
          <a:lstStyle/>
          <a:p>
            <a:r>
              <a:rPr lang="ru-RU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Если сделать даже </a:t>
            </a:r>
            <a:br>
              <a:rPr lang="ru-RU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небольшие шаги, </a:t>
            </a:r>
            <a:br>
              <a:rPr lang="ru-RU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мусора будет меньше</a:t>
            </a:r>
          </a:p>
        </p:txBody>
      </p:sp>
    </p:spTree>
    <p:extLst>
      <p:ext uri="{BB962C8B-B14F-4D97-AF65-F5344CB8AC3E}">
        <p14:creationId xmlns:p14="http://schemas.microsoft.com/office/powerpoint/2010/main" val="1777375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F2772CD8-BC71-4B52-9B42-9013615E2B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0"/>
            <a:ext cx="12290474" cy="68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6E9E99-3861-43AE-A606-621A06DB3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367" y="0"/>
            <a:ext cx="10515600" cy="1325563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Что такое раздельный сбор отходов?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931A9F-F297-4097-B863-BC7AF5A5E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117" y="126388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Раздельный сбор — это система, при которой отходы разделяются по видам для того, чтобы их можно было переработать и создать из них новые вещи, а не просто выбросить.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Раздельно собранные отходы — это НЕ МУСОР, это ВТОРИЧНОЕ СЫРЬЕ, из которого можно получать нужные нам товары, не увеличивая нагрузку на окружающую среду.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082448D-CC59-4AB4-B7B1-0037DB596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162" y="3949335"/>
            <a:ext cx="5087363" cy="24721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6164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DA20C120-CAD7-4A76-B2EA-F0296EA9C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44614"/>
            <a:ext cx="12290474" cy="68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963" y="160338"/>
            <a:ext cx="10515600" cy="5715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rgbClr val="00B050"/>
                </a:solidFill>
                <a:cs typeface="Times New Roman" panose="02020603050405020304" pitchFamily="18" charset="0"/>
              </a:rPr>
              <a:t>Какой бывает мусор?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4963" y="844550"/>
            <a:ext cx="10969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Стеклотара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битая стеклотара может вызывать ранения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битая стеклотара может вызывать ранения. В банках накапливается вода, в которой развиваются личинки кровососущих насекомых.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использование по прямому назначению или переплавка.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94418B37-FEE0-404C-9039-F1E79A047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15" y="3226614"/>
            <a:ext cx="4857969" cy="273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BBDA2625-5145-4693-8354-109EF34C4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718" y="2726783"/>
            <a:ext cx="4131217" cy="41312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87356D33-9CD3-4F52-9AB6-2DC1AF107F73}"/>
              </a:ext>
            </a:extLst>
          </p:cNvPr>
          <p:cNvSpPr/>
          <p:nvPr/>
        </p:nvSpPr>
        <p:spPr>
          <a:xfrm>
            <a:off x="6096000" y="4646099"/>
            <a:ext cx="840099" cy="647114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9EF128CD-032F-4746-83AB-651FFD202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0"/>
            <a:ext cx="12290474" cy="68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EDC6B112-A2D2-458E-9F90-DC7A4F7962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0172" y="895985"/>
            <a:ext cx="11735502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Макулатура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собственно бумага ущерба не наносит.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краска может выделять при разложении ядовитые вещества.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переработка на обёрточную бумагу.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компостирование.</a:t>
            </a:r>
          </a:p>
        </p:txBody>
      </p:sp>
      <p:pic>
        <p:nvPicPr>
          <p:cNvPr id="7" name="Рисунок 5">
            <a:extLst>
              <a:ext uri="{FF2B5EF4-FFF2-40B4-BE49-F238E27FC236}">
                <a16:creationId xmlns:a16="http://schemas.microsoft.com/office/drawing/2014/main" id="{0146C943-12D2-4042-A11A-11099513C4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28" y="2692848"/>
            <a:ext cx="4526668" cy="248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9A533E17-4E52-4934-BFD1-621DD5C04BD8}"/>
              </a:ext>
            </a:extLst>
          </p:cNvPr>
          <p:cNvSpPr/>
          <p:nvPr/>
        </p:nvSpPr>
        <p:spPr>
          <a:xfrm>
            <a:off x="5277824" y="4533518"/>
            <a:ext cx="1432465" cy="755933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10">
            <a:extLst>
              <a:ext uri="{FF2B5EF4-FFF2-40B4-BE49-F238E27FC236}">
                <a16:creationId xmlns:a16="http://schemas.microsoft.com/office/drawing/2014/main" id="{7B512FD3-900B-4288-B0FE-6A4F35D59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1932" y="2954216"/>
            <a:ext cx="4353742" cy="400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5DE37844-CF86-4D16-A816-F0C821B6E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963" y="160338"/>
            <a:ext cx="10515600" cy="5715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rgbClr val="00B050"/>
                </a:solidFill>
                <a:cs typeface="Times New Roman" panose="02020603050405020304" pitchFamily="18" charset="0"/>
              </a:rPr>
              <a:t>Какой бывает мусор?</a:t>
            </a:r>
          </a:p>
        </p:txBody>
      </p:sp>
    </p:spTree>
    <p:extLst>
      <p:ext uri="{BB962C8B-B14F-4D97-AF65-F5344CB8AC3E}">
        <p14:creationId xmlns:p14="http://schemas.microsoft.com/office/powerpoint/2010/main" val="1283024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9EF128CD-032F-4746-83AB-651FFD202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0"/>
            <a:ext cx="12290474" cy="68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5DE37844-CF86-4D16-A816-F0C821B6E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8963" y="160338"/>
            <a:ext cx="10515600" cy="5715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dirty="0">
                <a:solidFill>
                  <a:srgbClr val="00B050"/>
                </a:solidFill>
                <a:cs typeface="Times New Roman" panose="02020603050405020304" pitchFamily="18" charset="0"/>
              </a:rPr>
              <a:t>Какой бывает мусор?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D9E909A-A0EB-44BC-B23D-7CFC1548A9FC}"/>
              </a:ext>
            </a:extLst>
          </p:cNvPr>
          <p:cNvSpPr/>
          <p:nvPr/>
        </p:nvSpPr>
        <p:spPr>
          <a:xfrm>
            <a:off x="-98474" y="508156"/>
            <a:ext cx="5257800" cy="3970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Консервные банки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Материал: оцинкованное или покрытое оловом железо.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соединение цинка, олова и железа ядовиты для многих организмов. Острые края банок травмируют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ранят при хождении босиком. В банках накапливается вода, в которой развиваются личинки кровососущих насекомых.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 вместе с металлом.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1874F4E8-4919-4DE7-AE05-E28FBE2C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597" y="4441934"/>
            <a:ext cx="1843842" cy="123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58BA6753-10FE-42E2-8AEF-DD2A26AF80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17" t="18734" r="17794" b="22471"/>
          <a:stretch/>
        </p:blipFill>
        <p:spPr bwMode="auto">
          <a:xfrm>
            <a:off x="4464569" y="5197875"/>
            <a:ext cx="2574138" cy="163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8C38384-D797-448C-9CEC-A352E65FBA6B}"/>
              </a:ext>
            </a:extLst>
          </p:cNvPr>
          <p:cNvSpPr/>
          <p:nvPr/>
        </p:nvSpPr>
        <p:spPr>
          <a:xfrm>
            <a:off x="6864375" y="633046"/>
            <a:ext cx="4538662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Металлолом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Материал: железо или чугун.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соединения железа ядовиты для многих организмов. Куски металлов травмируют животных.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вызывают различные травмы.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B1563493-79AB-4E0C-9705-74C029561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057" y="3803145"/>
            <a:ext cx="2318093" cy="1535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26A22CBD-57D1-4187-BA6E-060B04A72E0A}"/>
              </a:ext>
            </a:extLst>
          </p:cNvPr>
          <p:cNvSpPr/>
          <p:nvPr/>
        </p:nvSpPr>
        <p:spPr>
          <a:xfrm>
            <a:off x="3542468" y="5650115"/>
            <a:ext cx="840099" cy="647114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: вправо 19">
            <a:extLst>
              <a:ext uri="{FF2B5EF4-FFF2-40B4-BE49-F238E27FC236}">
                <a16:creationId xmlns:a16="http://schemas.microsoft.com/office/drawing/2014/main" id="{239A8080-4653-4CEA-8622-8E74F2C44D91}"/>
              </a:ext>
            </a:extLst>
          </p:cNvPr>
          <p:cNvSpPr/>
          <p:nvPr/>
        </p:nvSpPr>
        <p:spPr>
          <a:xfrm flipH="1">
            <a:off x="7120709" y="5326558"/>
            <a:ext cx="840099" cy="647114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477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1672699F-32EA-423B-AC15-E2E475149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-21102"/>
            <a:ext cx="12290474" cy="68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9113" y="0"/>
            <a:ext cx="10890250" cy="69249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B050"/>
                </a:solidFill>
                <a:latin typeface="+mj-lt"/>
                <a:cs typeface="+mn-cs"/>
              </a:rPr>
              <a:t> </a:t>
            </a:r>
            <a:r>
              <a:rPr lang="ru-RU" sz="4400" b="1" dirty="0">
                <a:solidFill>
                  <a:srgbClr val="00B050"/>
                </a:solidFill>
                <a:latin typeface="+mj-lt"/>
                <a:cs typeface="Times New Roman" pitchFamily="18" charset="0"/>
              </a:rPr>
              <a:t>Пищевые отходы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гниющие пищевые отходы – рассадник микробов.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Пути разложения: используются в пищу разными микроорганизмами.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Наименее опасный способ обезвреживания: компостирование.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Лучший способ избежать негативных последствий – это аэробное компостирование. Самый безопасный для экологии и эффективный в переработке способ – компостирование в климатических камерах (с применением мембраны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Gore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). Однако данный способ является достаточно дорогостоящим и, в настоящее время, имеет применение только в Москве и Московской области.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B49BEAC-D518-473D-B83C-917DCCA13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1917715"/>
            <a:ext cx="4369699" cy="3089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DEBE27D8-2227-4A87-99C6-2C88EB8E3C5E}"/>
              </a:ext>
            </a:extLst>
          </p:cNvPr>
          <p:cNvSpPr/>
          <p:nvPr/>
        </p:nvSpPr>
        <p:spPr>
          <a:xfrm>
            <a:off x="4468762" y="3138929"/>
            <a:ext cx="2058647" cy="1587816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E62F51-B47F-46C2-9F06-A0CDD6F91E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9136" y="2016189"/>
            <a:ext cx="4561546" cy="247140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9ABC4526-9AEB-4656-9A35-D4D2D7017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474" y="-21102"/>
            <a:ext cx="12290474" cy="68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BF1B39B-3B98-4E32-AB63-6AC847881822}"/>
              </a:ext>
            </a:extLst>
          </p:cNvPr>
          <p:cNvSpPr/>
          <p:nvPr/>
        </p:nvSpPr>
        <p:spPr>
          <a:xfrm>
            <a:off x="194676" y="731838"/>
            <a:ext cx="4300537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Фольга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Материал: алюминий.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практически не наносит.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A611AA0-CD87-4269-8968-0D68AAC1D0B7}"/>
              </a:ext>
            </a:extLst>
          </p:cNvPr>
          <p:cNvSpPr txBox="1">
            <a:spLocks/>
          </p:cNvSpPr>
          <p:nvPr/>
        </p:nvSpPr>
        <p:spPr>
          <a:xfrm>
            <a:off x="788963" y="160338"/>
            <a:ext cx="10515600" cy="5715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b="1" i="1" dirty="0">
                <a:solidFill>
                  <a:srgbClr val="00B050"/>
                </a:solidFill>
                <a:cs typeface="Times New Roman" panose="02020603050405020304" pitchFamily="18" charset="0"/>
              </a:rPr>
              <a:t>Какой бывает мусор?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2F3A81A-3CAD-49D5-A43C-07D0E21371B3}"/>
              </a:ext>
            </a:extLst>
          </p:cNvPr>
          <p:cNvSpPr/>
          <p:nvPr/>
        </p:nvSpPr>
        <p:spPr>
          <a:xfrm>
            <a:off x="6096000" y="748505"/>
            <a:ext cx="5588000" cy="30464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Изделия из пластмасс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Ущерб природе: препятствует газообмену в почвах и водоёмах. Могут быть проглочены животными, что приведёт к гибели последних.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Вред человеку: пластмассы могут выделять при разложении ядовитые вещества.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Способ вторичного использования: переплавка.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BF045216-38FA-4CE1-90A7-20CB3DB0E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837" y="3540077"/>
            <a:ext cx="5832230" cy="305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7E0ADE09-B6B5-43F5-B7C6-133BE5A0D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97" y="4794051"/>
            <a:ext cx="2342271" cy="1561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757FD7E1-CE88-45B1-B216-5C2B874DC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953" y="3418449"/>
            <a:ext cx="2883299" cy="2034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0042CF37-F1F3-422F-BB7E-E58056227429}"/>
              </a:ext>
            </a:extLst>
          </p:cNvPr>
          <p:cNvSpPr/>
          <p:nvPr/>
        </p:nvSpPr>
        <p:spPr>
          <a:xfrm>
            <a:off x="2183378" y="3794918"/>
            <a:ext cx="631575" cy="952962"/>
          </a:xfrm>
          <a:prstGeom prst="right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246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954748-2E0E-4970-B3F9-702F990F02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37" y="-21102"/>
            <a:ext cx="12290474" cy="687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F62D19-5D2A-4A1A-9664-0C813CF01C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018" y="984811"/>
            <a:ext cx="7411622" cy="5607158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687965A-DD20-4442-964F-E128DB2A109A}"/>
              </a:ext>
            </a:extLst>
          </p:cNvPr>
          <p:cNvSpPr txBox="1">
            <a:spLocks/>
          </p:cNvSpPr>
          <p:nvPr/>
        </p:nvSpPr>
        <p:spPr>
          <a:xfrm>
            <a:off x="788963" y="160338"/>
            <a:ext cx="10515600" cy="5715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b="1" i="1" dirty="0">
                <a:solidFill>
                  <a:srgbClr val="00B050"/>
                </a:solidFill>
                <a:cs typeface="Times New Roman" panose="02020603050405020304" pitchFamily="18" charset="0"/>
              </a:rPr>
              <a:t>Сроки разложения</a:t>
            </a:r>
          </a:p>
        </p:txBody>
      </p:sp>
    </p:spTree>
    <p:extLst>
      <p:ext uri="{BB962C8B-B14F-4D97-AF65-F5344CB8AC3E}">
        <p14:creationId xmlns:p14="http://schemas.microsoft.com/office/powerpoint/2010/main" val="35019392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434</Words>
  <Application>Microsoft Office PowerPoint</Application>
  <PresentationFormat>Широкоэкранный</PresentationFormat>
  <Paragraphs>59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Раздельный сбор мусора – наш выбор</vt:lpstr>
      <vt:lpstr>Если сделать даже  небольшие шаги,  мусора будет меньше</vt:lpstr>
      <vt:lpstr>Что такое раздельный сбор отходов?</vt:lpstr>
      <vt:lpstr>Какой бывает мусор?</vt:lpstr>
      <vt:lpstr>Какой бывает мусор?</vt:lpstr>
      <vt:lpstr>Какой бывает мусор?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Раздельный сбор мусора – наш выбор</dc:title>
  <dc:creator>DOM</dc:creator>
  <cp:lastModifiedBy>DOM</cp:lastModifiedBy>
  <cp:revision>2</cp:revision>
  <dcterms:created xsi:type="dcterms:W3CDTF">2022-03-06T10:57:15Z</dcterms:created>
  <dcterms:modified xsi:type="dcterms:W3CDTF">2022-03-06T12:14:36Z</dcterms:modified>
</cp:coreProperties>
</file>