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9" r:id="rId4"/>
    <p:sldId id="262" r:id="rId5"/>
    <p:sldId id="263" r:id="rId6"/>
    <p:sldId id="265" r:id="rId7"/>
    <p:sldId id="274" r:id="rId8"/>
    <p:sldId id="275" r:id="rId9"/>
    <p:sldId id="276" r:id="rId10"/>
    <p:sldId id="288" r:id="rId11"/>
    <p:sldId id="281" r:id="rId12"/>
    <p:sldId id="282" r:id="rId13"/>
    <p:sldId id="272" r:id="rId14"/>
    <p:sldId id="271" r:id="rId15"/>
    <p:sldId id="285" r:id="rId16"/>
    <p:sldId id="287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A0000"/>
    <a:srgbClr val="CC6600"/>
    <a:srgbClr val="A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49" autoAdjust="0"/>
    <p:restoredTop sz="94660"/>
  </p:normalViewPr>
  <p:slideViewPr>
    <p:cSldViewPr>
      <p:cViewPr varScale="1">
        <p:scale>
          <a:sx n="74" d="100"/>
          <a:sy n="74" d="100"/>
        </p:scale>
        <p:origin x="117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736B1E-557D-4EDD-839F-C7BD447FB851}" type="datetimeFigureOut">
              <a:rPr lang="ru-RU" smtClean="0"/>
              <a:pPr/>
              <a:t>24.12.2022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C82735-8260-4179-B22A-F0A7B96D287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1547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82735-8260-4179-B22A-F0A7B96D287C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71508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BF36-9854-45B3-807F-7917638EE2A7}" type="datetimeFigureOut">
              <a:rPr lang="ru-RU" smtClean="0"/>
              <a:pPr/>
              <a:t>24.12.2022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795C0-D341-4269-8E9A-0388FF37CB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BF36-9854-45B3-807F-7917638EE2A7}" type="datetimeFigureOut">
              <a:rPr lang="ru-RU" smtClean="0"/>
              <a:pPr/>
              <a:t>24.12.2022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795C0-D341-4269-8E9A-0388FF37CB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BF36-9854-45B3-807F-7917638EE2A7}" type="datetimeFigureOut">
              <a:rPr lang="ru-RU" smtClean="0"/>
              <a:pPr/>
              <a:t>24.12.2022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795C0-D341-4269-8E9A-0388FF37CB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BF36-9854-45B3-807F-7917638EE2A7}" type="datetimeFigureOut">
              <a:rPr lang="ru-RU" smtClean="0"/>
              <a:pPr/>
              <a:t>24.12.2022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795C0-D341-4269-8E9A-0388FF37CB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BF36-9854-45B3-807F-7917638EE2A7}" type="datetimeFigureOut">
              <a:rPr lang="ru-RU" smtClean="0"/>
              <a:pPr/>
              <a:t>24.12.2022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795C0-D341-4269-8E9A-0388FF37CB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BF36-9854-45B3-807F-7917638EE2A7}" type="datetimeFigureOut">
              <a:rPr lang="ru-RU" smtClean="0"/>
              <a:pPr/>
              <a:t>24.12.2022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795C0-D341-4269-8E9A-0388FF37CB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BF36-9854-45B3-807F-7917638EE2A7}" type="datetimeFigureOut">
              <a:rPr lang="ru-RU" smtClean="0"/>
              <a:pPr/>
              <a:t>24.12.2022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795C0-D341-4269-8E9A-0388FF37CB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BF36-9854-45B3-807F-7917638EE2A7}" type="datetimeFigureOut">
              <a:rPr lang="ru-RU" smtClean="0"/>
              <a:pPr/>
              <a:t>24.12.2022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795C0-D341-4269-8E9A-0388FF37CB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BF36-9854-45B3-807F-7917638EE2A7}" type="datetimeFigureOut">
              <a:rPr lang="ru-RU" smtClean="0"/>
              <a:pPr/>
              <a:t>24.12.2022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795C0-D341-4269-8E9A-0388FF37CB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BF36-9854-45B3-807F-7917638EE2A7}" type="datetimeFigureOut">
              <a:rPr lang="ru-RU" smtClean="0"/>
              <a:pPr/>
              <a:t>24.12.2022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795C0-D341-4269-8E9A-0388FF37CB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5BF36-9854-45B3-807F-7917638EE2A7}" type="datetimeFigureOut">
              <a:rPr lang="ru-RU" smtClean="0"/>
              <a:pPr/>
              <a:t>24.12.2022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795C0-D341-4269-8E9A-0388FF37CB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95BF36-9854-45B3-807F-7917638EE2A7}" type="datetimeFigureOut">
              <a:rPr lang="ru-RU" smtClean="0"/>
              <a:pPr/>
              <a:t>24.12.2022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0795C0-D341-4269-8E9A-0388FF37CB1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1080119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по робототехнике 3 класс</a:t>
            </a:r>
            <a:endParaRPr lang="ru-RU" b="1" dirty="0">
              <a:solidFill>
                <a:srgbClr val="8A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99792" y="5013176"/>
            <a:ext cx="6192688" cy="1844824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 дополнительного образования   МБОУ СОШ №4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Шашков В.А.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196753"/>
            <a:ext cx="5976664" cy="38164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8A0000"/>
                </a:solidFill>
              </a:rPr>
              <a:t>Программирование </a:t>
            </a:r>
            <a:br>
              <a:rPr lang="ru-RU" b="1" dirty="0" smtClean="0">
                <a:solidFill>
                  <a:srgbClr val="8A0000"/>
                </a:solidFill>
              </a:rPr>
            </a:br>
            <a:r>
              <a:rPr lang="ru-RU" b="1" dirty="0" smtClean="0">
                <a:solidFill>
                  <a:srgbClr val="8A0000"/>
                </a:solidFill>
              </a:rPr>
              <a:t>робота-</a:t>
            </a:r>
            <a:r>
              <a:rPr lang="ru-RU" b="1" dirty="0" err="1" smtClean="0">
                <a:solidFill>
                  <a:srgbClr val="8A0000"/>
                </a:solidFill>
              </a:rPr>
              <a:t>Майло</a:t>
            </a:r>
            <a:endParaRPr lang="ru-RU" b="1" dirty="0">
              <a:solidFill>
                <a:srgbClr val="8A000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441635"/>
            <a:ext cx="8229600" cy="2843092"/>
          </a:xfrm>
        </p:spPr>
      </p:pic>
    </p:spTree>
    <p:extLst>
      <p:ext uri="{BB962C8B-B14F-4D97-AF65-F5344CB8AC3E}">
        <p14:creationId xmlns:p14="http://schemas.microsoft.com/office/powerpoint/2010/main" val="4268785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мини проекта</a:t>
            </a:r>
            <a:endParaRPr lang="ru-RU" b="1" dirty="0">
              <a:solidFill>
                <a:srgbClr val="8A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Тема: «Робот «</a:t>
            </a:r>
            <a:r>
              <a:rPr lang="ru-RU" dirty="0" err="1"/>
              <a:t>Майло</a:t>
            </a:r>
            <a:r>
              <a:rPr lang="ru-RU" dirty="0"/>
              <a:t>»–исследователь  нового вида растения.</a:t>
            </a:r>
          </a:p>
          <a:p>
            <a:r>
              <a:rPr lang="ru-RU" dirty="0"/>
              <a:t>1) Цель.</a:t>
            </a:r>
          </a:p>
          <a:p>
            <a:r>
              <a:rPr lang="ru-RU" dirty="0"/>
              <a:t>2) Задачи (для чего).</a:t>
            </a:r>
          </a:p>
          <a:p>
            <a:r>
              <a:rPr lang="ru-RU" dirty="0"/>
              <a:t>3) Содержание (о чем ).</a:t>
            </a:r>
          </a:p>
          <a:p>
            <a:r>
              <a:rPr lang="ru-RU" dirty="0"/>
              <a:t>4Создание и программирование   робота. </a:t>
            </a:r>
          </a:p>
          <a:p>
            <a:r>
              <a:rPr lang="ru-RU" dirty="0"/>
              <a:t>5) Мини – рассказ (не меньше 5 предложений).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107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60648"/>
            <a:ext cx="8229600" cy="634082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примерного мини проекта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6135" y="1052736"/>
            <a:ext cx="8568952" cy="5805264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Робот «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Майло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»–исследователь нового вида растения.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1).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формирование умений конструировать и программировать робота – исследователя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2).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(для чего).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Воспитывать интерес к конструированию из ЛЕГО.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логическое мышление, внимание, навыки конструирования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3).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(о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чём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Сборка модели робота по инструкции.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4).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и программирование   робота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Создание программы и программирование робота. Испытание модели. Настройка робота на другие режимы работы.</a:t>
            </a:r>
          </a:p>
        </p:txBody>
      </p:sp>
    </p:spTree>
    <p:extLst>
      <p:ext uri="{BB962C8B-B14F-4D97-AF65-F5344CB8AC3E}">
        <p14:creationId xmlns:p14="http://schemas.microsoft.com/office/powerpoint/2010/main" val="2729099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214291"/>
            <a:ext cx="8786874" cy="2857519"/>
          </a:xfrm>
        </p:spPr>
        <p:txBody>
          <a:bodyPr>
            <a:normAutofit fontScale="90000"/>
          </a:bodyPr>
          <a:lstStyle/>
          <a:p>
            <a:r>
              <a:rPr lang="ru-RU" sz="4900" b="1" dirty="0" smtClean="0">
                <a:solidFill>
                  <a:srgbClr val="8A0000"/>
                </a:solidFill>
              </a:rPr>
              <a:t>Итог урока</a:t>
            </a:r>
            <a:r>
              <a:rPr lang="ru-RU" b="1" dirty="0" smtClean="0">
                <a:solidFill>
                  <a:srgbClr val="8A0000"/>
                </a:solidFill>
              </a:rPr>
              <a:t/>
            </a:r>
            <a:br>
              <a:rPr lang="ru-RU" b="1" dirty="0" smtClean="0">
                <a:solidFill>
                  <a:srgbClr val="8A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/>
              <a:t>- Чему мы сегодня учились на уроке?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4857760"/>
            <a:ext cx="8715436" cy="1571636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ru-RU" sz="4000" b="1" dirty="0" smtClean="0">
                <a:solidFill>
                  <a:schemeClr val="tx1"/>
                </a:solidFill>
              </a:rPr>
              <a:t>Как вы считаете, достигли мы цели урока?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6" name="Picture 2" descr="F:\Dok\Мама\Картинки\задумчив. учени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02" y="2214554"/>
            <a:ext cx="2124839" cy="2358765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00043"/>
            <a:ext cx="7772400" cy="71437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Рисунок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640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7772400" cy="1096080"/>
          </a:xfrm>
        </p:spPr>
        <p:txBody>
          <a:bodyPr>
            <a:noAutofit/>
          </a:bodyPr>
          <a:lstStyle/>
          <a:p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Установка на следующий урок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b="1" dirty="0">
              <a:solidFill>
                <a:srgbClr val="8A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428736"/>
            <a:ext cx="8001056" cy="4880584"/>
          </a:xfrm>
        </p:spPr>
        <p:txBody>
          <a:bodyPr>
            <a:noAutofit/>
          </a:bodyPr>
          <a:lstStyle/>
          <a:p>
            <a:r>
              <a:rPr lang="ru-RU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следующем уроке продолжим знакомство   с роботом « </a:t>
            </a:r>
            <a:r>
              <a:rPr lang="ru-RU" sz="4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Майло</a:t>
            </a:r>
            <a:r>
              <a:rPr lang="ru-RU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используя датчик наклона он  обнаружит растение , подаст сигнал , напишет сообщение   и   отправит его на базу. </a:t>
            </a:r>
            <a:endParaRPr lang="ru-RU" sz="4400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0288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04664"/>
            <a:ext cx="8352928" cy="6147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675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80728"/>
            <a:ext cx="7772400" cy="28803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8A0000"/>
                </a:solidFill>
                <a:latin typeface="+mn-lt"/>
                <a:cs typeface="Times New Roman" panose="02020603050405020304" pitchFamily="18" charset="0"/>
              </a:rPr>
              <a:t>П</a:t>
            </a:r>
            <a:r>
              <a:rPr lang="ru-RU" b="1" dirty="0" smtClean="0">
                <a:solidFill>
                  <a:srgbClr val="8A0000"/>
                </a:solidFill>
                <a:latin typeface="+mn-lt"/>
                <a:cs typeface="Times New Roman" panose="02020603050405020304" pitchFamily="18" charset="0"/>
              </a:rPr>
              <a:t>равила </a:t>
            </a:r>
            <a:r>
              <a:rPr lang="ru-RU" b="1" dirty="0">
                <a:solidFill>
                  <a:srgbClr val="8A0000"/>
                </a:solidFill>
                <a:latin typeface="+mn-lt"/>
                <a:cs typeface="Times New Roman" panose="02020603050405020304" pitchFamily="18" charset="0"/>
              </a:rPr>
              <a:t>безопасности при работе с </a:t>
            </a:r>
            <a:r>
              <a:rPr lang="ru-RU" b="1" dirty="0" smtClean="0">
                <a:solidFill>
                  <a:srgbClr val="8A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ru-RU" b="1" dirty="0" err="1" smtClean="0">
                <a:solidFill>
                  <a:srgbClr val="8A0000"/>
                </a:solidFill>
                <a:latin typeface="+mn-lt"/>
                <a:cs typeface="Times New Roman" panose="02020603050405020304" pitchFamily="18" charset="0"/>
              </a:rPr>
              <a:t>Лего</a:t>
            </a:r>
            <a:r>
              <a:rPr lang="ru-RU" b="1" dirty="0" smtClean="0">
                <a:solidFill>
                  <a:srgbClr val="8A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8A0000"/>
                </a:solidFill>
                <a:latin typeface="+mn-lt"/>
                <a:cs typeface="Times New Roman" panose="02020603050405020304" pitchFamily="18" charset="0"/>
              </a:rPr>
              <a:t>конструктором:</a:t>
            </a:r>
            <a:br>
              <a:rPr lang="ru-RU" b="1" dirty="0">
                <a:solidFill>
                  <a:srgbClr val="8A0000"/>
                </a:solidFill>
                <a:latin typeface="+mn-lt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1196752"/>
            <a:ext cx="7918648" cy="5544616"/>
          </a:xfrm>
        </p:spPr>
        <p:txBody>
          <a:bodyPr>
            <a:noAutofit/>
          </a:bodyPr>
          <a:lstStyle/>
          <a:p>
            <a:pPr algn="l"/>
            <a:r>
              <a:rPr lang="ru-RU" sz="3600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1.</a:t>
            </a:r>
            <a:r>
              <a:rPr lang="ru-RU" sz="3600" dirty="0" smtClean="0">
                <a:cs typeface="Times New Roman" panose="02020603050405020304" pitchFamily="18" charset="0"/>
              </a:rPr>
              <a:t> </a:t>
            </a:r>
            <a:r>
              <a:rPr lang="ru-RU" sz="36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anose="02020603050405020304" pitchFamily="18" charset="0"/>
              </a:rPr>
              <a:t>Не брать детали в рот.</a:t>
            </a:r>
          </a:p>
          <a:p>
            <a:pPr algn="l"/>
            <a:r>
              <a:rPr lang="ru-RU" sz="36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anose="02020603050405020304" pitchFamily="18" charset="0"/>
              </a:rPr>
              <a:t>2. Нельзя разъединять детали </a:t>
            </a:r>
            <a:r>
              <a:rPr lang="ru-RU" sz="3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anose="02020603050405020304" pitchFamily="18" charset="0"/>
              </a:rPr>
              <a:t>зубами.</a:t>
            </a:r>
          </a:p>
          <a:p>
            <a:pPr algn="l"/>
            <a:r>
              <a:rPr lang="ru-RU" sz="36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Times New Roman" panose="02020603050405020304" pitchFamily="18" charset="0"/>
              </a:rPr>
              <a:t>3.Не </a:t>
            </a:r>
            <a:r>
              <a:rPr lang="ru-RU" sz="36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anose="02020603050405020304" pitchFamily="18" charset="0"/>
              </a:rPr>
              <a:t>разбрасывать детали.</a:t>
            </a:r>
          </a:p>
          <a:p>
            <a:pPr algn="l"/>
            <a:r>
              <a:rPr lang="ru-RU" sz="36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anose="02020603050405020304" pitchFamily="18" charset="0"/>
              </a:rPr>
              <a:t>4. Начинать работу с разрешения учителя.</a:t>
            </a:r>
          </a:p>
          <a:p>
            <a:pPr algn="l"/>
            <a:r>
              <a:rPr lang="ru-RU" sz="36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anose="02020603050405020304" pitchFamily="18" charset="0"/>
              </a:rPr>
              <a:t>5. Не брать детали из другого конструктора</a:t>
            </a:r>
          </a:p>
          <a:p>
            <a:pPr algn="l"/>
            <a:r>
              <a:rPr lang="ru-RU" sz="3600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anose="02020603050405020304" pitchFamily="18" charset="0"/>
              </a:rPr>
              <a:t>6. Не стучать деталями по столу, пластмасса может треснуть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6069" y="285728"/>
            <a:ext cx="8858312" cy="1631104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8A0000"/>
                </a:solidFill>
                <a:cs typeface="Times New Roman" panose="02020603050405020304" pitchFamily="18" charset="0"/>
              </a:rPr>
              <a:t>Чтобы определить </a:t>
            </a:r>
            <a:r>
              <a:rPr lang="ru-RU" sz="4000" b="1" dirty="0">
                <a:solidFill>
                  <a:srgbClr val="8A0000"/>
                </a:solidFill>
                <a:cs typeface="Times New Roman" panose="02020603050405020304" pitchFamily="18" charset="0"/>
              </a:rPr>
              <a:t>тему сегодняшнего занятия отгадайте </a:t>
            </a:r>
            <a:r>
              <a:rPr lang="ru-RU" sz="4000" b="1" dirty="0" smtClean="0">
                <a:solidFill>
                  <a:srgbClr val="8A0000"/>
                </a:solidFill>
                <a:cs typeface="Times New Roman" panose="02020603050405020304" pitchFamily="18" charset="0"/>
              </a:rPr>
              <a:t>загадку: </a:t>
            </a:r>
            <a:endParaRPr lang="ru-RU" sz="4000" b="1" dirty="0">
              <a:solidFill>
                <a:srgbClr val="8A0000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1788" y="1785926"/>
            <a:ext cx="8786874" cy="4739418"/>
          </a:xfrm>
        </p:spPr>
        <p:txBody>
          <a:bodyPr>
            <a:noAutofit/>
          </a:bodyPr>
          <a:lstStyle/>
          <a:p>
            <a:pPr algn="l"/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anose="02020603050405020304" pitchFamily="18" charset="0"/>
              </a:rPr>
              <a:t>Не страшны мне камни, ямы,</a:t>
            </a:r>
          </a:p>
          <a:p>
            <a:pPr algn="l"/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anose="02020603050405020304" pitchFamily="18" charset="0"/>
              </a:rPr>
              <a:t>Еду я вперёд упрямо.</a:t>
            </a:r>
          </a:p>
          <a:p>
            <a:pPr algn="l"/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anose="02020603050405020304" pitchFamily="18" charset="0"/>
              </a:rPr>
              <a:t>Да и речка - не преграда,</a:t>
            </a:r>
          </a:p>
          <a:p>
            <a:pPr algn="l"/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anose="02020603050405020304" pitchFamily="18" charset="0"/>
              </a:rPr>
              <a:t>Прокачусь по ней, как надо.</a:t>
            </a:r>
          </a:p>
          <a:p>
            <a:pPr algn="l"/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anose="02020603050405020304" pitchFamily="18" charset="0"/>
              </a:rPr>
              <a:t>Если снег и бездорожье,</a:t>
            </a:r>
          </a:p>
          <a:p>
            <a:pPr algn="l"/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anose="02020603050405020304" pitchFamily="18" charset="0"/>
              </a:rPr>
              <a:t>Я везде проеду тоже.</a:t>
            </a:r>
          </a:p>
          <a:p>
            <a:pPr algn="l"/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anose="02020603050405020304" pitchFamily="18" charset="0"/>
              </a:rPr>
              <a:t>У меня - отличный ход.</a:t>
            </a:r>
          </a:p>
          <a:p>
            <a:pPr algn="l"/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cs typeface="Times New Roman" panose="02020603050405020304" pitchFamily="18" charset="0"/>
              </a:rPr>
              <a:t>Что же это? 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928693"/>
          </a:xfrm>
        </p:spPr>
        <p:txBody>
          <a:bodyPr/>
          <a:lstStyle/>
          <a:p>
            <a:r>
              <a:rPr lang="ru-RU" b="1" dirty="0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</a:t>
            </a:r>
            <a:endParaRPr lang="ru-RU" b="1" dirty="0">
              <a:solidFill>
                <a:srgbClr val="8A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0020" y="1239414"/>
            <a:ext cx="7858180" cy="857506"/>
          </a:xfrm>
        </p:spPr>
        <p:txBody>
          <a:bodyPr>
            <a:normAutofit/>
          </a:bodyPr>
          <a:lstStyle/>
          <a:p>
            <a:r>
              <a:rPr lang="ru-RU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Робот </a:t>
            </a:r>
            <a:r>
              <a:rPr lang="ru-RU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Майло</a:t>
            </a:r>
            <a:r>
              <a:rPr lang="ru-RU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исследователь </a:t>
            </a:r>
            <a:endParaRPr lang="ru-RU" sz="44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420888"/>
            <a:ext cx="5616624" cy="38319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785817"/>
          </a:xfrm>
        </p:spPr>
        <p:txBody>
          <a:bodyPr/>
          <a:lstStyle/>
          <a:p>
            <a:r>
              <a:rPr lang="ru-RU" b="1" dirty="0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урока:</a:t>
            </a:r>
            <a:endParaRPr lang="ru-RU" b="1" dirty="0">
              <a:solidFill>
                <a:srgbClr val="8A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142984"/>
            <a:ext cx="8429684" cy="5705940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ru-RU" sz="33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умений конструировать и программировать робота – исследователя, который будет путешествовать и находить новый вид растений.</a:t>
            </a:r>
          </a:p>
          <a:p>
            <a:pPr algn="l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1.Прививать навыки работы с ЛЕГО конструктором, </a:t>
            </a:r>
          </a:p>
          <a:p>
            <a:pPr algn="l"/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2.Закреплять умение детей действовать по и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нструкции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3.Воспитывать интерес к конструированию из ЛЕГО. </a:t>
            </a:r>
          </a:p>
          <a:p>
            <a:pPr algn="l"/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4.Развивать логическое мышление, внимание, навыки конструирования. </a:t>
            </a:r>
          </a:p>
          <a:p>
            <a:pPr algn="l"/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Делать выводы, обобщать.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688" y="404664"/>
            <a:ext cx="8858312" cy="4392488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dirty="0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Ребята, </a:t>
            </a:r>
            <a:r>
              <a:rPr lang="ru-RU" sz="4000" dirty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мы будем конструировать робота </a:t>
            </a:r>
            <a:r>
              <a:rPr lang="ru-RU" sz="4000" dirty="0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000" dirty="0" err="1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Майло</a:t>
            </a:r>
            <a:r>
              <a:rPr lang="ru-RU" sz="4000" dirty="0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– он </a:t>
            </a:r>
            <a:r>
              <a:rPr lang="ru-RU" sz="4000" dirty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исследователь. Робот будет находить и исследовать   новый  вид растения.</a:t>
            </a:r>
            <a:br>
              <a:rPr lang="ru-RU" sz="4000" dirty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для этого у него должен быть датчик движения для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поиска  объекта.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b="1" dirty="0">
              <a:solidFill>
                <a:srgbClr val="8A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6996" y="3429000"/>
            <a:ext cx="8352928" cy="3417948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ru-RU" sz="43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называется основная деталь конструктора?</a:t>
            </a:r>
          </a:p>
          <a:p>
            <a:pPr algn="l"/>
            <a:r>
              <a:rPr lang="ru-RU" sz="4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Какая </a:t>
            </a:r>
            <a:r>
              <a:rPr lang="ru-RU" sz="43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деталь конструктора приводит робота в движение?</a:t>
            </a:r>
            <a:br>
              <a:rPr lang="ru-RU" sz="43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Итак</a:t>
            </a:r>
            <a:r>
              <a:rPr lang="ru-RU" sz="43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ребята нам следует сконструировать робота </a:t>
            </a:r>
            <a:r>
              <a:rPr lang="ru-RU" sz="4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3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Майло</a:t>
            </a:r>
            <a:r>
              <a:rPr lang="ru-RU" sz="4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r>
              <a:rPr lang="ru-RU" sz="43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который нам в </a:t>
            </a:r>
            <a:r>
              <a:rPr lang="ru-RU" sz="43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чём </a:t>
            </a:r>
            <a:r>
              <a:rPr lang="ru-RU" sz="43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поможет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560745">
            <a:off x="493603" y="1847777"/>
            <a:ext cx="8282675" cy="1869214"/>
          </a:xfrm>
          <a:prstGeom prst="rect">
            <a:avLst/>
          </a:prstGeom>
          <a:noFill/>
        </p:spPr>
        <p:txBody>
          <a:bodyPr>
            <a:prstTxWarp prst="textWave1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solidFill>
                  <a:srgbClr val="8A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ФИЗМИНУТКА</a:t>
            </a: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</a:t>
            </a:r>
          </a:p>
        </p:txBody>
      </p:sp>
      <p:pic>
        <p:nvPicPr>
          <p:cNvPr id="7" name="Picture 44" descr="736216910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285728"/>
            <a:ext cx="2852973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3655" y="188640"/>
            <a:ext cx="8229600" cy="151216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Инструкция   по сборке  модели  «</a:t>
            </a:r>
            <a:r>
              <a:rPr lang="ru-RU" dirty="0" err="1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Майло</a:t>
            </a:r>
            <a:r>
              <a:rPr lang="ru-RU" dirty="0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»-исследователь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4" name="Объект 3" descr="C:\Users\User\Desktop\2 (2).jpg"/>
          <p:cNvPicPr>
            <a:picLocks noGrp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66"/>
          <a:stretch/>
        </p:blipFill>
        <p:spPr>
          <a:xfrm>
            <a:off x="693832" y="1450625"/>
            <a:ext cx="3867904" cy="1820915"/>
          </a:xfrm>
        </p:spPr>
      </p:pic>
      <p:pic>
        <p:nvPicPr>
          <p:cNvPr id="7" name="Рисунок 6" descr="C:\Users\User\Desktop\2 (1)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450624"/>
            <a:ext cx="3372356" cy="182091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C:\Users\User\Desktop\3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004" y="3399383"/>
            <a:ext cx="3867904" cy="180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User\Desktop\3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398227"/>
            <a:ext cx="3403228" cy="18013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C:\Users\User\Desktop\5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622" y="5342235"/>
            <a:ext cx="7682572" cy="13608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98631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860" y="2420888"/>
            <a:ext cx="3024336" cy="1868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C:\Users\User\Desktop\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420888"/>
            <a:ext cx="3340100" cy="18687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User\Desktop\9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532" y="4581128"/>
            <a:ext cx="3003972" cy="2016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User\Desktop\10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581128"/>
            <a:ext cx="3340100" cy="2016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C:\Users\User\Desktop\6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532" y="277766"/>
            <a:ext cx="7507600" cy="18516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2052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629</TotalTime>
  <Words>386</Words>
  <Application>Microsoft Office PowerPoint</Application>
  <PresentationFormat>Экран (4:3)</PresentationFormat>
  <Paragraphs>53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Times New Roman</vt:lpstr>
      <vt:lpstr>Тема Office</vt:lpstr>
      <vt:lpstr>Урок по робототехнике 3 класс</vt:lpstr>
      <vt:lpstr>Правила безопасности при работе с  Лего конструктором:  </vt:lpstr>
      <vt:lpstr>Чтобы определить тему сегодняшнего занятия отгадайте загадку: </vt:lpstr>
      <vt:lpstr>Тема урока:</vt:lpstr>
      <vt:lpstr>Цель урока:</vt:lpstr>
      <vt:lpstr>Ребята, сегодня мы будем конструировать робота «Майло» – он исследователь. Робот будет находить и исследовать   новый  вид растения. А для этого у него должен быть датчик движения для поиска  объекта.    </vt:lpstr>
      <vt:lpstr>Презентация PowerPoint</vt:lpstr>
      <vt:lpstr>Инструкция   по сборке  модели  «Майло»-исследователь  </vt:lpstr>
      <vt:lpstr>Презентация PowerPoint</vt:lpstr>
      <vt:lpstr>Программирование  робота-Майло</vt:lpstr>
      <vt:lpstr>Содержание мини проекта</vt:lpstr>
      <vt:lpstr>Содержание примерного мини проекта</vt:lpstr>
      <vt:lpstr>Итог урока   - Чему мы сегодня учились на уроке?  </vt:lpstr>
      <vt:lpstr>Презентация PowerPoint</vt:lpstr>
      <vt:lpstr>Установка на следующий урок </vt:lpstr>
      <vt:lpstr>Презентация PowerPoint</vt:lpstr>
    </vt:vector>
  </TitlesOfParts>
  <Company>Grizli777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технологии 5 класс</dc:title>
  <dc:creator>Пользователь Windows</dc:creator>
  <cp:lastModifiedBy>User</cp:lastModifiedBy>
  <cp:revision>77</cp:revision>
  <dcterms:created xsi:type="dcterms:W3CDTF">2019-11-24T14:37:33Z</dcterms:created>
  <dcterms:modified xsi:type="dcterms:W3CDTF">2022-12-24T12:32:53Z</dcterms:modified>
</cp:coreProperties>
</file>