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66" r:id="rId4"/>
    <p:sldId id="268" r:id="rId5"/>
    <p:sldId id="278" r:id="rId6"/>
    <p:sldId id="28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6" autoAdjust="0"/>
    <p:restoredTop sz="94660"/>
  </p:normalViewPr>
  <p:slideViewPr>
    <p:cSldViewPr>
      <p:cViewPr varScale="1">
        <p:scale>
          <a:sx n="63" d="100"/>
          <a:sy n="63" d="100"/>
        </p:scale>
        <p:origin x="160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1C898-C19B-4535-8AFD-13FA57571BE4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5DC8C-3D3C-4E17-AA6E-B0A8B07D1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D4630-AA0A-48A2-8F54-C688B2D77A8E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83884-0E7E-4CC8-9C08-ED0FA9660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533B6-D054-4572-90B0-DBFF878E8FC6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6401-DEAB-49A2-85EE-8B6788776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59515-1FE0-433A-970D-786FFDA1F9A7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5ED7-3A96-4962-98A0-8908D4C0F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981D7-97F4-4604-941E-9CA867C6174B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90C7A-1277-4D0A-84B5-C0524801C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F12A2-7A05-4997-8103-BEC27BCBD2B4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4B46-FB82-4B5A-8F86-682C541E4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ACBD-4EDD-456F-9048-8D505D6DCDE8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D063-8884-455D-9818-3F134842B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57E93-9081-4C0A-9A4B-39B54FBA6D62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CFDDE-1F93-4C4A-B33F-2092127E0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F81CD-7724-4CCF-9E84-A6499256B2CF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97BEB-A721-460B-A748-02EE980A9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E8FC6-C222-44E7-AF85-EAEB8D281A8F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3DD8A-B59D-4262-A05E-0DF61530E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1D735-9B93-4DF1-97CB-42281D683B7A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D472A-2D4E-40EC-93B8-80345E4851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AEE8E6-DDF6-4592-8FA1-2065075C8DED}" type="datetimeFigureOut">
              <a:rPr lang="ru-RU"/>
              <a:pPr>
                <a:defRPr/>
              </a:pPr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2BF36C-C13F-457C-86FD-1863298D3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nsportal.ru/shkola/khimiya/library/2012/11/29/v-pomoshch-k-eg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5EFACF-8026-4E7B-8A73-DD9F0DCBE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620688"/>
            <a:ext cx="7211144" cy="550547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dirty="0"/>
              <a:t>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вами находятся вещества. Из них изготовлены различные предметы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S; H</a:t>
            </a:r>
            <a:r>
              <a:rPr lang="en-US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O; CO</a:t>
            </a:r>
            <a:r>
              <a:rPr lang="en-US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Zn; Cu;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CuO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Fe</a:t>
            </a:r>
            <a:r>
              <a:rPr lang="en-US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Cu; C;  </a:t>
            </a:r>
            <a:r>
              <a:rPr lang="en-US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ZnO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.По какому признаку можно разделить их. 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02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50AA9-A83E-479B-B346-C1A38BB1F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«ОКСИДЫ»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3230C5-6598-4D75-9CD0-DC18FE33E4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600200"/>
            <a:ext cx="685110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Сформулировать 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определение понятия «Оксиды»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Уметь называть «Оксиды»</a:t>
            </a:r>
          </a:p>
          <a:p>
            <a:pPr marL="0" indent="0" algn="just">
              <a:buNone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3.Знать области применения некоторых оксидов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754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916832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ОКСИДЫ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это сложные вещества, состоящие из двух элементов , один из которых – кислород, имеющий валентность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540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5585" y="2383097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5585" y="567215"/>
            <a:ext cx="6768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Алгоритм построения названий оксидов:</a:t>
            </a:r>
          </a:p>
          <a:p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Оксид + название элемента в родительном падеже  (римской цифра валентность в случае ее переменности)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5668FC7-D195-4CF7-8DBC-27EF0C8E6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27615B0-BD20-4953-AC72-E24A70237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600200"/>
            <a:ext cx="7211143" cy="4525963"/>
          </a:xfrm>
        </p:spPr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O; CO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CuO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Fe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kumimoji="0" lang="en-US" sz="48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ZnO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681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76672"/>
            <a:ext cx="6984776" cy="5320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земной коре – литосфере находятся глина, в её состав входит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алюминия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кремния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(песок), 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железа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(содержится в красном железняке).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Водная оболочка Земли – гидросфера – это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водорода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воздухе есть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углерода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(углекислый газ).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 результате хозяйственной деятельности человека образуются вещества, загрязняющие атмосферу: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оксид углерода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(угарный газ),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оксид серы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(сернистый газ), 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-оксид азота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и 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4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оксид азота (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314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EB162C-5CB2-4991-A244-D853D4D108E2}"/>
              </a:ext>
            </a:extLst>
          </p:cNvPr>
          <p:cNvSpPr txBox="1"/>
          <p:nvPr/>
        </p:nvSpPr>
        <p:spPr>
          <a:xfrm>
            <a:off x="2286000" y="956529"/>
            <a:ext cx="6534472" cy="4685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Проработайте текст параграфа 14, используя определённые условные значки: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«!» - я это знал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«+» - это для меня новое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«-» - это противоречит моим знаниям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«?» - об этом я хочу узнать побольше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Закрепите алгоритм номенклатуры «оксидов» - упр. 3 стр. 71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Номенклатура оксидов -сайт Франковская Евгения Николаевна (помощь к подготовке ГИА, ВПР, олимпиаде) -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https://nsportal.ru/shkola/khimiya/library/2012/11/29/v-pomoshch-k-ege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0948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</TotalTime>
  <Words>331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Презентация PowerPoint</vt:lpstr>
      <vt:lpstr>Тема урока: «ОКСИДЫ»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Admin</cp:lastModifiedBy>
  <cp:revision>48</cp:revision>
  <dcterms:created xsi:type="dcterms:W3CDTF">2012-08-20T16:10:27Z</dcterms:created>
  <dcterms:modified xsi:type="dcterms:W3CDTF">2022-12-06T00:13:18Z</dcterms:modified>
</cp:coreProperties>
</file>