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6" d="100"/>
          <a:sy n="66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Monotype Corsiva" pitchFamily="66" charset="0"/>
              </a:rPr>
              <a:t>Сохранение и стимулирование здоровья</a:t>
            </a:r>
            <a:endParaRPr lang="ru-RU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56992"/>
            <a:ext cx="8517632" cy="23042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Презентация  материала </a:t>
            </a:r>
          </a:p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для работы с родителями </a:t>
            </a:r>
          </a:p>
          <a:p>
            <a:pPr algn="ctr">
              <a:buNone/>
            </a:pPr>
            <a:r>
              <a:rPr lang="ru-RU" sz="3000" b="1" dirty="0" smtClean="0">
                <a:latin typeface="Monotype Corsiva" pitchFamily="66" charset="0"/>
              </a:rPr>
              <a:t>педагога-психолога </a:t>
            </a:r>
            <a:r>
              <a:rPr lang="ru-RU" sz="3000" b="1" dirty="0" err="1" smtClean="0">
                <a:latin typeface="Monotype Corsiva" pitchFamily="66" charset="0"/>
              </a:rPr>
              <a:t>Тангатаровой</a:t>
            </a:r>
            <a:r>
              <a:rPr lang="ru-RU" sz="3000" b="1" dirty="0" smtClean="0">
                <a:latin typeface="Monotype Corsiva" pitchFamily="66" charset="0"/>
              </a:rPr>
              <a:t> Эльвиры </a:t>
            </a:r>
            <a:r>
              <a:rPr lang="ru-RU" sz="3000" b="1" dirty="0" err="1" smtClean="0">
                <a:latin typeface="Monotype Corsiva" pitchFamily="66" charset="0"/>
              </a:rPr>
              <a:t>Салаватовны</a:t>
            </a:r>
            <a:endParaRPr lang="ru-RU" sz="30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5733257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 algn="just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Особого внимания заслуживает проблема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закаливания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Закаливание детей рекомендуют для общего укрепления организма, профилактики простуд и повышения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иммунитета.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слабленному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и болезненному ребенку закаливание необходимо больше, чем здоровому. Очень важна в этом роль здорового образа жизни семьи. На закаленных детей меньше влияют резкие изменения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температуры, они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имеют хороший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аппетит, более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активны, уравновешены и жизнерадостны.</a:t>
            </a:r>
          </a:p>
          <a:p>
            <a:pPr algn="just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Существует достаточно много специально разработанных методик закаливания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детей: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воздушные ванны, водные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процедуры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 купание в различных открытых водоемах,</a:t>
            </a:r>
          </a:p>
          <a:p>
            <a:pPr algn="just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обтирание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 обливание ног и контрастное обливание всего тела. </a:t>
            </a:r>
          </a:p>
          <a:p>
            <a:pPr algn="just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К закаливанию в повседневной жизни можно отнести регулярное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проветривание квартиры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расширенное умывание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ребенка и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хождение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по дому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босиком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акой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тип закаливания является одним из самых удобных. Ведь для него не требуется каких-то особенных сложно выполнимых условий. Такое закаливание, на самом деле, показано всем без исключения детям. </a:t>
            </a:r>
          </a:p>
          <a:p>
            <a:pPr algn="just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Правда, в каждом случае требуется свой индивидуальный подход. Необходимо подобрать самый подходящий режим с учетом состояния здоровья ребенка, а также уровня его физического развития. </a:t>
            </a:r>
          </a:p>
          <a:p>
            <a:pPr algn="just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В любом случае, нельзя забывать о соблюдении основных принципов закаливания детей дошкольного возраста: постепенности и систематичности.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Еще перед началом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процедур родителям нужно создать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ребенку максимально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положительный эмоциональный настрой.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если малышу не пришлись по душе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какие-то определенные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процедуры, ни в коем случае нельзя его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принуждать выполнять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их, чтобы с самого начала не вызвать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негативное отношение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75404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052736"/>
            <a:ext cx="7139136" cy="44210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Будьте </a:t>
            </a: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здоровы!!!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артинки по запросу картинки на тему здоровый образ жизни в семь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645024"/>
            <a:ext cx="3312368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644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4664"/>
            <a:ext cx="8496944" cy="597666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сохранения и стимулирования здоровья: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образовательные технологии  -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первую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очередь,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воспитания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культуры или культуры здоровья детей. Цель этих технологий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становление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осознанного отношения ребёнка к здоровью и жизни человека, накопление знаний о здоровье и развитие умения оберегать, поддерживать и сохранять его, обретение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компетентности, позволяющей дошкольнику самостоятельно и эффективно решать задачи здорового образа жизни и безопасного поведения. Иными словами, нам важно достичь такого результата, чтобы наши дети, переступая порог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«взрослой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жизни», не только имели высокий потенциал здоровья, позволяющий вести здоровый образ жизни, 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имели багаж знаний, позволяющий им делать это правильно.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здоровьесберегающим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технологиям, которые родители могут использовать в повседневной жизни, можно отнести: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031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88640"/>
            <a:ext cx="4104456" cy="36004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Ритмопластика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время занятий ритмопластикой у детей развивается музыкальный слух, чувство ритма, гибкость и пластичность, формируется правильная осанка. Обращается внимание на художественную ценность, величину физической нагрузки и её соразмерность возрастным показаниям ребенка.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://planetadetstva.net/wp-content/uploads/2014/08/konsultaciya-dlya-roditelej-ritmoplastik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716015" cy="361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детские танцы, занятия танцами для детей, детская школа танцев, танцы для дете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789040"/>
            <a:ext cx="5832648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6379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8946" y="116632"/>
            <a:ext cx="5785542" cy="6120680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ru-RU" sz="5200" b="1" dirty="0">
                <a:latin typeface="Times New Roman" pitchFamily="18" charset="0"/>
                <a:cs typeface="Times New Roman" pitchFamily="18" charset="0"/>
              </a:rPr>
              <a:t>Подвижные и спортивные игры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  привлекают детей своей эмоциональностью, разнообразием сюжетов и двигательных заданий, в которых имеется возможность удовлетворить свойственное детям стремление к движениям.</a:t>
            </a:r>
          </a:p>
          <a:p>
            <a:pPr algn="just"/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В подвижных играх выполняются различные дви­жения: ходьба, бег, подпрыгивание, прыжки, ползание, метание, бросание, ловля и т. д. Это является важным условием развития и совершенствования движений. Вместе с тем активная двигательная деятельность детей значительно стимулирует работу самых разнообразных групп мышц, усиливает кровообращение и дыхание, улучшает обмен веществ. Все это ведет к наиболее полноценному физическому развитию и оздоровлению всего организма ребенка.</a:t>
            </a:r>
          </a:p>
          <a:p>
            <a:pPr algn="just"/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В подвижных играх создаются благоприятные условия для воспитания таких двигательных качеств, как ловкость, быстрота. Этому способствуют действия детей в постоянно меняющихся игровых ситуациях (необходимость увертываться, чтобы не быть пойманным, бежать как можно быстрее, чтобы поймать убегающего, и т. д.). Подвижные и спортивные игры проводятся ежедневно как в помещении, так и на прогулке. Дома  - игры малой или средней степени подвижности. На прогулке – более активные виды игр. Игры подбираются в соответствии с возрастом ребёнка, местом и временем их проведения.</a:t>
            </a:r>
          </a:p>
          <a:p>
            <a:endParaRPr lang="ru-RU" sz="4500" dirty="0"/>
          </a:p>
        </p:txBody>
      </p:sp>
      <p:pic>
        <p:nvPicPr>
          <p:cNvPr id="4" name="Рисунок 3" descr="Подвижные игры для детей от 7 до 10 лет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979" y="-3836"/>
            <a:ext cx="32099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подвижные игры для детей картин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514850"/>
            <a:ext cx="33432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5632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88640"/>
            <a:ext cx="4464496" cy="5544616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Релаксация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психического здоровья детей необходима сбалансированность положительных и отрицательных эмоций, обеспечивающая поддержание душевного равновесия и жизнеутверждающего поведения. Наша задача состоит не в том, чтобы подавлять или искоренять эмоции, а в том, чтобы научить детей ощущать свои эмоции, управлять своим поведением, слышать своё тело. С этой целью можно использовать  упражнения на расслабление определенных частей тела и всего организма. Используется для релаксации спокойная классическая музыка (Чайковский, Рахманинов),  звуки природы. Выполнение таких упражнений очень нравится детям, т. к. в них есть элемент игры. Они быстро обучаются этому непростому умению расслабляться.</a:t>
            </a:r>
          </a:p>
          <a:p>
            <a:endParaRPr lang="ru-RU" dirty="0"/>
          </a:p>
        </p:txBody>
      </p:sp>
      <p:pic>
        <p:nvPicPr>
          <p:cNvPr id="4" name="Рисунок 3" descr="http://www.dar-akademia.ru/wordpress/wp-content/uploads/2010/02/%D0%A0%D0%B5%D0%BB%D0%B0%D0%BA%D1%81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499992" cy="321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itnessplus.ru/wp-content/uploads/2013/08/4397943_jp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717032"/>
            <a:ext cx="4499992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6417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260648"/>
            <a:ext cx="3816424" cy="5805264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Пальчиковая гимнастика 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тренирует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мелкую моторику, стимулирует речь, пространственное мышление, внимание, кровообращение, воображение, быстроту реакции. Полезна всем детям, особенно с речевыми проблемами. Проводится в любой удобный отрезок времени. Для проведения пальчиковой гимнастики можно использовать комплексы специальных упражнений в стихах, сказках, которые заинтересуют и активизируют детей.</a:t>
            </a:r>
          </a:p>
          <a:p>
            <a:endParaRPr lang="ru-RU" dirty="0"/>
          </a:p>
        </p:txBody>
      </p:sp>
      <p:pic>
        <p:nvPicPr>
          <p:cNvPr id="4" name="Рисунок 3" descr="http://pic.rutube.ru/video/c2/1e/c21e5b0307059b84749199f51b6f2bb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482453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азвитие мелкой моторики пальчиковая гимнастик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429000"/>
            <a:ext cx="4824536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8586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476673"/>
            <a:ext cx="3923927" cy="5904656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Гимнастика для глаз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проводится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 в любое свободное время в зависимости от интенсивности зрительной нагрузки, способствует снятию статического напряжения мышц глаз, активизации кровообращения. Во время её проведения используется наглядный материал, показ взрослого.</a:t>
            </a:r>
          </a:p>
          <a:p>
            <a:endParaRPr lang="ru-RU" dirty="0"/>
          </a:p>
        </p:txBody>
      </p:sp>
      <p:pic>
        <p:nvPicPr>
          <p:cNvPr id="4" name="Рисунок 3" descr="Детская гимнастика для глаз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88640"/>
            <a:ext cx="4752529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тибетская гимнастика для глаз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56992"/>
            <a:ext cx="475252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4547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568952" cy="316835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Утренняя гимнастика 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проводится ежедневно по 6-8 мин., желательно с музыкальным сопровождением. У детей при этом формируются ритмические умения и навыки. Ежедневные физические упражнения приучают малыша заботиться о своем здоровье, относиться с детства с уважением к потребностям своего организма. Впоследствии это убережет его от множества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саморазрушительных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действий. Человек, которого с детства учили бережному отношению к своему здоровью, не начнет курить в 13 лет и с большой вероятностью не захочет пробовать ни алкоголь, ни наркотики, потому что с раннего детства он знает ценность здоровья – его научили об этом думать.</a:t>
            </a:r>
          </a:p>
          <a:p>
            <a:endParaRPr lang="ru-RU" dirty="0"/>
          </a:p>
        </p:txBody>
      </p:sp>
      <p:pic>
        <p:nvPicPr>
          <p:cNvPr id="4" name="Рисунок 3" descr="http://blog-logopeda.ru/wp-content/uploads/fizkultur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384376"/>
            <a:ext cx="4032448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Зарядк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01008"/>
            <a:ext cx="4644008" cy="2978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440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0648"/>
            <a:ext cx="8856984" cy="352839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Активный отдых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Малоподвижный образ жизни здоровья не прибавит. Активный отдых на свежем воздухе – самый полезный и эффективный. Прогулки на свежем воздухе, помимо общеукрепляющего действия, способствуют целому ряду положительных изменений в организме: учащению дыхания, усилению работы сердца, кровеносной системы, а соответственно - улучшению обмена веществ. Свежий воздух насыщает клетки организма необходимым количеством кислорода, а в квартире это невозможно. Ходьба укрепляет мышцы тела, связки и суставы, весь опорно-двигательный аппарат, а также защищает организм от застаивания. Движение заряжает организм ребенка энергией, повышает иммунитет. Прогулки на свежем воздухе очень полезны и для нервной системы. Прогулка в парке, пикник на природе всей семьей – все это в сочетании со спортивными и подвижными играми может стать отличным способом развлечься и, одновременно, укрепить свой организм.</a:t>
            </a:r>
          </a:p>
          <a:p>
            <a:endParaRPr lang="ru-RU" dirty="0"/>
          </a:p>
        </p:txBody>
      </p:sp>
      <p:pic>
        <p:nvPicPr>
          <p:cNvPr id="4" name="Рисунок 3" descr="http://world-womans.ru/ckfinder/userfiles/images/%D1%81%D0%B5%D0%BC%D0%B5%D0%B9%D0%BD%D1%8B%D0%B9%20%20%D0%BE%D1%82%D0%B4%D1%8B%D1%85%20%D0%B0%D0%BA%D1%82%D0%B8%D0%B2%D0%BD%D1%8B%D0%B9%20(5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3761" y="3933056"/>
            <a:ext cx="4320239" cy="273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zhlife.ru/uploads/posts/2014-04/1397210775_imgs-1403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3056"/>
            <a:ext cx="4788024" cy="273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4637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193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Сохранение и стимулирование здоровья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Marina</cp:lastModifiedBy>
  <cp:revision>6</cp:revision>
  <dcterms:created xsi:type="dcterms:W3CDTF">2015-03-26T10:04:13Z</dcterms:created>
  <dcterms:modified xsi:type="dcterms:W3CDTF">2025-12-08T07:19:29Z</dcterms:modified>
</cp:coreProperties>
</file>