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9" r:id="rId3"/>
    <p:sldId id="259" r:id="rId4"/>
    <p:sldId id="271" r:id="rId5"/>
    <p:sldId id="270" r:id="rId6"/>
    <p:sldId id="272" r:id="rId7"/>
    <p:sldId id="267" r:id="rId8"/>
    <p:sldId id="280" r:id="rId9"/>
    <p:sldId id="261" r:id="rId10"/>
    <p:sldId id="263" r:id="rId11"/>
    <p:sldId id="286" r:id="rId12"/>
    <p:sldId id="262" r:id="rId13"/>
    <p:sldId id="285" r:id="rId14"/>
    <p:sldId id="264" r:id="rId15"/>
    <p:sldId id="265" r:id="rId16"/>
    <p:sldId id="281" r:id="rId17"/>
    <p:sldId id="275" r:id="rId18"/>
    <p:sldId id="283" r:id="rId19"/>
    <p:sldId id="277" r:id="rId20"/>
    <p:sldId id="278" r:id="rId21"/>
    <p:sldId id="28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99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44;&#1086;&#1096;&#1082;&#1086;&#1083;&#1100;&#1085;&#1080;&#1082;2021\&#1087;&#1088;&#1077;&#1079;&#1077;&#1085;&#1090;&#1072;&#1094;&#1080;&#1103;%20&#1082;%20&#1079;&#1072;&#1085;&#1103;&#1090;&#1080;&#1102;2\&#1042;&#1072;&#1083;&#1077;&#1085;&#1090;&#1080;&#1085;%20&#1042;&#1072;&#1089;&#1077;&#1085;&#1082;&#1086;&#1074;%20-%20&#1055;&#1083;&#1072;&#1074;&#1085;&#1072;&#1103;%20(&#1089;&#1072;&#1091;&#1085;&#1076;&#1090;&#1088;&#1077;&#1082;%20&#1080;&#1079;%20&#1084;&#1091;&#1083;&#1100;&#1090;&#1092;&#1080;&#1083;&#1100;&#1084;&#1072;_(newtopmp3.org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44;&#1086;&#1096;&#1082;&#1086;&#1083;&#1100;&#1085;&#1080;&#1082;2021\&#1087;&#1088;&#1077;&#1079;&#1077;&#1085;&#1090;&#1072;&#1094;&#1080;&#1103;%20&#1082;%20&#1079;&#1072;&#1085;&#1103;&#1090;&#1080;&#1102;2\&#1087;&#1077;&#1088;&#1077;&#1084;&#1077;&#1097;&#1077;&#1085;&#1080;&#1077;%201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5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44;&#1086;&#1096;&#1082;&#1086;&#1083;&#1100;&#1085;&#1080;&#1082;2021\&#1087;&#1088;&#1077;&#1079;&#1077;&#1085;&#1090;&#1072;&#1094;&#1080;&#1103;%20&#1082;%20&#1079;&#1072;&#1085;&#1103;&#1090;&#1080;&#1102;2\&#1062;&#1074;&#1077;&#1090;&#1099;%20(&#1075;&#1088;&#1091;&#1087;&#1087;&#1072;%20&#1057;&#1090;&#1072;&#1089;&#1072;%20&#1053;&#1072;&#1084;&#1080;&#1085;&#1072;)%20-%20&#1041;&#1086;&#1075;&#1072;&#1090;&#1099;&#1088;&#1089;&#1082;&#1072;&#1103;%20&#1089;&#1080;&#1083;&#1072;%20(minus)%20&#8212;%20&#1082;&#1086;&#1087;&#1080;&#1103;.mp3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44;&#1086;&#1096;&#1082;&#1086;&#1083;&#1100;&#1085;&#1080;&#1082;2021\&#1087;&#1088;&#1077;&#1079;&#1077;&#1085;&#1090;&#1072;&#1094;&#1080;&#1103;%20&#1082;%20&#1079;&#1072;&#1085;&#1103;&#1090;&#1080;&#1102;2\&#1054;&#1073;&#1088;&#1077;&#1079;&#1082;&#1072;2%20&#1041;&#1086;&#1075;&#1072;&#1090;&#1099;&#1088;&#1089;&#1082;&#1072;&#1103;%20&#1089;&#1080;&#1083;&#1072;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44;&#1086;&#1096;&#1082;&#1086;&#1083;&#1100;&#1085;&#1080;&#1082;2021\&#1087;&#1088;&#1077;&#1079;&#1077;&#1085;&#1090;&#1072;&#1094;&#1080;&#1103;%20&#1082;%20&#1079;&#1072;&#1085;&#1103;&#1090;&#1080;&#1102;2\&#1084;&#1091;&#1079;&#1099;&#1082;&#1072;%20&#1087;&#1088;&#1080;&#1088;&#1086;&#1076;&#1099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44;&#1086;&#1096;&#1082;&#1086;&#1083;&#1100;&#1085;&#1080;&#1082;2021\&#1087;&#1088;&#1077;&#1079;&#1077;&#1085;&#1090;&#1072;&#1094;&#1080;&#1103;%20&#1082;%20&#1079;&#1072;&#1085;&#1103;&#1090;&#1080;&#1102;2\&#1087;&#1077;&#1088;&#1077;&#1084;&#1077;&#1097;&#1077;&#1085;&#1080;&#1077;%201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44;&#1086;&#1096;&#1082;&#1086;&#1083;&#1100;&#1085;&#1080;&#1082;2021\&#1087;&#1088;&#1077;&#1079;&#1077;&#1085;&#1090;&#1072;&#1094;&#1080;&#1103;%20&#1082;%20&#1079;&#1072;&#1085;&#1103;&#1090;&#1080;&#1102;2\&#1079;&#1074;&#1082;&#1091;2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3f8378b2ec0088c42f023ebb681114e1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7638"/>
            <a:ext cx="9144000" cy="6875638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1708641"/>
            <a:ext cx="8964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-56420"/>
            <a:ext cx="8460432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FF0000"/>
              </a:solidFill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</a:t>
            </a: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pic>
        <p:nvPicPr>
          <p:cNvPr id="5" name="Валентин Васенков - Плавная (саундтрек из мультфильма_(newtopmp3.org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5720" y="6000768"/>
            <a:ext cx="576634" cy="57663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285728"/>
            <a:ext cx="9072626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Организованная образовательная деятельность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 познавательному развитию 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подготовительной к школе группе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«Князь Александр Невский –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защитник земли русской»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(посвящено 800-летию со дня рождения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Александра Невского)</a:t>
            </a:r>
          </a:p>
          <a:p>
            <a:pPr algn="ctr"/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			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28860" y="3929066"/>
            <a:ext cx="6531083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b="1" dirty="0" smtClean="0">
                <a:gradFill flip="none" rotWithShape="1">
                  <a:gsLst>
                    <a:gs pos="0">
                      <a:srgbClr val="002060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2600" b="1" u="sng" dirty="0" smtClean="0">
                <a:gradFill flip="none" rotWithShape="1">
                  <a:gsLst>
                    <a:gs pos="0">
                      <a:srgbClr val="002060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atin typeface="Times New Roman" pitchFamily="18" charset="0"/>
                <a:cs typeface="Times New Roman" pitchFamily="18" charset="0"/>
              </a:rPr>
              <a:t>Подготовила: </a:t>
            </a:r>
          </a:p>
          <a:p>
            <a:r>
              <a:rPr lang="ru-RU" sz="2600" b="1" dirty="0" smtClean="0">
                <a:gradFill flip="none" rotWithShape="1">
                  <a:gsLst>
                    <a:gs pos="0">
                      <a:srgbClr val="002060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atin typeface="Times New Roman" pitchFamily="18" charset="0"/>
                <a:cs typeface="Times New Roman" pitchFamily="18" charset="0"/>
              </a:rPr>
              <a:t>                 воспитатель МБДОУ «Д/С №45»</a:t>
            </a:r>
          </a:p>
          <a:p>
            <a:pPr algn="just"/>
            <a:r>
              <a:rPr lang="ru-RU" sz="2600" b="1" dirty="0" smtClean="0">
                <a:gradFill flip="none" rotWithShape="1">
                  <a:gsLst>
                    <a:gs pos="0">
                      <a:srgbClr val="002060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600" b="1" dirty="0" err="1" smtClean="0">
                <a:gradFill flip="none" rotWithShape="1">
                  <a:gsLst>
                    <a:gs pos="0">
                      <a:srgbClr val="002060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atin typeface="Times New Roman" pitchFamily="18" charset="0"/>
                <a:cs typeface="Times New Roman" pitchFamily="18" charset="0"/>
              </a:rPr>
              <a:t>Старцева</a:t>
            </a:r>
            <a:r>
              <a:rPr lang="ru-RU" sz="2600" b="1" dirty="0" smtClean="0">
                <a:gradFill flip="none" rotWithShape="1">
                  <a:gsLst>
                    <a:gs pos="0">
                      <a:srgbClr val="002060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 smtClean="0">
                <a:gradFill flip="none" rotWithShape="1">
                  <a:gsLst>
                    <a:gs pos="0">
                      <a:srgbClr val="002060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atin typeface="Times New Roman" pitchFamily="18" charset="0"/>
                <a:cs typeface="Times New Roman" pitchFamily="18" charset="0"/>
              </a:rPr>
              <a:t>Эльнара</a:t>
            </a:r>
            <a:r>
              <a:rPr lang="ru-RU" sz="2600" b="1" dirty="0" smtClean="0">
                <a:gradFill flip="none" rotWithShape="1">
                  <a:gsLst>
                    <a:gs pos="0">
                      <a:srgbClr val="002060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 smtClean="0">
                <a:gradFill flip="none" rotWithShape="1">
                  <a:gsLst>
                    <a:gs pos="0">
                      <a:srgbClr val="002060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atin typeface="Times New Roman" pitchFamily="18" charset="0"/>
                <a:cs typeface="Times New Roman" pitchFamily="18" charset="0"/>
              </a:rPr>
              <a:t>Коляевна</a:t>
            </a:r>
            <a:endParaRPr lang="ru-RU" sz="2600" b="1" dirty="0" smtClean="0">
              <a:gradFill flip="none" rotWithShape="1">
                <a:gsLst>
                  <a:gs pos="0">
                    <a:srgbClr val="002060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path path="rect">
                  <a:fillToRect l="100000" t="100000"/>
                </a:path>
                <a:tileRect r="-100000" b="-1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4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3f8378b2ec0088c42f023ebb681114e1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6776"/>
            <a:ext cx="9144000" cy="6984776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415980"/>
            <a:ext cx="8964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205464"/>
            <a:ext cx="846043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pic>
        <p:nvPicPr>
          <p:cNvPr id="19458" name="Picture 2" descr="https://i1.wp.com/flatik.ru/flax/750/749718/749718_html_1ddcf8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  <p:pic>
        <p:nvPicPr>
          <p:cNvPr id="1027" name="Picture 3" descr="C:\Users\DS\Desktop\Дошкольник 2021\Рисунок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38867"/>
            <a:ext cx="9144000" cy="70968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DS\Desktop\Textures-Old-Paper-PPT-Backgroun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DS\Desktop\Дошкольник 2021\Рисунок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71546"/>
            <a:ext cx="9144000" cy="4322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3f8378b2ec0088c42f023ebb681114e1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6776"/>
            <a:ext cx="9144000" cy="6984776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415980"/>
            <a:ext cx="8964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205464"/>
            <a:ext cx="846043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pic>
        <p:nvPicPr>
          <p:cNvPr id="20482" name="Picture 2" descr="https://mvdmedia.ru/upload/medialibrary/a4e/a4ed2c51e15e620c80bdac33b73561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S\Desktop\Дошкольник 2021\Рисунок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14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C:\Users\User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8301411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415980"/>
            <a:ext cx="8964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205464"/>
            <a:ext cx="846043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3f8378b2ec0088c42f023ebb681114e1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6776"/>
            <a:ext cx="9144000" cy="6984776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415980"/>
            <a:ext cx="8964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205464"/>
            <a:ext cx="846043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pic>
        <p:nvPicPr>
          <p:cNvPr id="23554" name="Picture 2" descr="https://avatars.mds.yandex.net/get-zen_doc/1707291/pub_5cb03ef5f6607000af80e542_5cb041c971c1ba00afa6f1c1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31440"/>
            <a:ext cx="9194304" cy="7389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415980"/>
            <a:ext cx="8964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205464"/>
            <a:ext cx="846043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pic>
        <p:nvPicPr>
          <p:cNvPr id="18434" name="Picture 2" descr="https://static-eu.insales.ru/images/products/1/5091/11998179/large_135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3920" y="0"/>
            <a:ext cx="4786312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3f8378b2ec0088c42f023ebb681114e1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26776"/>
            <a:ext cx="9144000" cy="6984776"/>
          </a:xfrm>
          <a:prstGeom prst="rect">
            <a:avLst/>
          </a:prstGeom>
          <a:noFill/>
        </p:spPr>
      </p:pic>
      <p:pic>
        <p:nvPicPr>
          <p:cNvPr id="25602" name="Picture 2" descr="https://i.pinimg.com/originals/c6/e7/74/c6e77499d8e4503986c0c219ce2d5e9f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0264"/>
            <a:ext cx="9144000" cy="6948264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415980"/>
            <a:ext cx="8964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205464"/>
            <a:ext cx="846043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pic>
        <p:nvPicPr>
          <p:cNvPr id="7" name="перемещение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2859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DS\Downloads\viptalisman_62654.jpg"/>
          <p:cNvPicPr>
            <a:picLocks noChangeAspect="1" noChangeArrowheads="1"/>
          </p:cNvPicPr>
          <p:nvPr/>
        </p:nvPicPr>
        <p:blipFill>
          <a:blip r:embed="rId2"/>
          <a:srcRect l="9375" t="25000" r="6250" b="16666"/>
          <a:stretch>
            <a:fillRect/>
          </a:stretch>
        </p:blipFill>
        <p:spPr bwMode="auto">
          <a:xfrm>
            <a:off x="-1" y="0"/>
            <a:ext cx="909299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S\Desktop\Textures-Old-Paper-PPT-Background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415980"/>
            <a:ext cx="8964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205464"/>
            <a:ext cx="846043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pic>
        <p:nvPicPr>
          <p:cNvPr id="6" name="Picture 2" descr="C:\Users\PC\Desktop\александр невский\958646.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480" y="0"/>
            <a:ext cx="59046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Цветы (группа Стаса Намина) - Богатырская сила (minus) — коп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85720" y="6305568"/>
            <a:ext cx="428628" cy="428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72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3f8378b2ec0088c42f023ebb681114e1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638"/>
            <a:ext cx="9144000" cy="6875638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1708641"/>
            <a:ext cx="8964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-56420"/>
            <a:ext cx="8460432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FF0000"/>
              </a:solidFill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</a:t>
            </a: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85728"/>
            <a:ext cx="9072626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Организованная образовательная деятельность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 познавательному развитию 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подготовительной к школе группе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«Князь Александр Невский –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защитник земли русской»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(посвящено 800-летию со дня рождения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Александра Невского)</a:t>
            </a:r>
          </a:p>
          <a:p>
            <a:pPr algn="ctr"/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			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28860" y="3929066"/>
            <a:ext cx="6531083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b="1" dirty="0" smtClean="0">
                <a:gradFill flip="none" rotWithShape="1">
                  <a:gsLst>
                    <a:gs pos="0">
                      <a:srgbClr val="002060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2600" b="1" u="sng" dirty="0" smtClean="0">
                <a:gradFill flip="none" rotWithShape="1">
                  <a:gsLst>
                    <a:gs pos="0">
                      <a:srgbClr val="002060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atin typeface="Times New Roman" pitchFamily="18" charset="0"/>
                <a:cs typeface="Times New Roman" pitchFamily="18" charset="0"/>
              </a:rPr>
              <a:t>Подготовила: </a:t>
            </a:r>
          </a:p>
          <a:p>
            <a:r>
              <a:rPr lang="ru-RU" sz="2600" b="1" dirty="0" smtClean="0">
                <a:gradFill flip="none" rotWithShape="1">
                  <a:gsLst>
                    <a:gs pos="0">
                      <a:srgbClr val="002060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atin typeface="Times New Roman" pitchFamily="18" charset="0"/>
                <a:cs typeface="Times New Roman" pitchFamily="18" charset="0"/>
              </a:rPr>
              <a:t>                 воспитатель МБДОУ «Д/С №45»</a:t>
            </a:r>
          </a:p>
          <a:p>
            <a:pPr algn="just"/>
            <a:r>
              <a:rPr lang="ru-RU" sz="2600" b="1" dirty="0" smtClean="0">
                <a:gradFill flip="none" rotWithShape="1">
                  <a:gsLst>
                    <a:gs pos="0">
                      <a:srgbClr val="002060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600" b="1" dirty="0" err="1" smtClean="0">
                <a:gradFill flip="none" rotWithShape="1">
                  <a:gsLst>
                    <a:gs pos="0">
                      <a:srgbClr val="002060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atin typeface="Times New Roman" pitchFamily="18" charset="0"/>
                <a:cs typeface="Times New Roman" pitchFamily="18" charset="0"/>
              </a:rPr>
              <a:t>Старцева</a:t>
            </a:r>
            <a:r>
              <a:rPr lang="ru-RU" sz="2600" b="1" dirty="0" smtClean="0">
                <a:gradFill flip="none" rotWithShape="1">
                  <a:gsLst>
                    <a:gs pos="0">
                      <a:srgbClr val="002060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 smtClean="0">
                <a:gradFill flip="none" rotWithShape="1">
                  <a:gsLst>
                    <a:gs pos="0">
                      <a:srgbClr val="002060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atin typeface="Times New Roman" pitchFamily="18" charset="0"/>
                <a:cs typeface="Times New Roman" pitchFamily="18" charset="0"/>
              </a:rPr>
              <a:t>Эльнара</a:t>
            </a:r>
            <a:r>
              <a:rPr lang="ru-RU" sz="2600" b="1" dirty="0" smtClean="0">
                <a:gradFill flip="none" rotWithShape="1">
                  <a:gsLst>
                    <a:gs pos="0">
                      <a:srgbClr val="002060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 smtClean="0">
                <a:gradFill flip="none" rotWithShape="1">
                  <a:gsLst>
                    <a:gs pos="0">
                      <a:srgbClr val="002060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atin typeface="Times New Roman" pitchFamily="18" charset="0"/>
                <a:cs typeface="Times New Roman" pitchFamily="18" charset="0"/>
              </a:rPr>
              <a:t>Коляевна</a:t>
            </a:r>
            <a:endParaRPr lang="ru-RU" sz="2600" b="1" dirty="0" smtClean="0">
              <a:gradFill flip="none" rotWithShape="1">
                <a:gsLst>
                  <a:gs pos="0">
                    <a:srgbClr val="002060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path path="rect">
                  <a:fillToRect l="100000" t="100000"/>
                </a:path>
                <a:tileRect r="-100000" b="-1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S\Desktop\Textures-Old-Paper-PPT-Background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415980"/>
            <a:ext cx="8964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205464"/>
            <a:ext cx="846043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pic>
        <p:nvPicPr>
          <p:cNvPr id="6" name="Picture 2" descr="C:\Users\PC\Desktop\александр невский\958646.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480" y="0"/>
            <a:ext cx="59046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Обрезка2 Богатырская сил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143900" y="6143644"/>
            <a:ext cx="447676" cy="447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41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S\Desktop\Textures-Old-Paper-PPT-Backgroun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415980"/>
            <a:ext cx="8964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205464"/>
            <a:ext cx="846043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pic>
        <p:nvPicPr>
          <p:cNvPr id="6" name="Picture 2" descr="C:\Users\PC\Desktop\александр невский\958646.b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480" y="0"/>
            <a:ext cx="59046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3f8378b2ec0088c42f023ebb681114e1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26776"/>
            <a:ext cx="9144000" cy="6984776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415980"/>
            <a:ext cx="8964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205464"/>
            <a:ext cx="846043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pic>
        <p:nvPicPr>
          <p:cNvPr id="16386" name="Picture 2" descr="C:\Users\User\Desktop\Педагог года 2021\для презентации\природ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</p:spPr>
      </p:pic>
      <p:pic>
        <p:nvPicPr>
          <p:cNvPr id="6" name="музыка приро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524328" y="5373216"/>
            <a:ext cx="592832" cy="59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4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3f8378b2ec0088c42f023ebb681114e1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6776"/>
            <a:ext cx="9144000" cy="6984776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415980"/>
            <a:ext cx="8964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205464"/>
            <a:ext cx="846043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pic>
        <p:nvPicPr>
          <p:cNvPr id="16386" name="Picture 2" descr="C:\Users\User\Desktop\Педагог года 2021\для презентации\природ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3f8378b2ec0088c42f023ebb681114e1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26776"/>
            <a:ext cx="9144000" cy="6984776"/>
          </a:xfrm>
          <a:prstGeom prst="rect">
            <a:avLst/>
          </a:prstGeom>
          <a:noFill/>
        </p:spPr>
      </p:pic>
      <p:pic>
        <p:nvPicPr>
          <p:cNvPr id="25602" name="Picture 2" descr="https://i.pinimg.com/originals/c6/e7/74/c6e77499d8e4503986c0c219ce2d5e9f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0264"/>
            <a:ext cx="9144000" cy="6948264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415980"/>
            <a:ext cx="8964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205464"/>
            <a:ext cx="846043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pic>
        <p:nvPicPr>
          <p:cNvPr id="7" name="перемещение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00034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3f8378b2ec0088c42f023ebb681114e1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6776"/>
            <a:ext cx="9144000" cy="6984776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415980"/>
            <a:ext cx="8964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205464"/>
            <a:ext cx="846043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pic>
        <p:nvPicPr>
          <p:cNvPr id="1026" name="Picture 2" descr="https://v-puty.com/images/gallery/pereslavl-zalesskii/muzei/%D0%BC%D1%83%D0%B7%D0%B5%D0%B9%20%D0%90%D0%BB%D0%B5%D0%BA%D1%81%D0%B0%D0%BD%D0%B4%D1%80%D0%B0%20%D0%9D%D0%B5%D0%B2%D1%81%D0%BA%D0%BE%D0%B3%D0%B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59432"/>
            <a:ext cx="9144000" cy="73174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3f8378b2ec0088c42f023ebb681114e1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26776"/>
            <a:ext cx="9144000" cy="6984776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415980"/>
            <a:ext cx="8964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205464"/>
            <a:ext cx="846043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pic>
        <p:nvPicPr>
          <p:cNvPr id="1026" name="Picture 2" descr="C:\Users\User\Desktop\двери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64054"/>
            <a:ext cx="9144000" cy="7022054"/>
          </a:xfrm>
          <a:prstGeom prst="rect">
            <a:avLst/>
          </a:prstGeom>
          <a:noFill/>
        </p:spPr>
      </p:pic>
      <p:pic>
        <p:nvPicPr>
          <p:cNvPr id="8" name="звку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884368" y="5733256"/>
            <a:ext cx="880864" cy="880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S\Desktop\Textures-Old-Paper-PPT-Backgroun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415980"/>
            <a:ext cx="8964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205464"/>
            <a:ext cx="846043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pic>
        <p:nvPicPr>
          <p:cNvPr id="6" name="Picture 2" descr="C:\Users\PC\Desktop\александр невский\958646.b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480" y="0"/>
            <a:ext cx="59046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3f8378b2ec0088c42f023ebb681114e1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6776"/>
            <a:ext cx="9144000" cy="6984776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415980"/>
            <a:ext cx="8964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205464"/>
            <a:ext cx="846043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3200" b="1" i="1" dirty="0" smtClean="0">
                <a:latin typeface="+mj-lt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pic>
        <p:nvPicPr>
          <p:cNvPr id="2" name="Picture 2" descr="C:\Users\DS\Desktop\Дошкольник 2021\Рисунок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14338"/>
            <a:ext cx="9139931" cy="7072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</TotalTime>
  <Words>148</Words>
  <Application>Microsoft Office PowerPoint</Application>
  <PresentationFormat>Экран (4:3)</PresentationFormat>
  <Paragraphs>244</Paragraphs>
  <Slides>21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DS</cp:lastModifiedBy>
  <cp:revision>98</cp:revision>
  <dcterms:created xsi:type="dcterms:W3CDTF">2021-01-24T07:58:16Z</dcterms:created>
  <dcterms:modified xsi:type="dcterms:W3CDTF">2021-02-03T04:16:07Z</dcterms:modified>
</cp:coreProperties>
</file>