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9" r:id="rId3"/>
    <p:sldId id="268" r:id="rId4"/>
    <p:sldId id="258" r:id="rId5"/>
    <p:sldId id="267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3B34D-21E2-4D75-AE2F-BC9FC632A9AA}" type="datetimeFigureOut">
              <a:rPr lang="ru-RU" smtClean="0"/>
              <a:t>30.11.2017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3CFD8C-FF40-4F29-9F7E-2462F15C84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56091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3B34D-21E2-4D75-AE2F-BC9FC632A9AA}" type="datetimeFigureOut">
              <a:rPr lang="ru-RU" smtClean="0"/>
              <a:t>30.11.2017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3CFD8C-FF40-4F29-9F7E-2462F15C84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18434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3B34D-21E2-4D75-AE2F-BC9FC632A9AA}" type="datetimeFigureOut">
              <a:rPr lang="ru-RU" smtClean="0"/>
              <a:t>30.11.2017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3CFD8C-FF40-4F29-9F7E-2462F15C84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69863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3B34D-21E2-4D75-AE2F-BC9FC632A9AA}" type="datetimeFigureOut">
              <a:rPr lang="ru-RU" smtClean="0"/>
              <a:t>30.11.2017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3CFD8C-FF40-4F29-9F7E-2462F15C84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40069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3B34D-21E2-4D75-AE2F-BC9FC632A9AA}" type="datetimeFigureOut">
              <a:rPr lang="ru-RU" smtClean="0"/>
              <a:t>30.11.2017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3CFD8C-FF40-4F29-9F7E-2462F15C84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87466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3B34D-21E2-4D75-AE2F-BC9FC632A9AA}" type="datetimeFigureOut">
              <a:rPr lang="ru-RU" smtClean="0"/>
              <a:t>30.11.2017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3CFD8C-FF40-4F29-9F7E-2462F15C84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21954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3B34D-21E2-4D75-AE2F-BC9FC632A9AA}" type="datetimeFigureOut">
              <a:rPr lang="ru-RU" smtClean="0"/>
              <a:t>30.11.2017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3CFD8C-FF40-4F29-9F7E-2462F15C84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29952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3B34D-21E2-4D75-AE2F-BC9FC632A9AA}" type="datetimeFigureOut">
              <a:rPr lang="ru-RU" smtClean="0"/>
              <a:t>30.11.2017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3CFD8C-FF40-4F29-9F7E-2462F15C84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92694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3B34D-21E2-4D75-AE2F-BC9FC632A9AA}" type="datetimeFigureOut">
              <a:rPr lang="ru-RU" smtClean="0"/>
              <a:t>30.11.2017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3CFD8C-FF40-4F29-9F7E-2462F15C84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28780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3B34D-21E2-4D75-AE2F-BC9FC632A9AA}" type="datetimeFigureOut">
              <a:rPr lang="ru-RU" smtClean="0"/>
              <a:t>30.11.2017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3CFD8C-FF40-4F29-9F7E-2462F15C84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31645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3B34D-21E2-4D75-AE2F-BC9FC632A9AA}" type="datetimeFigureOut">
              <a:rPr lang="ru-RU" smtClean="0"/>
              <a:t>30.11.2017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3CFD8C-FF40-4F29-9F7E-2462F15C84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52431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03B34D-21E2-4D75-AE2F-BC9FC632A9AA}" type="datetimeFigureOut">
              <a:rPr lang="ru-RU" smtClean="0"/>
              <a:t>30.11.2017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3CFD8C-FF40-4F29-9F7E-2462F15C84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973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4.pn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gif"/><Relationship Id="rId5" Type="http://schemas.openxmlformats.org/officeDocument/2006/relationships/image" Target="../media/image2.jpe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4.pn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gif"/><Relationship Id="rId5" Type="http://schemas.openxmlformats.org/officeDocument/2006/relationships/image" Target="../media/image2.jpeg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1\Desktop\на флирчапт\111193597_large_musicmatterslogopng_5716803d93d07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37"/>
          <a:stretch/>
        </p:blipFill>
        <p:spPr bwMode="auto">
          <a:xfrm>
            <a:off x="2339752" y="2132856"/>
            <a:ext cx="4503593" cy="3960440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51520" y="548680"/>
            <a:ext cx="8352928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6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Уга</a:t>
            </a:r>
            <a:r>
              <a:rPr lang="ru-RU" sz="66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дай-ка!</a:t>
            </a:r>
            <a:endParaRPr lang="ru-RU" sz="66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71133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cdn.pixabay.com/photo/2012/04/26/10/44/urchin-42016_1280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921" y="188640"/>
            <a:ext cx="4030718" cy="3510906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4" name="Рисунок 3" descr="https://cdn.pixabay.com/photo/2012/04/26/10/44/urchin-42016_1280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188640"/>
            <a:ext cx="4030718" cy="3510906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5" name="Рисунок 4" descr="https://ds03.infourok.ru/uploads/ex/0dbb/0001f602-d196c8d9/hello_html_mf048da2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2889" y="3699546"/>
            <a:ext cx="3675336" cy="3041822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1250359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ds03.infourok.ru/uploads/ex/0dbb/0001f602-d196c8d9/hello_html_mf048da2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6632"/>
            <a:ext cx="3675336" cy="3041822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3" name="Рисунок 2" descr="https://ds03.infourok.ru/uploads/ex/0dbb/0001f602-d196c8d9/hello_html_mf048da2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139793"/>
            <a:ext cx="3675336" cy="3041822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4" name="Рисунок 3" descr="https://ds03.infourok.ru/uploads/ex/0dbb/0001f602-d196c8d9/hello_html_mf048da2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082" y="3429000"/>
            <a:ext cx="3675336" cy="3041822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5" name="Рисунок 4" descr="https://ds03.infourok.ru/uploads/ex/0dbb/0001f602-d196c8d9/hello_html_mf048da2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429000"/>
            <a:ext cx="3675336" cy="3041822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3211988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1\Desktop\на флирчапт\20170911094443_17266d0680668681c544a305234f01a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76672"/>
            <a:ext cx="8180582" cy="5832648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40925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1\Desktop\на флирчапт\mini-library-clipart-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332657"/>
            <a:ext cx="8064896" cy="610219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084168" y="5110949"/>
            <a:ext cx="2664296" cy="747401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1320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C:\Users\1\Desktop\на флирчапт\422393446_3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2420888"/>
            <a:ext cx="4951538" cy="3744416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51520" y="548680"/>
            <a:ext cx="8352928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6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Танцу</a:t>
            </a:r>
            <a:r>
              <a:rPr lang="ru-RU" sz="66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й-ка!</a:t>
            </a:r>
            <a:endParaRPr lang="ru-RU" sz="66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00721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1\Desktop\на флирчапт\1957034.jpg"/>
          <p:cNvPicPr>
            <a:picLocks noChangeAspect="1" noChangeArrowheads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26" t="4205" r="14497" b="4205"/>
          <a:stretch/>
        </p:blipFill>
        <p:spPr bwMode="auto">
          <a:xfrm>
            <a:off x="2627784" y="2204864"/>
            <a:ext cx="4032448" cy="3934810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51520" y="548680"/>
            <a:ext cx="8352928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6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За</a:t>
            </a:r>
            <a:r>
              <a:rPr lang="ru-RU" sz="66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гадай-ка!</a:t>
            </a:r>
            <a:endParaRPr lang="ru-RU" sz="66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06110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1\Desktop\на флирчапт\clip_image00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0689" y="2132856"/>
            <a:ext cx="5060324" cy="3816424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51520" y="548680"/>
            <a:ext cx="8352928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6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Сыграй-ка!</a:t>
            </a:r>
            <a:endParaRPr lang="ru-RU" sz="66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85835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1\Desktop\на флирчапт\emblema_mur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9433" y="1818871"/>
            <a:ext cx="4369354" cy="4232126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51520" y="548680"/>
            <a:ext cx="8352928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6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Подумай-ка!</a:t>
            </a:r>
            <a:endParaRPr lang="ru-RU" sz="66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55292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1\Desktop\на открытое\treasmap1.gif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325"/>
          <a:stretch/>
        </p:blipFill>
        <p:spPr bwMode="auto">
          <a:xfrm>
            <a:off x="611560" y="67973"/>
            <a:ext cx="8064896" cy="67900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C:\Users\1\Desktop\на флирчапт\1957034.jpg"/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26" t="4205" r="14497" b="4205"/>
          <a:stretch/>
        </p:blipFill>
        <p:spPr bwMode="auto">
          <a:xfrm>
            <a:off x="2232275" y="3717031"/>
            <a:ext cx="1692188" cy="1651215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 descr="C:\Users\1\Desktop\на флирчапт\111193597_large_musicmatterslogopng_5716803d93d07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37"/>
          <a:stretch/>
        </p:blipFill>
        <p:spPr bwMode="auto">
          <a:xfrm>
            <a:off x="1383575" y="1254734"/>
            <a:ext cx="1821475" cy="1512168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C:\Users\1\Desktop\на флирчапт\422393446_310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404664"/>
            <a:ext cx="1782198" cy="1512168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 descr="C:\Users\1\Desktop\на флирчапт\emblema_mur.gi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1514306"/>
            <a:ext cx="1786312" cy="1730210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C:\Users\1\Desktop\на флирчапт\clip_image001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7414" y="3765724"/>
            <a:ext cx="1897024" cy="1330892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189078" y="4711895"/>
            <a:ext cx="144142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/>
              <a:t>старт</a:t>
            </a:r>
            <a:endParaRPr lang="ru-RU" sz="4400" b="1" dirty="0"/>
          </a:p>
        </p:txBody>
      </p:sp>
      <p:sp>
        <p:nvSpPr>
          <p:cNvPr id="9" name="Стрелка вверх 8"/>
          <p:cNvSpPr/>
          <p:nvPr/>
        </p:nvSpPr>
        <p:spPr>
          <a:xfrm rot="18526876">
            <a:off x="4150367" y="3941966"/>
            <a:ext cx="484632" cy="978408"/>
          </a:xfrm>
          <a:prstGeom prst="up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верх 10"/>
          <p:cNvSpPr/>
          <p:nvPr/>
        </p:nvSpPr>
        <p:spPr>
          <a:xfrm rot="19280842">
            <a:off x="3067937" y="2755312"/>
            <a:ext cx="484632" cy="978408"/>
          </a:xfrm>
          <a:prstGeom prst="up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верх 11"/>
          <p:cNvSpPr/>
          <p:nvPr/>
        </p:nvSpPr>
        <p:spPr>
          <a:xfrm rot="2710243">
            <a:off x="3470286" y="1575094"/>
            <a:ext cx="484632" cy="978408"/>
          </a:xfrm>
          <a:prstGeom prst="up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верх 12"/>
          <p:cNvSpPr/>
          <p:nvPr/>
        </p:nvSpPr>
        <p:spPr>
          <a:xfrm rot="7379377">
            <a:off x="5318352" y="1776964"/>
            <a:ext cx="484632" cy="978408"/>
          </a:xfrm>
          <a:prstGeom prst="up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верх 14"/>
          <p:cNvSpPr/>
          <p:nvPr/>
        </p:nvSpPr>
        <p:spPr>
          <a:xfrm rot="11207241">
            <a:off x="5840155" y="2879378"/>
            <a:ext cx="484632" cy="978408"/>
          </a:xfrm>
          <a:prstGeom prst="up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верх 15"/>
          <p:cNvSpPr/>
          <p:nvPr/>
        </p:nvSpPr>
        <p:spPr>
          <a:xfrm rot="13203804">
            <a:off x="5318352" y="4007324"/>
            <a:ext cx="484632" cy="978408"/>
          </a:xfrm>
          <a:prstGeom prst="up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7566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1\Desktop\на открытое\treasmap1.gif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325"/>
          <a:stretch/>
        </p:blipFill>
        <p:spPr bwMode="auto">
          <a:xfrm>
            <a:off x="611560" y="67973"/>
            <a:ext cx="8064896" cy="67900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C:\Users\1\Desktop\на флирчапт\1957034.jpg"/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26" t="4205" r="14497" b="4205"/>
          <a:stretch/>
        </p:blipFill>
        <p:spPr bwMode="auto">
          <a:xfrm>
            <a:off x="3910836" y="352852"/>
            <a:ext cx="1692188" cy="1651215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 descr="C:\Users\1\Desktop\на флирчапт\111193597_large_musicmatterslogopng_5716803d93d07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37"/>
          <a:stretch/>
        </p:blipFill>
        <p:spPr bwMode="auto">
          <a:xfrm>
            <a:off x="6102936" y="1342000"/>
            <a:ext cx="1821475" cy="1512168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C:\Users\1\Desktop\на флирчапт\422393446_310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2471" y="4270812"/>
            <a:ext cx="1782198" cy="1512168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 descr="C:\Users\1\Desktop\на флирчапт\emblema_mur.gi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127" y="4219070"/>
            <a:ext cx="1786312" cy="1730210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C:\Users\1\Desktop\на флирчапт\clip_image001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362224"/>
            <a:ext cx="1897024" cy="1330892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189078" y="4711895"/>
            <a:ext cx="144142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/>
              <a:t>старт</a:t>
            </a:r>
            <a:endParaRPr lang="ru-RU" sz="4400" b="1" dirty="0"/>
          </a:p>
        </p:txBody>
      </p:sp>
      <p:sp>
        <p:nvSpPr>
          <p:cNvPr id="9" name="Стрелка вверх 8"/>
          <p:cNvSpPr/>
          <p:nvPr/>
        </p:nvSpPr>
        <p:spPr>
          <a:xfrm rot="18526876">
            <a:off x="3981484" y="4042383"/>
            <a:ext cx="484632" cy="978408"/>
          </a:xfrm>
          <a:prstGeom prst="up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верх 10"/>
          <p:cNvSpPr/>
          <p:nvPr/>
        </p:nvSpPr>
        <p:spPr>
          <a:xfrm rot="19280842">
            <a:off x="2842331" y="2879378"/>
            <a:ext cx="484632" cy="978408"/>
          </a:xfrm>
          <a:prstGeom prst="up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верх 11"/>
          <p:cNvSpPr/>
          <p:nvPr/>
        </p:nvSpPr>
        <p:spPr>
          <a:xfrm rot="2710243">
            <a:off x="3470286" y="1575094"/>
            <a:ext cx="484632" cy="978408"/>
          </a:xfrm>
          <a:prstGeom prst="up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верх 12"/>
          <p:cNvSpPr/>
          <p:nvPr/>
        </p:nvSpPr>
        <p:spPr>
          <a:xfrm rot="7379377">
            <a:off x="5318352" y="1776964"/>
            <a:ext cx="484632" cy="978408"/>
          </a:xfrm>
          <a:prstGeom prst="up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верх 14"/>
          <p:cNvSpPr/>
          <p:nvPr/>
        </p:nvSpPr>
        <p:spPr>
          <a:xfrm rot="11207241">
            <a:off x="5840155" y="2879378"/>
            <a:ext cx="484632" cy="978408"/>
          </a:xfrm>
          <a:prstGeom prst="up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верх 15"/>
          <p:cNvSpPr/>
          <p:nvPr/>
        </p:nvSpPr>
        <p:spPr>
          <a:xfrm rot="13203804">
            <a:off x="5318352" y="4007324"/>
            <a:ext cx="484632" cy="978408"/>
          </a:xfrm>
          <a:prstGeom prst="up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6325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1\Desktop\на флирчапт\yio6B6EoT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88640"/>
            <a:ext cx="6480720" cy="6480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05750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cdn.pixabay.com/photo/2012/04/26/10/44/urchin-42016_1280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921" y="188640"/>
            <a:ext cx="4030718" cy="3510906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3" name="Рисунок 2" descr="https://cdn.pixabay.com/photo/2012/04/26/10/44/urchin-42016_1280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185339"/>
            <a:ext cx="4030718" cy="3510906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4" name="Рисунок 3" descr="https://cdn.pixabay.com/photo/2012/04/26/10/44/urchin-42016_1280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3347094"/>
            <a:ext cx="4030718" cy="3510906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4249497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12</Words>
  <Application>Microsoft Office PowerPoint</Application>
  <PresentationFormat>Экран (4:3)</PresentationFormat>
  <Paragraphs>7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1</cp:lastModifiedBy>
  <cp:revision>4</cp:revision>
  <dcterms:created xsi:type="dcterms:W3CDTF">2017-11-30T06:27:33Z</dcterms:created>
  <dcterms:modified xsi:type="dcterms:W3CDTF">2017-11-30T07:01:58Z</dcterms:modified>
</cp:coreProperties>
</file>