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56" r:id="rId4"/>
    <p:sldId id="258" r:id="rId5"/>
    <p:sldId id="259" r:id="rId6"/>
    <p:sldId id="260" r:id="rId7"/>
    <p:sldId id="261" r:id="rId8"/>
    <p:sldId id="271" r:id="rId9"/>
    <p:sldId id="262" r:id="rId10"/>
    <p:sldId id="272" r:id="rId11"/>
    <p:sldId id="273" r:id="rId12"/>
    <p:sldId id="263" r:id="rId13"/>
    <p:sldId id="264" r:id="rId14"/>
    <p:sldId id="274" r:id="rId15"/>
    <p:sldId id="265" r:id="rId16"/>
    <p:sldId id="276" r:id="rId17"/>
    <p:sldId id="266" r:id="rId18"/>
    <p:sldId id="277" r:id="rId19"/>
    <p:sldId id="267" r:id="rId20"/>
    <p:sldId id="278" r:id="rId21"/>
    <p:sldId id="268" r:id="rId22"/>
    <p:sldId id="279" r:id="rId23"/>
    <p:sldId id="270" r:id="rId24"/>
    <p:sldId id="26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2" autoAdjust="0"/>
    <p:restoredTop sz="94444" autoAdjust="0"/>
  </p:normalViewPr>
  <p:slideViewPr>
    <p:cSldViewPr snapToGrid="0">
      <p:cViewPr varScale="1">
        <p:scale>
          <a:sx n="70" d="100"/>
          <a:sy n="70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137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75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79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386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269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276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107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613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107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8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60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B8971-4F23-43DE-A80A-6F243F8F401F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5C181-0359-48B5-8828-99E60336B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477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8%D0%BD%D0%B4%D0%B8%D1%8F#%D0%93%D0%B5%D0%BE%D0%B3%D1%80%D0%B0%D1%84%D0%B8%D1%87%D0%B5%D1%81%D0%BA%D0%BE%D0%B5_%D0%BF%D0%BE%D0%BB%D0%BE%D0%B6%D0%B5%D0%BD%D0%B8%D0%B5" TargetMode="External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8%D0%BD%D0%B4%D0%B8%D1%8F#%D0%A7%D0%B8%D1%81%D0%BB%D0%B5%D0%BD%D0%BD%D0%BE%D1%81%D1%82%D1%8C,_%D1%80%D0%B0%D1%81%D1%81%D0%B5%D0%BB%D0%B5%D0%BD%D0%B8%D0%B5" TargetMode="External"/><Relationship Id="rId11" Type="http://schemas.openxmlformats.org/officeDocument/2006/relationships/image" Target="../media/image41.jpeg"/><Relationship Id="rId5" Type="http://schemas.openxmlformats.org/officeDocument/2006/relationships/image" Target="../media/image38.png"/><Relationship Id="rId10" Type="http://schemas.openxmlformats.org/officeDocument/2006/relationships/image" Target="../media/image40.jpeg"/><Relationship Id="rId4" Type="http://schemas.openxmlformats.org/officeDocument/2006/relationships/image" Target="../media/image37.png"/><Relationship Id="rId9" Type="http://schemas.openxmlformats.org/officeDocument/2006/relationships/hyperlink" Target="https://ru.wikipedia.org/wiki/%D0%98%D0%BD%D0%B4%D0%B8%D1%8F#%D0%AF%D0%B7%D1%8B%D0%BA%D0%B8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0%D1%82%D0%BB%D0%B0%D0%BD%D1%82%D0%B8%D1%87%D0%B5%D1%81%D0%BA%D0%B8%D0%B9_%D0%BE%D0%BA%D0%B5%D0%B0%D0%BD" TargetMode="External"/><Relationship Id="rId3" Type="http://schemas.openxmlformats.org/officeDocument/2006/relationships/image" Target="../media/image46.png"/><Relationship Id="rId7" Type="http://schemas.openxmlformats.org/officeDocument/2006/relationships/hyperlink" Target="https://ru.wikipedia.org/wiki/%D0%A2%D0%B8%D1%85%D0%B8%D0%B9_%D0%BE%D0%BA%D0%B5%D0%B0%D0%BD" TargetMode="External"/><Relationship Id="rId12" Type="http://schemas.openxmlformats.org/officeDocument/2006/relationships/image" Target="../media/image47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7%D0%B0%D0%BF%D0%B0%D0%B4%D0%BD%D0%BE%D0%B5_%D0%BF%D0%BE%D0%BB%D1%83%D1%88%D0%B0%D1%80%D0%B8%D0%B5" TargetMode="External"/><Relationship Id="rId11" Type="http://schemas.openxmlformats.org/officeDocument/2006/relationships/hyperlink" Target="https://ru.wikipedia.org/wiki/%D0%A1%D0%B5%D0%B2%D0%B5%D1%80%D0%BD%D0%B0%D1%8F_%D0%90%D0%BC%D0%B5%D1%80%D0%B8%D0%BA%D0%B0" TargetMode="External"/><Relationship Id="rId5" Type="http://schemas.openxmlformats.org/officeDocument/2006/relationships/hyperlink" Target="https://ru.wikipedia.org/wiki/%D0%97%D0%B5%D0%BC%D0%BB%D1%8F" TargetMode="External"/><Relationship Id="rId10" Type="http://schemas.openxmlformats.org/officeDocument/2006/relationships/hyperlink" Target="https://ru.wikipedia.org/wiki/%D0%9F%D0%B0%D0%BD%D0%B0%D0%BC%D1%81%D0%BA%D0%B8%D0%B9_%D0%BF%D0%B5%D1%80%D0%B5%D1%88%D0%B5%D0%B5%D0%BA" TargetMode="External"/><Relationship Id="rId4" Type="http://schemas.openxmlformats.org/officeDocument/2006/relationships/hyperlink" Target="https://ru.wikipedia.org/wiki/%D0%9A%D0%BE%D0%BD%D1%82%D0%B8%D0%BD%D0%B5%D0%BD%D1%82" TargetMode="External"/><Relationship Id="rId9" Type="http://schemas.openxmlformats.org/officeDocument/2006/relationships/hyperlink" Target="https://ru.wikipedia.org/wiki/%D0%9A%D0%B0%D1%80%D0%B8%D0%B1%D1%81%D0%BA%D0%BE%D0%B5_%D0%BC%D0%BE%D1%80%D0%B5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5%D0%B2%D0%B5%D1%80%D0%BD%D0%BE%D0%B5_%D0%BC%D0%BE%D1%80%D0%B5" TargetMode="External"/><Relationship Id="rId13" Type="http://schemas.openxmlformats.org/officeDocument/2006/relationships/image" Target="../media/image53.jpeg"/><Relationship Id="rId3" Type="http://schemas.openxmlformats.org/officeDocument/2006/relationships/hyperlink" Target="https://ru.wikipedia.org/wiki/%D0%A1%D1%82%D1%80%D0%B0%D0%BD%D1%8B_%D0%92%D0%B5%D0%BB%D0%B8%D0%BA%D0%BE%D0%B1%D1%80%D0%B8%D1%82%D0%B0%D0%BD%D0%B8%D0%B8" TargetMode="External"/><Relationship Id="rId7" Type="http://schemas.openxmlformats.org/officeDocument/2006/relationships/hyperlink" Target="https://ru.wikipedia.org/wiki/%D0%90%D1%82%D0%BB%D0%B0%D0%BD%D1%82%D0%B8%D1%87%D0%B5%D1%81%D0%BA%D0%B8%D0%B9_%D0%BE%D0%BA%D0%B5%D0%B0%D0%BD" TargetMode="External"/><Relationship Id="rId12" Type="http://schemas.openxmlformats.org/officeDocument/2006/relationships/image" Target="../media/image52.png"/><Relationship Id="rId2" Type="http://schemas.openxmlformats.org/officeDocument/2006/relationships/image" Target="../media/image50.jpeg"/><Relationship Id="rId16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0%D0%BD%D0%B3%D0%BB%D0%B8%D1%8F" TargetMode="External"/><Relationship Id="rId11" Type="http://schemas.openxmlformats.org/officeDocument/2006/relationships/image" Target="../media/image51.png"/><Relationship Id="rId5" Type="http://schemas.openxmlformats.org/officeDocument/2006/relationships/hyperlink" Target="https://ru.wikipedia.org/wiki/%D0%92%D0%B5%D0%BB%D0%B8%D0%BA%D0%BE%D0%B1%D1%80%D0%B8%D1%82%D0%B0%D0%BD%D0%B8%D1%8F_(%D0%BE%D1%81%D1%82%D1%80%D0%BE%D0%B2)" TargetMode="External"/><Relationship Id="rId15" Type="http://schemas.openxmlformats.org/officeDocument/2006/relationships/image" Target="../media/image55.jpeg"/><Relationship Id="rId10" Type="http://schemas.openxmlformats.org/officeDocument/2006/relationships/hyperlink" Target="https://ru.wikipedia.org/wiki/%D0%98%D1%80%D0%BB%D0%B0%D0%BD%D0%B4%D1%81%D0%BA%D0%BE%D0%B5_%D0%BC%D0%BE%D1%80%D0%B5" TargetMode="External"/><Relationship Id="rId4" Type="http://schemas.openxmlformats.org/officeDocument/2006/relationships/hyperlink" Target="https://ru.wikipedia.org/wiki/%D0%92%D0%B5%D0%BB%D0%B8%D0%BA%D0%BE%D0%B1%D1%80%D0%B8%D1%82%D0%B0%D0%BD%D0%B8%D1%8F" TargetMode="External"/><Relationship Id="rId9" Type="http://schemas.openxmlformats.org/officeDocument/2006/relationships/hyperlink" Target="https://ru.wikipedia.org/wiki/%D0%A1%D0%B5%D0%B2%D0%B5%D1%80%D0%BD%D1%8B%D0%B9_%D0%BF%D1%80%D0%BE%D0%BB%D0%B8%D0%B2" TargetMode="External"/><Relationship Id="rId1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jpeg"/><Relationship Id="rId3" Type="http://schemas.openxmlformats.org/officeDocument/2006/relationships/image" Target="../media/image60.jpeg"/><Relationship Id="rId7" Type="http://schemas.openxmlformats.org/officeDocument/2006/relationships/hyperlink" Target="https://ru.wikipedia.org/wiki/%D0%9C%D0%B0%D0%B4%D1%80%D0%B8%D0%B4" TargetMode="External"/><Relationship Id="rId12" Type="http://schemas.openxmlformats.org/officeDocument/2006/relationships/image" Target="../media/image65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A1%D1%80%D0%B5%D0%B4%D0%B8%D0%B7%D0%B5%D0%BC%D0%BD%D0%BE%D0%B5_%D0%BC%D0%BE%D1%80%D0%B5" TargetMode="External"/><Relationship Id="rId11" Type="http://schemas.openxmlformats.org/officeDocument/2006/relationships/image" Target="../media/image64.png"/><Relationship Id="rId5" Type="http://schemas.openxmlformats.org/officeDocument/2006/relationships/hyperlink" Target="https://ru.wikipedia.org/wiki/%D0%90%D1%82%D0%BB%D0%B0%D0%BD%D1%82%D0%B8%D1%87%D0%B5%D1%81%D0%BA%D0%B8%D0%B9_%D0%BE%D0%BA%D0%B5%D0%B0%D0%BD" TargetMode="External"/><Relationship Id="rId10" Type="http://schemas.openxmlformats.org/officeDocument/2006/relationships/image" Target="../media/image63.png"/><Relationship Id="rId4" Type="http://schemas.openxmlformats.org/officeDocument/2006/relationships/hyperlink" Target="https://ru.wikipedia.org/wiki/%D0%95%D0%B2%D1%80%D0%BE%D0%BF%D0%B0" TargetMode="External"/><Relationship Id="rId9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B%D0%BE%D0%B2%D0%B5%D0%BD%D0%B8%D1%8F" TargetMode="External"/><Relationship Id="rId13" Type="http://schemas.openxmlformats.org/officeDocument/2006/relationships/hyperlink" Target="https://ru.wikipedia.org/wiki/%D0%92%D0%B0%D1%82%D0%B8%D0%BA%D0%B0%D0%BD" TargetMode="External"/><Relationship Id="rId18" Type="http://schemas.openxmlformats.org/officeDocument/2006/relationships/hyperlink" Target="https://yandex.ru/search/?text=%D0%9D%D0%B5%D0%B0%D0%BF%D0%BE%D0%BB%D1%8C&amp;lr=117555&amp;clid=2294317-10&amp;win=311&amp;noreask=1&amp;ento=0oCghydXc4MTIwNRgCQhvRgdGC0L7Qu9C40YbQsCDQuNGC0LDQu9C40LhNwkW2" TargetMode="External"/><Relationship Id="rId26" Type="http://schemas.openxmlformats.org/officeDocument/2006/relationships/image" Target="../media/image72.png"/><Relationship Id="rId3" Type="http://schemas.openxmlformats.org/officeDocument/2006/relationships/hyperlink" Target="https://ru.wikipedia.org/wiki/%D0%AE%D0%B6%D0%BD%D0%B0%D1%8F_%D0%95%D0%B2%D1%80%D0%BE%D0%BF%D0%B0" TargetMode="External"/><Relationship Id="rId21" Type="http://schemas.openxmlformats.org/officeDocument/2006/relationships/hyperlink" Target="https://yandex.ru/search/?text=%D0%91%D0%BE%D0%BB%D0%BE%D0%BD%D1%8C%D1%8F&amp;lr=117555&amp;clid=2294317-10&amp;win=311&amp;noreask=1&amp;ento=0oCglydXcxMzQyNzgYAkIb0YHRgtC-0LvQuNGG0LAg0LjRgtCw0LvQuNC4idDIqA" TargetMode="External"/><Relationship Id="rId7" Type="http://schemas.openxmlformats.org/officeDocument/2006/relationships/hyperlink" Target="https://ru.wikipedia.org/wiki/%D0%90%D0%B2%D1%81%D1%82%D1%80%D0%B8%D1%8F" TargetMode="External"/><Relationship Id="rId12" Type="http://schemas.openxmlformats.org/officeDocument/2006/relationships/hyperlink" Target="https://ru.wikipedia.org/wiki/%D0%90%D1%81%D1%81%D0%BE%D1%86%D0%B8%D0%B8%D1%80%D0%BE%D0%B2%D0%B0%D0%BD%D0%BD%D0%BE%D0%B5_%D0%B3%D0%BE%D1%81%D1%83%D0%B4%D0%B0%D1%80%D1%81%D1%82%D0%B2%D0%BE" TargetMode="External"/><Relationship Id="rId17" Type="http://schemas.openxmlformats.org/officeDocument/2006/relationships/hyperlink" Target="https://yandex.ru/search/?text=%D0%A4%D0%BB%D0%BE%D1%80%D0%B5%D0%BD%D1%86%D0%B8%D1%8F&amp;lr=117555&amp;clid=2294317-10&amp;win=311&amp;noreask=1&amp;ento=0oCghydXc2OTA2NBgCQhvRgdGC0L7Qu9C40YbQsCDQuNGC0LDQu9C40LjrWhuk" TargetMode="External"/><Relationship Id="rId25" Type="http://schemas.openxmlformats.org/officeDocument/2006/relationships/image" Target="../media/image71.png"/><Relationship Id="rId2" Type="http://schemas.openxmlformats.org/officeDocument/2006/relationships/image" Target="../media/image69.jpeg"/><Relationship Id="rId16" Type="http://schemas.openxmlformats.org/officeDocument/2006/relationships/hyperlink" Target="https://yandex.ru/search/?text=%D0%9C%D0%B8%D0%BB%D0%B0%D0%BD&amp;lr=117555&amp;clid=2294317-10&amp;win=311&amp;noreask=1&amp;ento=0oCghydXcyNjY0MBgCQhvRgdGC0L7Qu9C40YbQsCDQuNGC0LDQu9C40LiYJZWR" TargetMode="External"/><Relationship Id="rId20" Type="http://schemas.openxmlformats.org/officeDocument/2006/relationships/hyperlink" Target="https://yandex.ru/search/?text=%D0%A2%D1%83%D1%80%D0%B8%D0%BD&amp;lr=117555&amp;clid=2294317-10&amp;win=311&amp;noreask=1&amp;ento=0oCghydXc3Mjk5ORgCQhvRgdGC0L7Qu9C40YbQsCDQuNGC0LDQu9C40LiyjCL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A8%D0%B2%D0%B5%D0%B9%D1%86%D0%B0%D1%80%D0%B8%D1%8F" TargetMode="External"/><Relationship Id="rId11" Type="http://schemas.openxmlformats.org/officeDocument/2006/relationships/hyperlink" Target="https://ru.wikipedia.org/wiki/%D0%A0%D0%B8%D0%BC" TargetMode="External"/><Relationship Id="rId24" Type="http://schemas.openxmlformats.org/officeDocument/2006/relationships/image" Target="../media/image70.png"/><Relationship Id="rId5" Type="http://schemas.openxmlformats.org/officeDocument/2006/relationships/hyperlink" Target="https://ru.wikipedia.org/wiki/%D0%A4%D1%80%D0%B0%D0%BD%D1%86%D0%B8%D1%8F" TargetMode="External"/><Relationship Id="rId15" Type="http://schemas.openxmlformats.org/officeDocument/2006/relationships/hyperlink" Target="https://yandex.ru/search/?text=%D0%92%D0%B5%D0%BD%D0%B5%D1%86%D0%B8%D1%8F%20%28%D0%BA%D0%BE%D0%BC%D0%BC%D1%83%D0%BD%D0%B0%29&amp;lr=117555&amp;clid=2294317-10&amp;win=311&amp;noreask=1&amp;ento=0oCgVydXc2NBgCQhvRgdGC0L7Qu9C40YbQsCDQuNGC0LDQu9C40Lj8-J4J" TargetMode="External"/><Relationship Id="rId23" Type="http://schemas.openxmlformats.org/officeDocument/2006/relationships/hyperlink" Target="https://yandex.ru/search/?text=%D0%9F%D0%B0%D0%BB%D0%B5%D1%80%D0%BC%D0%BE&amp;lr=117555&amp;clid=2294317-10&amp;win=311&amp;noreask=1&amp;ento=0oCglydXcxMzY0OTUYAkIb0YHRgtC-0LvQuNGG0LAg0LjRgtCw0LvQuNC4p-G2AQ" TargetMode="External"/><Relationship Id="rId10" Type="http://schemas.openxmlformats.org/officeDocument/2006/relationships/hyperlink" Target="https://ru.wikipedia.org/wiki/%D0%A1%D0%B0%D0%BD-%D0%9C%D0%B0%D1%80%D0%B8%D0%BD%D0%BE" TargetMode="External"/><Relationship Id="rId19" Type="http://schemas.openxmlformats.org/officeDocument/2006/relationships/hyperlink" Target="https://yandex.ru/search/?text=%D0%93%D0%B5%D0%BD%D1%83%D1%8F&amp;lr=117555&amp;clid=2294317-10&amp;win=311&amp;noreask=1&amp;ento=0oCghydXc4OTQ1MBgCQhvRgdGC0L7Qu9C40YbQsCDQuNGC0LDQu9C40LgZ7jgl" TargetMode="External"/><Relationship Id="rId4" Type="http://schemas.openxmlformats.org/officeDocument/2006/relationships/hyperlink" Target="https://ru.wikipedia.org/wiki/%D0%A1%D1%80%D0%B5%D0%B4%D0%B8%D0%B7%D0%B5%D0%BC%D0%BD%D0%BE%D0%BC%D0%BE%D1%80%D1%8C%D0%B5" TargetMode="External"/><Relationship Id="rId9" Type="http://schemas.openxmlformats.org/officeDocument/2006/relationships/hyperlink" Target="https://ru.wikipedia.org/wiki/%D0%90%D0%BD%D0%BA%D0%BB%D0%B0%D0%B2" TargetMode="External"/><Relationship Id="rId14" Type="http://schemas.openxmlformats.org/officeDocument/2006/relationships/hyperlink" Target="https://yandex.ru/search/?text=%D0%A0%D0%B8%D0%BC%20%28%D0%B3%D0%BE%D1%80%D0%BE%D0%B4%29&amp;lr=117555&amp;clid=2294317-10&amp;win=311&amp;noreask=1&amp;ento=0oCgdydXc0NTkzGAJCG9GB0YLQvtC70LjRhtCwINC40YLQsNC70LjQuDAkno8" TargetMode="External"/><Relationship Id="rId22" Type="http://schemas.openxmlformats.org/officeDocument/2006/relationships/hyperlink" Target="https://yandex.ru/search/?text=%D0%91%D0%B0%D1%80%D0%B8&amp;lr=117555&amp;clid=2294317-10&amp;win=311&amp;noreask=1&amp;ento=0oCglydXcxMzY0NjUYAkIb0YHRgtC-0LvQuNGG0LAg0LjRgtCw0LvQuNC4MbZU9g" TargetMode="External"/><Relationship Id="rId27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0%BE%D1%81%D1%81%D0%B8%D1%8F#%D0%AD%D0%BA%D0%BE%D0%BD%D0%BE%D0%BC%D0%B8%D0%BA%D0%B0_%D0%B8_%D1%84%D0%B8%D0%BD%D0%B0%D0%BD%D1%81%D1%8B" TargetMode="External"/><Relationship Id="rId3" Type="http://schemas.openxmlformats.org/officeDocument/2006/relationships/image" Target="../media/image77.png"/><Relationship Id="rId7" Type="http://schemas.openxmlformats.org/officeDocument/2006/relationships/image" Target="../media/image39.png"/><Relationship Id="rId12" Type="http://schemas.openxmlformats.org/officeDocument/2006/relationships/image" Target="../media/image81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A0%D0%BE%D1%81%D1%81%D0%B8%D1%8F#%D0%93%D0%B5%D0%BE%D0%B3%D1%80%D0%B0%D1%84%D0%B8%D1%87%D0%B5%D1%81%D0%BA%D0%BE%D0%B5_%D0%BF%D0%BE%D0%BB%D0%BE%D0%B6%D0%B5%D0%BD%D0%B8%D0%B5" TargetMode="External"/><Relationship Id="rId11" Type="http://schemas.openxmlformats.org/officeDocument/2006/relationships/image" Target="../media/image80.jpeg"/><Relationship Id="rId5" Type="http://schemas.openxmlformats.org/officeDocument/2006/relationships/image" Target="../media/image79.png"/><Relationship Id="rId10" Type="http://schemas.openxmlformats.org/officeDocument/2006/relationships/hyperlink" Target="https://ru.wikipedia.org/wiki/%D0%A0%D0%BE%D1%81%D1%81%D0%B8%D1%8F#%D0%AF%D0%B7%D1%8B%D0%BA%D0%B8" TargetMode="External"/><Relationship Id="rId4" Type="http://schemas.openxmlformats.org/officeDocument/2006/relationships/image" Target="../media/image78.png"/><Relationship Id="rId9" Type="http://schemas.openxmlformats.org/officeDocument/2006/relationships/hyperlink" Target="https://ru.wikipedia.org/wiki/%D0%A0%D0%BE%D1%81%D1%81%D0%B8%D1%8F#%D0%A7%D0%B8%D1%81%D0%BB%D0%B5%D0%BD%D0%BD%D0%BE%D1%81%D1%82%D1%8C_%D0%BD%D0%B0%D1%81%D0%B5%D0%BB%D0%B5%D0%BD%D0%B8%D1%8F,_%D1%80%D0%B0%D1%81%D1%81%D0%B5%D0%BB%D0%B5%D0%BD%D0%B8%D0%B5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1%83%D1%81%D1%81%D0%BA%D0%B8%D0%B5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hyperlink" Target="https://ru.wikipedia.org/wiki/%D0%A1%D1%82%D1%80%D1%83%D0%BD%D0%BD%D1%8B%D0%B5_%D1%89%D0%B8%D0%BF%D0%BA%D0%BE%D0%B2%D1%8B%D0%B5_%D0%BC%D1%83%D0%B7%D1%8B%D0%BA%D0%B0%D0%BB%D1%8C%D0%BD%D1%8B%D0%B5_%D0%B8%D0%BD%D1%81%D1%82%D1%80%D1%83%D0%BC%D0%B5%D0%BD%D1%82%D1%8B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png"/><Relationship Id="rId7" Type="http://schemas.openxmlformats.org/officeDocument/2006/relationships/hyperlink" Target="https://ru.wikipedia.org/wiki/%D0%A5%D0%B0%D0%BD%D1%8C_(%D0%BD%D0%B0%D1%80%D0%BE%D0%B4)" TargetMode="External"/><Relationship Id="rId12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A1%D0%BF%D0%B8%D1%81%D0%BE%D0%BA_%D1%81%D1%82%D1%80%D0%B0%D0%BD_%D0%BF%D0%BE_%D0%BD%D0%B0%D1%81%D0%B5%D0%BB%D0%B5%D0%BD%D0%B8%D1%8E" TargetMode="External"/><Relationship Id="rId11" Type="http://schemas.openxmlformats.org/officeDocument/2006/relationships/image" Target="../media/image14.jpeg"/><Relationship Id="rId5" Type="http://schemas.openxmlformats.org/officeDocument/2006/relationships/hyperlink" Target="https://ru.wikipedia.org/wiki/%D0%92%D0%BE%D1%81%D1%82%D0%BE%D1%87%D0%BD%D0%B0%D1%8F_%D0%90%D0%B7%D0%B8%D1%8F" TargetMode="External"/><Relationship Id="rId10" Type="http://schemas.openxmlformats.org/officeDocument/2006/relationships/image" Target="../media/image13.jpeg"/><Relationship Id="rId4" Type="http://schemas.openxmlformats.org/officeDocument/2006/relationships/hyperlink" Target="https://ru.wikipedia.org/wiki/%D0%93%D0%BE%D1%81%D1%83%D0%B4%D0%B0%D1%80%D1%81%D1%82%D0%B2%D0%BE" TargetMode="Externa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0%BE%D1%80%D0%B0" TargetMode="External"/><Relationship Id="rId13" Type="http://schemas.openxmlformats.org/officeDocument/2006/relationships/image" Target="../media/image22.png"/><Relationship Id="rId3" Type="http://schemas.openxmlformats.org/officeDocument/2006/relationships/hyperlink" Target="https://ru.wikipedia.org/wiki/%D0%A1%D0%BF%D0%B8%D1%81%D0%BE%D0%BA_%D0%BE%D1%81%D1%82%D1%80%D0%BE%D0%B2%D0%BE%D0%B2_%D0%AF%D0%BF%D0%BE%D0%BD%D0%B8%D0%B8" TargetMode="External"/><Relationship Id="rId7" Type="http://schemas.openxmlformats.org/officeDocument/2006/relationships/hyperlink" Target="https://ru.wikipedia.org/wiki/%D0%A1%D0%B8%D0%BA%D0%BE%D0%BA%D1%83" TargetMode="External"/><Relationship Id="rId12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A%D1%8E%D1%81%D1%8E" TargetMode="External"/><Relationship Id="rId11" Type="http://schemas.openxmlformats.org/officeDocument/2006/relationships/image" Target="../media/image20.png"/><Relationship Id="rId5" Type="http://schemas.openxmlformats.org/officeDocument/2006/relationships/hyperlink" Target="https://ru.wikipedia.org/wiki/%D0%A5%D0%BE%D0%BA%D0%BA%D0%B0%D0%B9%D0%B4%D0%BE" TargetMode="External"/><Relationship Id="rId10" Type="http://schemas.openxmlformats.org/officeDocument/2006/relationships/hyperlink" Target="https://ru.wikipedia.org/wiki/%D0%A4%D1%83%D0%B4%D0%B7%D0%B8%D1%8F%D0%BC%D0%B0" TargetMode="External"/><Relationship Id="rId4" Type="http://schemas.openxmlformats.org/officeDocument/2006/relationships/hyperlink" Target="https://ru.wikipedia.org/wiki/%D0%A5%D0%BE%D0%BD%D1%81%D1%8E" TargetMode="External"/><Relationship Id="rId9" Type="http://schemas.openxmlformats.org/officeDocument/2006/relationships/hyperlink" Target="https://ru.wikipedia.org/wiki/%D0%92%D1%83%D0%BB%D0%BA%D0%B0%D0%BD%D0%B8%D1%87%D0%B5%D1%81%D0%BA%D0%B8%D0%B9_%D0%BE%D1%81%D1%82%D1%80%D0%BE%D0%B2" TargetMode="External"/><Relationship Id="rId1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0%BE%D1%81%D1%83%D0%B4%D0%B0%D1%80%D1%81%D1%82%D0%B2%D0%BE" TargetMode="External"/><Relationship Id="rId13" Type="http://schemas.openxmlformats.org/officeDocument/2006/relationships/image" Target="../media/image30.png"/><Relationship Id="rId3" Type="http://schemas.openxmlformats.org/officeDocument/2006/relationships/hyperlink" Target="https://ru.wikipedia.org/wiki/%D0%95%D0%B2%D1%80%D0%B0%D0%B7%D0%B8%D1%8F" TargetMode="External"/><Relationship Id="rId7" Type="http://schemas.openxmlformats.org/officeDocument/2006/relationships/hyperlink" Target="https://ru.wikipedia.org/wiki/%D0%98%D0%BD%D0%B4%D0%B8%D0%B9%D1%81%D0%BA%D0%B8%D0%B9_%D0%BE%D0%BA%D0%B5%D0%B0%D0%BD" TargetMode="External"/><Relationship Id="rId12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0%D1%82%D0%BB%D0%B0%D0%BD%D1%82%D0%B8%D1%87%D0%B5%D1%81%D0%BA%D0%B8%D0%B9_%D0%BE%D0%BA%D0%B5%D0%B0%D0%BD" TargetMode="External"/><Relationship Id="rId11" Type="http://schemas.openxmlformats.org/officeDocument/2006/relationships/image" Target="../media/image28.png"/><Relationship Id="rId5" Type="http://schemas.openxmlformats.org/officeDocument/2006/relationships/hyperlink" Target="https://ru.wikipedia.org/wiki/%D0%9A%D1%80%D0%B0%D1%81%D0%BD%D0%BE%D0%B5_%D0%BC%D0%BE%D1%80%D0%B5" TargetMode="External"/><Relationship Id="rId10" Type="http://schemas.openxmlformats.org/officeDocument/2006/relationships/hyperlink" Target="https://ru.wikipedia.org/wiki/%D0%93%D0%BE%D0%BC%D0%B8%D0%BD%D0%B8%D0%B4%D1%8B" TargetMode="External"/><Relationship Id="rId4" Type="http://schemas.openxmlformats.org/officeDocument/2006/relationships/hyperlink" Target="https://ru.wikipedia.org/wiki/%D0%A1%D1%80%D0%B5%D0%B4%D0%B8%D0%B7%D0%B5%D0%BC%D0%BD%D0%BE%D0%B5_%D0%BC%D0%BE%D1%80%D0%B5" TargetMode="External"/><Relationship Id="rId9" Type="http://schemas.openxmlformats.org/officeDocument/2006/relationships/hyperlink" Target="https://ru.wikipedia.org/wiki/%D0%9D%D0%B0%D1%81%D0%B5%D0%BB%D0%B5%D0%BD%D0%B8%D0%B5" TargetMode="External"/><Relationship Id="rId1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st2.depositphotos.com/3288471/6622/v/950/depositphotos_66223189-stock-illustration-kazakhstan-solar-sign-orna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ww.culture.ru/storage/images/e4a2cddbe5b782ed2fe00ddb641bc6cb/a69d7c44ff9a7e07d0250696c2f3f01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1" y="0"/>
            <a:ext cx="8563428" cy="6879477"/>
          </a:xfrm>
          <a:prstGeom prst="ellipse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endPos="38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6857" y="2789656"/>
            <a:ext cx="3236685" cy="17827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Музыкальные инструменты народов                                          мира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93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60f187f59f36ab5fcef5492b0616ab88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96" y="0"/>
            <a:ext cx="12219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93822" y="333592"/>
            <a:ext cx="3454400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86855" y="885182"/>
            <a:ext cx="11068334" cy="16576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многих районах Африки распространён щипковый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-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калимба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сделанный из тонких стальных язычков, закреплённых в половинке вычищенной и высушенной тыквы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распространены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всевозможные барабаны.</a:t>
            </a: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cs3.livemaster.ru/zhurnalfoto/b/6/2/160412161943b621fbc3e6c0e0955f3cf3f05b5d81af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003" y="2292823"/>
            <a:ext cx="5779186" cy="431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s3.livemaster.ru/zhurnalfoto/e/2/0/160412161943e207c418dd20bf6584f2b8063b944cda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35" y="2772925"/>
            <a:ext cx="5080638" cy="33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440996" y="6073170"/>
            <a:ext cx="1580867" cy="4202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Калимба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55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s://cdn.wallpapersafari.com/67/40/L8MDg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468" y="-5662"/>
            <a:ext cx="12298908" cy="691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60309" y="222106"/>
            <a:ext cx="3454400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651152" y="1307145"/>
            <a:ext cx="4214921" cy="13492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Индия – государство  в Южной Азии. Население более одного миллиарда человек. Занимает второе место по численности населения. Столица – Нью-Дели.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Файл:India (orthographic projection)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42" y="196268"/>
            <a:ext cx="3223766" cy="322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Файл:Flag of India.sv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21" y="202967"/>
            <a:ext cx="1985035" cy="132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Файл:Emblem of India.sv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463" y="235628"/>
            <a:ext cx="800808" cy="135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824717" y="1706028"/>
            <a:ext cx="4367283" cy="3814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Флаг                     Герб              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Перейти к разделу «#Численность, расселение»">
            <a:hlinkClick r:id="rId6" tooltip="#Численность, расселение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0413" y="-1524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ерейти к разделу «#Географическое положение»">
            <a:hlinkClick r:id="rId8" tooltip="#Географическое положение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2838" y="-1524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Перейти к разделу «#Языки»">
            <a:hlinkClick r:id="rId9" tooltip="#Языки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075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Перейти к разделу «#Численность, расселение»">
            <a:hlinkClick r:id="rId6" tooltip="#Численность, расселение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2813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ерейти к разделу «#Географическое положение»">
            <a:hlinkClick r:id="rId8" tooltip="#Географическое положение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5238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Перейти к разделу «#Языки»">
            <a:hlinkClick r:id="rId9" tooltip="#Языки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1524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s://kidspower.ru/wp-content/uploads/2019/05/3-9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061" y="3537330"/>
            <a:ext cx="4609900" cy="3059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s://avatars.mds.yandex.net/get-pdb/69339/9903a5b9-25e9-4ede-a42e-9d5841b42f7b/s1200?webp=fal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831" y="3529856"/>
            <a:ext cx="4605440" cy="306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89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s://cdn.wallpapersafari.com/67/40/L8MDg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" y="0"/>
            <a:ext cx="121888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60309" y="222106"/>
            <a:ext cx="3454400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82157" y="1005708"/>
            <a:ext cx="8763225" cy="9962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очень популярны барабаны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табла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струнные инструменты –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ситары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8" name="Picture 12" descr="https://cs3.livemaster.ru/zhurnalfoto/f/e/4/160412161943fe4446c1ae6dcafa923a4eac54f09ca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688" y="2258112"/>
            <a:ext cx="5272830" cy="351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cs3.livemaster.ru/zhurnalfoto/6/c/e/1604121619436ceda55c159accf9dfa79662d2f2d14c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464" y="2247168"/>
            <a:ext cx="3510594" cy="351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cs3.livemaster.ru/zhurnalfoto/3/9/9/1604121619433993b8c20e636d9f001f70300aff058c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30" y="2247169"/>
            <a:ext cx="3460509" cy="351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105896" y="5757763"/>
            <a:ext cx="8763225" cy="7202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Барабаны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ситара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16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ages.wallpaperscraft.ru/image/linii_shtrikhi_sinij_fon_104907_160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2609" y="321751"/>
            <a:ext cx="6840407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ЮЖНАЯ АМЕРИКА</a:t>
            </a:r>
            <a:endParaRPr lang="ru-RU" sz="5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Файл:South America (orthographic projection)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8" y="155574"/>
            <a:ext cx="3242718" cy="324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84812" y="1304275"/>
            <a:ext cx="8056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Южная Америка - один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из шести 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hlinkClick r:id="rId4" tooltip="Континент"/>
              </a:rPr>
              <a:t>материков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 планеты 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hlinkClick r:id="rId5" tooltip="Земля"/>
              </a:rPr>
              <a:t>Земля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, расположенный на юге 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hlinkClick r:id="rId6" tooltip="Западное полушарие"/>
              </a:rPr>
              <a:t>Западного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tooltip="Западное полушарие"/>
              </a:rPr>
              <a:t>полушария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. Омывается на западе 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hlinkClick r:id="rId7" tooltip="Тихий океан"/>
              </a:rPr>
              <a:t>Тихим океаном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, на востоке — </a:t>
            </a:r>
            <a:r>
              <a:rPr lang="ru-RU" b="1" u="sng" dirty="0">
                <a:solidFill>
                  <a:schemeClr val="bg1"/>
                </a:solidFill>
                <a:latin typeface="Arial" panose="020B0604020202020204" pitchFamily="34" charset="0"/>
                <a:hlinkClick r:id="rId8"/>
              </a:rPr>
              <a:t>Атлантическим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, на севере — 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hlinkClick r:id="rId9" tooltip="Карибское море"/>
              </a:rPr>
              <a:t>Карибским морем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, которое является естественным рубежом между двумя Америками. 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hlinkClick r:id="rId10" tooltip="Панамский перешеек"/>
              </a:rPr>
              <a:t>Панамский перешеек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 на северо-западе материка соединяет Южную Америку с 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hlinkClick r:id="rId11" tooltip="Северная Америка"/>
              </a:rPr>
              <a:t>Северной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</a:rPr>
              <a:t>В состав Южной Америки также входят различные острова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,. Население – американцы и </a:t>
            </a:r>
            <a:r>
              <a:rPr lang="ru-RU" b="1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новосветцы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50" name="Picture 6" descr="https://im0-tub-ru.yandex.net/i?id=fbd50f3512107b001fa2434fe01090ba-l&amp;n=1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/>
          <a:stretch/>
        </p:blipFill>
        <p:spPr bwMode="auto">
          <a:xfrm>
            <a:off x="4162566" y="3763000"/>
            <a:ext cx="4892047" cy="294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0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ages.wallpaperscraft.ru/image/linii_shtrikhi_sinij_fon_104907_160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44284" y="222106"/>
            <a:ext cx="6840407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ЮЖНАЯ АМЕРИКА</a:t>
            </a:r>
            <a:endParaRPr lang="ru-RU" sz="5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41946" y="1005709"/>
            <a:ext cx="10235821" cy="11779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Музыканты Перу и Боливии часто поют и танцуют под аккомпанемент Колокольцев, барабанов и флейт Пана. Флейта Пана – набор деревянных трубок разной длинны, связанных вместе.</a:t>
            </a:r>
          </a:p>
          <a:p>
            <a:pPr algn="l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cs3.livemaster.ru/zhurnalfoto/8/e/9/1604121619438e902c354ee81b5758623eca67d8226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71" y="2011417"/>
            <a:ext cx="3717909" cy="463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cs3.livemaster.ru/zhurnalfoto/2/6/e/16041216194326e699e21f8104b7e4cc0378dda72d8a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340" y="2011416"/>
            <a:ext cx="6176200" cy="463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75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m0-tub-ru.yandex.net/i?id=14f9277a19c351c5fadd141aa8629e2f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48" y="0"/>
            <a:ext cx="122056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73708" y="18501"/>
            <a:ext cx="9744501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ЕВРОПЕ - Шотландия</a:t>
            </a:r>
            <a:endParaRPr lang="ru-RU" sz="5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378089" y="1228299"/>
            <a:ext cx="7110220" cy="26017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ШОТЛАНДИЯ -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Страны Великобритании"/>
              </a:rPr>
              <a:t>страна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являющаяся</a:t>
            </a:r>
          </a:p>
          <a:p>
            <a:pPr algn="l"/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частью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Великобритания"/>
              </a:rPr>
              <a:t>Великобритании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 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северную часть 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острова</a:t>
            </a:r>
          </a:p>
          <a:p>
            <a:pPr algn="l"/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tooltip="Великобритания (остров)"/>
              </a:rPr>
              <a:t>Великобритания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граничит по 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суше</a:t>
            </a:r>
          </a:p>
          <a:p>
            <a:pPr algn="l"/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 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tooltip="Англия"/>
              </a:rPr>
              <a:t>Англией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 других сторон омывается морями 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tooltip="Атлантический океан"/>
              </a:rPr>
              <a:t>Атлантического океана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 tooltip="Северное море"/>
              </a:rPr>
              <a:t>Северным морем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на востоке, 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tooltip="Северный пролив"/>
              </a:rPr>
              <a:t>Северным проливом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 tooltip="Ирландское море"/>
              </a:rPr>
              <a:t>Ирландским морем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на западе и юго-западе. 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Шотландии 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принадлежат около 790 малых островов, большинство из которых 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необитаемы. Столица Шотландии – Эдинбург.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Picture 4" descr="File:Flag of Scotland.sv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964" y="280614"/>
            <a:ext cx="2423851" cy="145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Герб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845" y="280614"/>
            <a:ext cx="1307658" cy="152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824717" y="1806320"/>
            <a:ext cx="4367283" cy="3814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Флаг                         Герб              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4" name="Picture 8" descr="http://www.vesnianka.ru/articles/Lections/UK/Posters/map3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13" y="3439234"/>
            <a:ext cx="2841241" cy="198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Scotland in the UK and Europe.sv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55" y="820604"/>
            <a:ext cx="2805099" cy="235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https://storage.needpix.com/rsynced_images/scotland-2810640_1280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521" y="4040743"/>
            <a:ext cx="3475419" cy="260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http://www.ultimateeventdancers.co.uk/wp-content/gallery/scottish-dancers/Scottish-Dancers04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901" y="4040743"/>
            <a:ext cx="3912426" cy="260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07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0-tub-ru.yandex.net/i?id=14f9277a19c351c5fadd141aa8629e2f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48" y="0"/>
            <a:ext cx="122056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6412" y="319944"/>
            <a:ext cx="9744501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Шотландия</a:t>
            </a:r>
            <a:endParaRPr lang="ru-RU" sz="5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38033" y="1419675"/>
            <a:ext cx="8763225" cy="7506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известный в Шотландии инструмент - шотландская волынка.</a:t>
            </a: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cs3.livemaster.ru/zhurnalfoto/e/4/7/160412161943e47a65764366a23de395d7ce70d7f9e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28" y="2661315"/>
            <a:ext cx="5209329" cy="347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cs3.livemaster.ru/zhurnalfoto/c/5/a/160412161943c5aee4f52974bf29778b1ad36963fedb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633" y="2661315"/>
            <a:ext cx="5614416" cy="348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51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82" name="Picture 22" descr="http://garmos.ru/wp-content/uploads/2017/11/fon_0003_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" y="6609"/>
            <a:ext cx="12177104" cy="685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s://avatars.mds.yandex.net/get-pdb/875592/90d75783-9c61-44dd-9532-6d197c5f5259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77830" y="-635171"/>
            <a:ext cx="1030733" cy="58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6412" y="319944"/>
            <a:ext cx="9744501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ИСПАНИЯ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698543" y="2182111"/>
            <a:ext cx="7287904" cy="19243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Испания – государство на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юго-западе 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Европа"/>
              </a:rPr>
              <a:t>Европы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Омывается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Атлантический океан"/>
              </a:rPr>
              <a:t>Атлантическим океаном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севере и западе, </a:t>
            </a:r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Средиземным морем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юге и востоке.</a:t>
            </a:r>
          </a:p>
          <a:p>
            <a:pPr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высота поверхности Испании — 650 м над уровнем моря; она является одной из самых гористых стран Европы.</a:t>
            </a:r>
          </a:p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Мадрид"/>
              </a:rPr>
              <a:t>Мадрид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avatars.mds.yandex.net/get-pdb/1766868/aea98cfa-904b-4ea6-8a16-533c2b84a6f9/s12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1" y="4418542"/>
            <a:ext cx="3911458" cy="220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EU-Spain.sv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67" y="319944"/>
            <a:ext cx="3159242" cy="265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Флаг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674" y="210886"/>
            <a:ext cx="2395959" cy="159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Герб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994" y="233065"/>
            <a:ext cx="1332119" cy="147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824717" y="1806320"/>
            <a:ext cx="4367283" cy="3814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Флаг                         Герб              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2" name="Picture 12" descr="https://img2.goodfon.ru/original/4096x2731/e/68/madrid-ispaniia-madrid-spain-vyderzhka-movement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662" y="4418542"/>
            <a:ext cx="3299890" cy="220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0" name="Picture 20" descr="http://mad-ptah.com/images/corrida/corrida%2002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990" y="4406985"/>
            <a:ext cx="3296699" cy="221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30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 descr="http://garmos.ru/wp-content/uploads/2017/11/fon_0003_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" y="6609"/>
            <a:ext cx="12177104" cy="685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6412" y="319944"/>
            <a:ext cx="9744501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ИСПАНИЯ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23332" y="1282889"/>
            <a:ext cx="11136573" cy="11191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Кастаньеты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Именно в Испании кастаньетами пользовались больше, чем в других странах.</a:t>
            </a:r>
          </a:p>
          <a:p>
            <a:pPr algn="l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cs3.livemaster.ru/zhurnalfoto/b/c/4/160412161943bc444141cee981ba87d6ebd08e65040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69" y="3145641"/>
            <a:ext cx="4967785" cy="330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cs3.livemaster.ru/zhurnalfoto/8/3/5/160412161943835e77ad30d270d9e456399756c0322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143" y="3129588"/>
            <a:ext cx="5888368" cy="331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70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funart.pro/uploads/posts/2020-04/1587494963_33-p-abstraktnie-zelenie-foni-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6412" y="319944"/>
            <a:ext cx="9744501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ИТАЛИЯ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53434" y="2115403"/>
            <a:ext cx="7929050" cy="34801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Италия - государство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Южная Европа"/>
              </a:rPr>
              <a:t>Южной Европе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центре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Средиземноморье"/>
              </a:rPr>
              <a:t>Средиземноморья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Граничит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Франция"/>
              </a:rPr>
              <a:t>Францией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северо-западе (протяжённость границы — 488 км),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Швейцария"/>
              </a:rPr>
              <a:t>Швейцарией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(740 км) и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Австрия"/>
              </a:rPr>
              <a:t>Австрией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(430 км) — на севере,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Словения"/>
              </a:rPr>
              <a:t>Словенией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на северо-востоке (232 км).</a:t>
            </a:r>
          </a:p>
          <a:p>
            <a:pPr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территории Италии находятся два государства-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9" tooltip="Анклав"/>
              </a:rPr>
              <a:t>анклава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государство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0" tooltip="Сан-Марино"/>
              </a:rPr>
              <a:t>Сан-Марино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расположенное внутри территории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1" tooltip="Рим"/>
              </a:rPr>
              <a:t>Рима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2" tooltip="Ассоциированное государство"/>
              </a:rPr>
              <a:t>ассоциированное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Италией государство 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 tooltip="Ватикан"/>
              </a:rPr>
              <a:t>Ватикан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Столица: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Рим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(с 1946 г.)</a:t>
            </a:r>
          </a:p>
          <a:p>
            <a:pPr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города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Рим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Венеция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Милан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Флоренция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Неаполь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Генуя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0"/>
              </a:rPr>
              <a:t>Турин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Болонья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2"/>
              </a:rPr>
              <a:t>Бари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3"/>
              </a:rPr>
              <a:t>Палермо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Язык: Итальянский язык</a:t>
            </a: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8" name="Picture 4" descr="EU-Italy.sv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32" y="319944"/>
            <a:ext cx="3267277" cy="274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Флаг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540" y="419569"/>
            <a:ext cx="2050929" cy="136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ерб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979" y="448779"/>
            <a:ext cx="1174336" cy="133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703827" y="1842983"/>
            <a:ext cx="4367283" cy="3814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Флаг                    Герб              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ttp://cp14.nevsepic.com.ua/228/22733/1396468457-norwegian-082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02" y="3178825"/>
            <a:ext cx="2141335" cy="356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45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upload.wikimedia.org/wikipedia/commons/thumb/d/d2/Continental_models-ru.gif/1280px-Continental_models-ru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21" y="617713"/>
            <a:ext cx="11136609" cy="564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5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funart.pro/uploads/posts/2020-04/1587494963_33-p-abstraktnie-zelenie-foni-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6412" y="319944"/>
            <a:ext cx="9744501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ИТАЛИЯ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09682" y="1107669"/>
            <a:ext cx="10181231" cy="1039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Мандолину изобрели именно 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Неаполе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семьи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Виначиа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cs3.livemaster.ru/zhurnalfoto/3/6/9/1604121642373695eca39ab18ac4af29a9f4ffa5411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13" y="2527036"/>
            <a:ext cx="5367834" cy="358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cs3.livemaster.ru/zhurnalfoto/0/1/d/16041216423701d8846aa70371b77ab3d504f259b77a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517" y="2527036"/>
            <a:ext cx="4273312" cy="359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196352" y="6283797"/>
            <a:ext cx="4367283" cy="3814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Мандолина            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63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rot.info/uploads/posts/2020-01/1579595089_43-p-zheltie-abstraktnie-foni-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513" y="601641"/>
            <a:ext cx="9744501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34520" y="2323357"/>
            <a:ext cx="8763225" cy="12942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– государство в Восточной Европе и Северной Азии. Первое место по территории, девятое место по численности населения. Население более 146 миллионов человек.  Столица – Москва. Государственный язык – русский.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Файл:Russian Federation (orthographic projection) - only Crimea disputed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10" y="213183"/>
            <a:ext cx="2983410" cy="298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Файл:Flag of Russia.sv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17" y="319944"/>
            <a:ext cx="2205487" cy="146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Файл:Coat of Arms of the Russian Federation.sv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0996" y="321122"/>
            <a:ext cx="1295219" cy="153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824717" y="1828234"/>
            <a:ext cx="4367283" cy="3814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Флаг                      Герб              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8" name="Picture 10" descr="Перейти к разделу «#Географическое положение»">
            <a:hlinkClick r:id="rId6" tooltip="#Географическое положение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6363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Перейти к разделу «#Экономика и финансы»">
            <a:hlinkClick r:id="rId8" tooltip="#Экономика и финансы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1524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Перейти к разделу «#Численность населения, расселение»">
            <a:hlinkClick r:id="rId9" tooltip="#Численность населения, расселение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3" y="1524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Перейти к разделу «#Языки»">
            <a:hlinkClick r:id="rId10" tooltip="#Языки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863" y="3048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https://ic.pics.livejournal.com/li_oka/37779752/102297/102297_90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79" y="3786873"/>
            <a:ext cx="4088886" cy="277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https://avatars.mds.yandex.net/get-altay/876204/2a000001622c63a5b401eb8d6cd34f0eaa3f/XXXL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507" y="3786873"/>
            <a:ext cx="6456740" cy="277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29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krot.info/uploads/posts/2020-01/1579595089_43-p-zheltie-abstraktnie-foni-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828" y="754370"/>
            <a:ext cx="3935672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317812" y="627729"/>
            <a:ext cx="7657755" cy="15831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любимейших духовых инструментов у славян называется жалейка. Другой русский народный духовой музыкальный инструмент – рожок. Делали его из двух березовых или можжевеловых половинок, которые скреплялись берестой.</a:t>
            </a:r>
          </a:p>
          <a:p>
            <a:pPr algn="l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s://cs3.livemaster.ru/zhurnalfoto/b/d/f/160412161943bdfa787448ac9b4c3494f72b1573636c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28" y="2510390"/>
            <a:ext cx="5482005" cy="388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cs3.livemaster.ru/zhurnalfoto/f/1/5/160412161943f1589b35e446aa98ce69308b99b3204a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355" y="2510391"/>
            <a:ext cx="5716726" cy="388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41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krot.info/uploads/posts/2020-01/1579595089_43-p-zheltie-abstraktnie-foni-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66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6412" y="319944"/>
            <a:ext cx="9744501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0520" y="5368733"/>
            <a:ext cx="10904345" cy="11921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конечно балалайка,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гармошка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4" name="Picture 2" descr="https://cs3.livemaster.ru/zhurnalfoto/6/c/5/1604121619436c5ec13234254916d24447131cdc8eb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66" y="1264629"/>
            <a:ext cx="5647222" cy="423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cs3.livemaster.ru/zhurnalfoto/f/d/9/160412161943fd958ac7a4aafc488e51151e171ef46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154" y="1264630"/>
            <a:ext cx="5409943" cy="423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95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krot.info/uploads/posts/2020-01/1579595089_43-p-zheltie-abstraktnie-foni-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71750" y="354583"/>
            <a:ext cx="4026089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08705" y="1492768"/>
            <a:ext cx="10079014" cy="934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Гусли – это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Русские"/>
              </a:rPr>
              <a:t>русский народный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Струнные щипковые музыкальные инструменты"/>
              </a:rPr>
              <a:t>струнный щипковый музыкальный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Струнные щипковые музыкальные инструменты"/>
              </a:rPr>
              <a:t>инструмент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Музыкантов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играющих на гуслях, называют гуслярами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8" name="Picture 6" descr="https://cs3.livemaster.ru/zhurnalfoto/5/a/b/1604121619435abb9d86eaf2d4b42fc62b7428d8744e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" y="3010801"/>
            <a:ext cx="6294506" cy="343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cs3.livemaster.ru/zhurnalfoto/3/a/4/1604121619433a454c7b141f7272dc9fe6cbdbf23410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212" y="2998764"/>
            <a:ext cx="5140797" cy="344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13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krot.info/uploads/posts/2020-01/1579595089_43-p-zheltie-abstraktnie-foni-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8850" y="334233"/>
            <a:ext cx="11134299" cy="2047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одних народов мира музыка и музыкальные инструменты почти не меняются , у других появляются новые музыкальные произведения на основе народной музыки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можно сказать точно: музыка это единственный в мире язык, который понимают все люди земного шара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mtdata.ru/u5/photo2BEF/20897437069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602" y="2644047"/>
            <a:ext cx="5078793" cy="395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56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st2.depositphotos.com/3288471/6605/v/950/depositphotos_66053843-stock-illustration-spring-holiday-nauruz-c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542" y="-24299"/>
            <a:ext cx="12235542" cy="696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6143" y="5907445"/>
            <a:ext cx="10940143" cy="1037771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народ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разговаривать на своем языке, сочинять музыку и играть на музыкальных инструментах.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какие музыкальные инструменты возникли в каждой стране, вы знаете?</a:t>
            </a:r>
            <a:endParaRPr lang="ru-RU" sz="2400" b="1" dirty="0"/>
          </a:p>
        </p:txBody>
      </p:sp>
      <p:pic>
        <p:nvPicPr>
          <p:cNvPr id="1028" name="Picture 4" descr="https://c7.hotpng.com/preview/995/993/186/world-music-folk-music-singer-musical-instruments-christmas-bel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14" y="725714"/>
            <a:ext cx="4934857" cy="49595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68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rot.info/uploads/posts/2020-01/1579314510_2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99299" y="520700"/>
            <a:ext cx="4780643" cy="3200820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стране есть свой самобытный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инструмент.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 с некоторыми из них!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Начнем с самых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древних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 мира.</a:t>
            </a:r>
            <a:r>
              <a:rPr lang="ru-RU" dirty="0"/>
              <a:t/>
            </a:r>
            <a:br>
              <a:rPr lang="ru-RU" dirty="0"/>
            </a:b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image.dhgate.com/0x0p/f2/albu/g6/M01/21/33/rBVaSFtr0jKAJqZwAAtHHE9GGZs2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38" y="298438"/>
            <a:ext cx="6882361" cy="624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0-tub-ru.yandex.net/i?id=f634590ed8477764f28c406bdaf63b86-sr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195" y="3899320"/>
            <a:ext cx="2082850" cy="23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11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krot.info/uploads/posts/2020-01/1579522918_29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60901" y="533400"/>
            <a:ext cx="3454400" cy="96371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Музыкальные инструменты народов                </a:t>
            </a:r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КИТАЙ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upload.wikimedia.org/wikipedia/commons/thumb/d/de/China_on_the_globe_%28Asia_centered%29_%28alternative%29.svg/1200px-China_on_the_globe_%28Asia_centered%29_%28alternative%29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290286"/>
            <a:ext cx="3735614" cy="373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400550" y="1574800"/>
            <a:ext cx="6184900" cy="26035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Кита́й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Государство"/>
              </a:rPr>
              <a:t>государство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Восточная Азия"/>
              </a:rPr>
              <a:t>Восточной Азии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Столицей является – Пекин. 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живет самое большое количество людей. Численность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Список стран по населению"/>
              </a:rPr>
              <a:t>населения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свыше 1,395 млрд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жителей. И живут там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Хань (народ)"/>
              </a:rPr>
              <a:t>китайцы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2" name="Picture 4" descr="Флаг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743" y="188448"/>
            <a:ext cx="1367518" cy="91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Герб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0285" y="188448"/>
            <a:ext cx="839021" cy="91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9647918" y="1180958"/>
            <a:ext cx="2195286" cy="3161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ФЛАГ            ГЕРБ</a:t>
            </a:r>
            <a:endParaRPr lang="ru-RU" sz="72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www.publy.ru/wp-content/uploads/2017/06/kitaycy-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1" y="4228063"/>
            <a:ext cx="3575131" cy="231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russian.people.com.cn/NMediaFile/2017/1219/FOREIGN20171219090700006473084351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99" y="4255991"/>
            <a:ext cx="3455213" cy="230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agapeasia.org/wp-content/uploads/2015/10/shutterstock_768414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245" y="4255990"/>
            <a:ext cx="3453488" cy="230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51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krot.info/uploads/posts/2020-01/1579522918_29-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36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66652" y="115228"/>
            <a:ext cx="3454400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КИТАЙ</a:t>
            </a:r>
            <a:endParaRPr lang="ru-RU" sz="53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87748" y="613908"/>
            <a:ext cx="9323872" cy="8953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Музыканты играют на гонгах, колокольчиках, барабанах, струнных инструментах и своеобразных органах –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шэн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послушаем этот инструмент.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cs3.livemaster.ru/zhurnalfoto/f/7/4/160412161943f74495e9fe6cf33978750b2f5c779bb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96" y="2007985"/>
            <a:ext cx="4966484" cy="446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cs3.livemaster.ru/zhurnalfoto/d/4/9/160412161943d492aeab16e703759a054d986686956f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620" y="2007987"/>
            <a:ext cx="5848462" cy="446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3.bp.blogspot.com/-EYzUZaKv8t0/V9j4eTHeNBI/AAAAAAAADkE/xu-FpIrfo486vHMDM4-iKbTNG1ftNkiRwCEw/s1600/3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87" y="1061607"/>
            <a:ext cx="2786122" cy="270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40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.wallpapersafari.com/81/22/6wVXp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241" y="-36968"/>
            <a:ext cx="12235481" cy="68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77367" y="180960"/>
            <a:ext cx="3454400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</a:t>
            </a:r>
            <a:endParaRPr lang="ru-RU" sz="5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61218" y="2153298"/>
            <a:ext cx="8183169" cy="2800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 -  это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восходящего солнца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 – это остров в Восточной Азии, находится в Тихом океане,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состоящем из 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Список островов Японии"/>
              </a:rPr>
              <a:t>6852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Список островов Японии"/>
              </a:rPr>
              <a:t>островов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крупнейших острова — 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Хонсю"/>
              </a:rPr>
              <a:t>Хонсю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tooltip="Хоккайдо"/>
              </a:rPr>
              <a:t>Хоккайдо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tooltip="Кюсю"/>
              </a:rPr>
              <a:t>Кюсю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tooltip="Сикоку"/>
              </a:rPr>
              <a:t>Сикоку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составляют 97 % общей площади архипелага. Большинство островов 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 tooltip="Гора"/>
              </a:rPr>
              <a:t>горные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многие 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tooltip="Вулканический остров"/>
              </a:rPr>
              <a:t>вулканические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Высшая точка Японии — вулкан 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 tooltip="Фудзияма"/>
              </a:rPr>
              <a:t>Фудзияма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(3776 м).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126 миллионов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Столица Японии - ТОКИО.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Japan (orthographic projection).sv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209590"/>
            <a:ext cx="3348493" cy="334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Флаг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976" y="180960"/>
            <a:ext cx="2092325" cy="139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Императорская печать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5972" y="209590"/>
            <a:ext cx="1395565" cy="139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8300684" y="1605155"/>
            <a:ext cx="3811556" cy="5715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ФЛАГ                     Императорская</a:t>
            </a:r>
          </a:p>
          <a:p>
            <a: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печать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8" name="Picture 10" descr="https://etnoskazki.ru/wp-content/uploads/2019/11/ttl_img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3762251"/>
            <a:ext cx="2338737" cy="286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65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rot.info/uploads/posts/2020-01/1579442430_20-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45225" y="0"/>
            <a:ext cx="3454400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</a:t>
            </a:r>
            <a:endParaRPr lang="ru-RU" sz="5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88132" y="676750"/>
            <a:ext cx="11368585" cy="21836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Японии существует особый музыкальный стиль, называемый “театром Кабуки”, сочетающий музыку, танец, поэзию и своеобразные костюмы. Музыканты аккомпанируют танцам игрой на флейтах, барабанах и струнных инструментах –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сямисенах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s3.livemaster.ru/zhurnalfoto/2/e/f/1604121619432efaa3f61851189dcc8e36b7980a717b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358" y="2860392"/>
            <a:ext cx="2852384" cy="375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s3.livemaster.ru/zhurnalfoto/8/0/9/160412161943809323bb24e2e73b3bb0a3d1c7867d8d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19" y="2860392"/>
            <a:ext cx="3766506" cy="367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56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51720/cafc5fb3-5456-4287-bd7f-312c032250d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062"/>
            <a:ext cx="12192000" cy="685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63652" y="222106"/>
            <a:ext cx="3454400" cy="7836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  <a:endParaRPr lang="ru-RU" sz="5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146532" y="1289922"/>
            <a:ext cx="8763225" cy="21756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 - второй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площади материк после 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Евразия"/>
              </a:rPr>
              <a:t>Евразии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омывается 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Средиземное море"/>
              </a:rPr>
              <a:t>Средиземным морем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 севера, 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tooltip="Красное море"/>
              </a:rPr>
              <a:t>Красным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с северо-востока, 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tooltip="Атлантический океан"/>
              </a:rPr>
              <a:t>Атлантическим океаном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 запада и 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tooltip="Индийский океан"/>
              </a:rPr>
              <a:t>Индийским океаном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 востока и юга.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Африки без островов составляет 29,2 млн км², с островами — около 30,3 млн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км².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Африки расположено 55 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 tooltip="Государство"/>
              </a:rPr>
              <a:t>государств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tooltip="Население"/>
              </a:rPr>
              <a:t>Население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Африки составляет более миллиарда человек. Африка считается прародиной человечества: именно здесь нашли самые древние останки ранних 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 tooltip="Гоминиды"/>
              </a:rPr>
              <a:t>гоминид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их вероятных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предков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2" name="Picture 4" descr="Файл:Africa (orthographic projection).sv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16" y="101580"/>
            <a:ext cx="3005316" cy="300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zen_doc/60743/pub_5d4ab9aff8ea6700ae454cda_5d4aba6592414d00ad3f0543/scale_120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256" y="4232917"/>
            <a:ext cx="3648501" cy="244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pbs.twimg.com/media/CPw9dF2WIAEtWA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07" y="4239053"/>
            <a:ext cx="2420972" cy="243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geomap.com.ua/images/g11a/r_2/06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002" y="4232917"/>
            <a:ext cx="3744385" cy="2443466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48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1008</Words>
  <Application>Microsoft Office PowerPoint</Application>
  <PresentationFormat>Широкоэкранный</PresentationFormat>
  <Paragraphs>122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Музыкальные инструменты народов                                          мира</vt:lpstr>
      <vt:lpstr>Презентация PowerPoint</vt:lpstr>
      <vt:lpstr>Каждый народ может разговаривать на своем языке, сочинять музыку и играть на музыкальных инструментах.  А какие музыкальные инструменты возникли в каждой стране, вы знаете?</vt:lpstr>
      <vt:lpstr>В каждой стране есть свой самобытный инструмент. Познакомимся с некоторыми из них!   Начнем с самых древних народов мира. </vt:lpstr>
      <vt:lpstr>Музыкальные инструменты народов                КИТАЙ</vt:lpstr>
      <vt:lpstr>КИТАЙ</vt:lpstr>
      <vt:lpstr>ЯПОНИЯ</vt:lpstr>
      <vt:lpstr>ЯПОНИЯ</vt:lpstr>
      <vt:lpstr>АФРИКА</vt:lpstr>
      <vt:lpstr>АФРИКА</vt:lpstr>
      <vt:lpstr>ИНДИЯ</vt:lpstr>
      <vt:lpstr>ИНДИЯ</vt:lpstr>
      <vt:lpstr>ЮЖНАЯ АМЕРИКА</vt:lpstr>
      <vt:lpstr>ЮЖНАЯ АМЕРИКА</vt:lpstr>
      <vt:lpstr>В ЕВРОПЕ - Шотландия</vt:lpstr>
      <vt:lpstr>Шотландия</vt:lpstr>
      <vt:lpstr>ИСПАНИЯ</vt:lpstr>
      <vt:lpstr>ИСПАНИЯ</vt:lpstr>
      <vt:lpstr>ИТАЛИЯ</vt:lpstr>
      <vt:lpstr>ИТАЛИЯ</vt:lpstr>
      <vt:lpstr>РОССИЯ</vt:lpstr>
      <vt:lpstr>РОССИЯ</vt:lpstr>
      <vt:lpstr>РОССИЯ</vt:lpstr>
      <vt:lpstr>РОССИЯ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Музыкальные инструменты народов</dc:title>
  <dc:creator>user</dc:creator>
  <cp:lastModifiedBy>user</cp:lastModifiedBy>
  <cp:revision>48</cp:revision>
  <dcterms:created xsi:type="dcterms:W3CDTF">2020-06-04T17:03:52Z</dcterms:created>
  <dcterms:modified xsi:type="dcterms:W3CDTF">2020-06-13T11:48:23Z</dcterms:modified>
</cp:coreProperties>
</file>