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86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5B059-A092-4187-B3C0-41CD79F4F84C}" type="datetimeFigureOut">
              <a:rPr lang="ru-RU" smtClean="0"/>
              <a:t>30.01.2025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8F5A3E-F2F2-4A0A-AC66-94A8D6D3AB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58419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5B059-A092-4187-B3C0-41CD79F4F84C}" type="datetimeFigureOut">
              <a:rPr lang="ru-RU" smtClean="0"/>
              <a:t>30.01.2025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8F5A3E-F2F2-4A0A-AC66-94A8D6D3AB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07674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5B059-A092-4187-B3C0-41CD79F4F84C}" type="datetimeFigureOut">
              <a:rPr lang="ru-RU" smtClean="0"/>
              <a:t>30.01.2025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8F5A3E-F2F2-4A0A-AC66-94A8D6D3AB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48290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5B059-A092-4187-B3C0-41CD79F4F84C}" type="datetimeFigureOut">
              <a:rPr lang="ru-RU" smtClean="0"/>
              <a:t>30.01.2025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8F5A3E-F2F2-4A0A-AC66-94A8D6D3AB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91926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5B059-A092-4187-B3C0-41CD79F4F84C}" type="datetimeFigureOut">
              <a:rPr lang="ru-RU" smtClean="0"/>
              <a:t>30.01.2025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8F5A3E-F2F2-4A0A-AC66-94A8D6D3AB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94202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5B059-A092-4187-B3C0-41CD79F4F84C}" type="datetimeFigureOut">
              <a:rPr lang="ru-RU" smtClean="0"/>
              <a:t>30.01.2025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8F5A3E-F2F2-4A0A-AC66-94A8D6D3AB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79271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5B059-A092-4187-B3C0-41CD79F4F84C}" type="datetimeFigureOut">
              <a:rPr lang="ru-RU" smtClean="0"/>
              <a:t>30.01.2025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8F5A3E-F2F2-4A0A-AC66-94A8D6D3AB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69297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5B059-A092-4187-B3C0-41CD79F4F84C}" type="datetimeFigureOut">
              <a:rPr lang="ru-RU" smtClean="0"/>
              <a:t>30.01.2025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8F5A3E-F2F2-4A0A-AC66-94A8D6D3AB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24093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5B059-A092-4187-B3C0-41CD79F4F84C}" type="datetimeFigureOut">
              <a:rPr lang="ru-RU" smtClean="0"/>
              <a:t>30.01.2025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8F5A3E-F2F2-4A0A-AC66-94A8D6D3AB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59027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5B059-A092-4187-B3C0-41CD79F4F84C}" type="datetimeFigureOut">
              <a:rPr lang="ru-RU" smtClean="0"/>
              <a:t>30.01.2025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8F5A3E-F2F2-4A0A-AC66-94A8D6D3AB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83192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5B059-A092-4187-B3C0-41CD79F4F84C}" type="datetimeFigureOut">
              <a:rPr lang="ru-RU" smtClean="0"/>
              <a:t>30.01.2025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8F5A3E-F2F2-4A0A-AC66-94A8D6D3AB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04098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25B059-A092-4187-B3C0-41CD79F4F84C}" type="datetimeFigureOut">
              <a:rPr lang="ru-RU" smtClean="0"/>
              <a:t>30.01.2025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8F5A3E-F2F2-4A0A-AC66-94A8D6D3AB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11308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Применение триггеров в презентации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Акимкин А.А. учитель информатики</a:t>
            </a:r>
          </a:p>
          <a:p>
            <a:r>
              <a:rPr lang="ru-RU" dirty="0" smtClean="0"/>
              <a:t>МБОУ «Гимназия №16»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06695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Строим пирамиду</a:t>
            </a:r>
            <a:endParaRPr lang="ru-RU" dirty="0"/>
          </a:p>
        </p:txBody>
      </p:sp>
      <p:sp>
        <p:nvSpPr>
          <p:cNvPr id="3" name="Куб 2"/>
          <p:cNvSpPr/>
          <p:nvPr/>
        </p:nvSpPr>
        <p:spPr>
          <a:xfrm>
            <a:off x="2101535" y="4949059"/>
            <a:ext cx="1080120" cy="1152128"/>
          </a:xfrm>
          <a:prstGeom prst="cub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Куб 3"/>
          <p:cNvSpPr/>
          <p:nvPr/>
        </p:nvSpPr>
        <p:spPr>
          <a:xfrm>
            <a:off x="3541695" y="4949059"/>
            <a:ext cx="1080120" cy="1152128"/>
          </a:xfrm>
          <a:prstGeom prst="cub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Куб 4"/>
          <p:cNvSpPr/>
          <p:nvPr/>
        </p:nvSpPr>
        <p:spPr>
          <a:xfrm>
            <a:off x="4981855" y="4949806"/>
            <a:ext cx="1080120" cy="1152128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001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Куб 5"/>
          <p:cNvSpPr/>
          <p:nvPr/>
        </p:nvSpPr>
        <p:spPr>
          <a:xfrm>
            <a:off x="6422015" y="4959431"/>
            <a:ext cx="1080120" cy="1152128"/>
          </a:xfrm>
          <a:prstGeom prst="cub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Куб 6"/>
          <p:cNvSpPr/>
          <p:nvPr/>
        </p:nvSpPr>
        <p:spPr>
          <a:xfrm>
            <a:off x="2821615" y="4069435"/>
            <a:ext cx="1080120" cy="1152128"/>
          </a:xfrm>
          <a:prstGeom prst="cub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Куб 7"/>
          <p:cNvSpPr/>
          <p:nvPr/>
        </p:nvSpPr>
        <p:spPr>
          <a:xfrm>
            <a:off x="4261775" y="4069435"/>
            <a:ext cx="1080120" cy="1152128"/>
          </a:xfrm>
          <a:prstGeom prst="cube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Куб 8"/>
          <p:cNvSpPr/>
          <p:nvPr/>
        </p:nvSpPr>
        <p:spPr>
          <a:xfrm>
            <a:off x="5701935" y="4069435"/>
            <a:ext cx="1080120" cy="1152128"/>
          </a:xfrm>
          <a:prstGeom prst="cub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Куб 9"/>
          <p:cNvSpPr/>
          <p:nvPr/>
        </p:nvSpPr>
        <p:spPr>
          <a:xfrm>
            <a:off x="3541695" y="3197448"/>
            <a:ext cx="1080120" cy="1152128"/>
          </a:xfrm>
          <a:prstGeom prst="cub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Куб 10"/>
          <p:cNvSpPr/>
          <p:nvPr/>
        </p:nvSpPr>
        <p:spPr>
          <a:xfrm>
            <a:off x="4981855" y="3197448"/>
            <a:ext cx="1080120" cy="1152128"/>
          </a:xfrm>
          <a:prstGeom prst="cube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Куб 11"/>
          <p:cNvSpPr/>
          <p:nvPr/>
        </p:nvSpPr>
        <p:spPr>
          <a:xfrm>
            <a:off x="4258815" y="2335571"/>
            <a:ext cx="1080120" cy="1152128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Багетная рамка 12"/>
          <p:cNvSpPr/>
          <p:nvPr/>
        </p:nvSpPr>
        <p:spPr>
          <a:xfrm>
            <a:off x="699837" y="2132855"/>
            <a:ext cx="1886019" cy="778779"/>
          </a:xfrm>
          <a:prstGeom prst="bevel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Arial Black" panose="020B0A04020102020204" pitchFamily="34" charset="0"/>
              </a:rPr>
              <a:t>СТАРТ</a:t>
            </a:r>
            <a:endParaRPr lang="ru-RU" sz="2400" dirty="0">
              <a:latin typeface="Arial Black" panose="020B0A04020102020204" pitchFamily="34" charset="0"/>
            </a:endParaRPr>
          </a:p>
        </p:txBody>
      </p:sp>
      <p:sp>
        <p:nvSpPr>
          <p:cNvPr id="14" name="Управляющая кнопка: далее 13">
            <a:hlinkClick r:id="" action="ppaction://hlinkshowjump?jump=nextslide" highlightClick="1"/>
          </p:cNvPr>
          <p:cNvSpPr/>
          <p:nvPr/>
        </p:nvSpPr>
        <p:spPr>
          <a:xfrm>
            <a:off x="8028384" y="5877272"/>
            <a:ext cx="864096" cy="720080"/>
          </a:xfrm>
          <a:prstGeom prst="actionButtonForwardNex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84185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0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1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3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5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7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000"/>
                            </p:stCondLst>
                            <p:childTnLst>
                              <p:par>
                                <p:cTn id="39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7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8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0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2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4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3000"/>
                            </p:stCondLst>
                            <p:childTnLst>
                              <p:par>
                                <p:cTn id="56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4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5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6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7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8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9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0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1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4000"/>
                            </p:stCondLst>
                            <p:childTnLst>
                              <p:par>
                                <p:cTn id="73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5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1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2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3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4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5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6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7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8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5000"/>
                            </p:stCondLst>
                            <p:childTnLst>
                              <p:par>
                                <p:cTn id="90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2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8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9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0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01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2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3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4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5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6000"/>
                            </p:stCondLst>
                            <p:childTnLst>
                              <p:par>
                                <p:cTn id="107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9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0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15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16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7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18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9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20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1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22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" fill="hold">
                            <p:stCondLst>
                              <p:cond delay="7000"/>
                            </p:stCondLst>
                            <p:childTnLst>
                              <p:par>
                                <p:cTn id="124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6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7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2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33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4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35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6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37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8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39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" fill="hold">
                            <p:stCondLst>
                              <p:cond delay="8000"/>
                            </p:stCondLst>
                            <p:childTnLst>
                              <p:par>
                                <p:cTn id="141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3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4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5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49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50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1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52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3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54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5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56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7" fill="hold">
                            <p:stCondLst>
                              <p:cond delay="9000"/>
                            </p:stCondLst>
                            <p:childTnLst>
                              <p:par>
                                <p:cTn id="158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0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1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2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3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5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66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67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8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9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0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71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2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73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Разбираем </a:t>
            </a:r>
            <a:r>
              <a:rPr lang="ru-RU" dirty="0" smtClean="0"/>
              <a:t>пирамиду</a:t>
            </a:r>
            <a:endParaRPr lang="ru-RU" dirty="0"/>
          </a:p>
        </p:txBody>
      </p:sp>
      <p:sp>
        <p:nvSpPr>
          <p:cNvPr id="3" name="Куб 2"/>
          <p:cNvSpPr/>
          <p:nvPr/>
        </p:nvSpPr>
        <p:spPr>
          <a:xfrm>
            <a:off x="2101535" y="4949059"/>
            <a:ext cx="1080120" cy="1152128"/>
          </a:xfrm>
          <a:prstGeom prst="cub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Куб 3"/>
          <p:cNvSpPr/>
          <p:nvPr/>
        </p:nvSpPr>
        <p:spPr>
          <a:xfrm>
            <a:off x="3541695" y="4949059"/>
            <a:ext cx="1080120" cy="1152128"/>
          </a:xfrm>
          <a:prstGeom prst="cub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Куб 4"/>
          <p:cNvSpPr/>
          <p:nvPr/>
        </p:nvSpPr>
        <p:spPr>
          <a:xfrm>
            <a:off x="4981855" y="4949806"/>
            <a:ext cx="1080120" cy="1152128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001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Куб 5"/>
          <p:cNvSpPr/>
          <p:nvPr/>
        </p:nvSpPr>
        <p:spPr>
          <a:xfrm>
            <a:off x="6422015" y="4959431"/>
            <a:ext cx="1080120" cy="1152128"/>
          </a:xfrm>
          <a:prstGeom prst="cub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Куб 6"/>
          <p:cNvSpPr/>
          <p:nvPr/>
        </p:nvSpPr>
        <p:spPr>
          <a:xfrm>
            <a:off x="2821615" y="4069435"/>
            <a:ext cx="1080120" cy="1152128"/>
          </a:xfrm>
          <a:prstGeom prst="cub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Куб 7"/>
          <p:cNvSpPr/>
          <p:nvPr/>
        </p:nvSpPr>
        <p:spPr>
          <a:xfrm>
            <a:off x="4261775" y="4069435"/>
            <a:ext cx="1080120" cy="1152128"/>
          </a:xfrm>
          <a:prstGeom prst="cube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Куб 8"/>
          <p:cNvSpPr/>
          <p:nvPr/>
        </p:nvSpPr>
        <p:spPr>
          <a:xfrm>
            <a:off x="5701935" y="4069435"/>
            <a:ext cx="1080120" cy="1152128"/>
          </a:xfrm>
          <a:prstGeom prst="cub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Куб 9"/>
          <p:cNvSpPr/>
          <p:nvPr/>
        </p:nvSpPr>
        <p:spPr>
          <a:xfrm>
            <a:off x="3541695" y="3197448"/>
            <a:ext cx="1080120" cy="1152128"/>
          </a:xfrm>
          <a:prstGeom prst="cub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Куб 10"/>
          <p:cNvSpPr/>
          <p:nvPr/>
        </p:nvSpPr>
        <p:spPr>
          <a:xfrm>
            <a:off x="4981855" y="3197448"/>
            <a:ext cx="1080120" cy="1152128"/>
          </a:xfrm>
          <a:prstGeom prst="cube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Куб 11"/>
          <p:cNvSpPr/>
          <p:nvPr/>
        </p:nvSpPr>
        <p:spPr>
          <a:xfrm>
            <a:off x="4258815" y="2335571"/>
            <a:ext cx="1080120" cy="1152128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Багетная рамка 12"/>
          <p:cNvSpPr/>
          <p:nvPr/>
        </p:nvSpPr>
        <p:spPr>
          <a:xfrm>
            <a:off x="699837" y="2132855"/>
            <a:ext cx="1886019" cy="778779"/>
          </a:xfrm>
          <a:prstGeom prst="bevel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Arial Black" panose="020B0A04020102020204" pitchFamily="34" charset="0"/>
              </a:rPr>
              <a:t>СТАРТ</a:t>
            </a:r>
            <a:endParaRPr lang="ru-RU" sz="2400" dirty="0"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24662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">
                                          <p:val>
                                            <p:strVal val="ppt_x+-0.0500*(ppt_x*0.9511+(1-ppt_y)*0.3090)"/>
                                          </p:val>
                                        </p:tav>
                                        <p:tav tm="10000">
                                          <p:val>
                                            <p:strVal val="ppt_x+-0.1000*(ppt_x*0.8090+(1-ppt_y)*0.5878)"/>
                                          </p:val>
                                        </p:tav>
                                        <p:tav tm="15000">
                                          <p:val>
                                            <p:strVal val="ppt_x+-0.1500*(ppt_x*0.5878+(1-ppt_y)*0.8090)"/>
                                          </p:val>
                                        </p:tav>
                                        <p:tav tm="20000">
                                          <p:val>
                                            <p:strVal val="ppt_x+-0.2000*(ppt_x*0.3090+(1-ppt_y)*0.9511)"/>
                                          </p:val>
                                        </p:tav>
                                        <p:tav tm="25000">
                                          <p:val>
                                            <p:strVal val="ppt_x+-0.2500*(ppt_x*-0.0000+(1-ppt_y)*1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x+-0.3000*(ppt_x*-0.3090+(1-ppt_y)*0.9511)"/>
                                          </p:val>
                                        </p:tav>
                                        <p:tav tm="35000">
                                          <p:val>
                                            <p:strVal val="ppt_x+-0.3500*(ppt_x*-0.5878+(1-ppt_y)*0.8090)"/>
                                          </p:val>
                                        </p:tav>
                                        <p:tav tm="40000">
                                          <p:val>
                                            <p:strVal val="ppt_x+-0.4000*(ppt_x*-0.8090+(1-ppt_y)*0.5878)"/>
                                          </p:val>
                                        </p:tav>
                                        <p:tav tm="45000">
                                          <p:val>
                                            <p:strVal val="ppt_x+-0.4500*(ppt_x*-0.9511+(1-ppt_y)*0.3090)"/>
                                          </p:val>
                                        </p:tav>
                                        <p:tav tm="50000">
                                          <p:val>
                                            <p:strVal val="ppt_x+-0.5000*(ppt_x*-1.0000+(1-ppt_y)*-0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x+-0.5500*(ppt_x*-0.9511+(1-ppt_y)*-0.3090)"/>
                                          </p:val>
                                        </p:tav>
                                        <p:tav tm="60000">
                                          <p:val>
                                            <p:strVal val="ppt_x+-0.6000*(ppt_x*-0.8090+(1-ppt_y)*-0.5878)"/>
                                          </p:val>
                                        </p:tav>
                                        <p:tav tm="65000">
                                          <p:val>
                                            <p:strVal val="ppt_x+-0.6500*(ppt_x*-0.5878+(1-ppt_y)*-0.8090)"/>
                                          </p:val>
                                        </p:tav>
                                        <p:tav tm="70000">
                                          <p:val>
                                            <p:strVal val="ppt_x+-0.7000*(ppt_x*-0.3090+(1-ppt_y)*-0.9511)"/>
                                          </p:val>
                                        </p:tav>
                                        <p:tav tm="75000">
                                          <p:val>
                                            <p:strVal val="ppt_x+-0.7500*(ppt_x*0.0000+(1-ppt_y)*-1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x+-0.8000*(ppt_x*0.3090+(1-ppt_y)*-0.9511)"/>
                                          </p:val>
                                        </p:tav>
                                        <p:tav tm="85000">
                                          <p:val>
                                            <p:strVal val="ppt_x+-0.8500*(ppt_x*0.5878+(1-ppt_y)*-0.8090)"/>
                                          </p:val>
                                        </p:tav>
                                        <p:tav tm="90000">
                                          <p:val>
                                            <p:strVal val="ppt_x+-0.9000*(ppt_x*0.8090+(1-ppt_y)*-0.5878)"/>
                                          </p:val>
                                        </p:tav>
                                        <p:tav tm="95000">
                                          <p:val>
                                            <p:strVal val="ppt_x+-0.9500*(ppt_x*0.9511+(1-ppt_y)*-0.3090)"/>
                                          </p:val>
                                        </p:tav>
                                        <p:tav tm="100000">
                                          <p:val>
                                            <p:strVal val="ppt_x+-1.0000*(ppt_x*1.0000+(1-ppt_y)*0.0000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-0.0500*(ppt_x*0.3090-(1-ppt_y)*0.9511)"/>
                                          </p:val>
                                        </p:tav>
                                        <p:tav tm="10000">
                                          <p:val>
                                            <p:strVal val="ppt_y+-0.1000*(ppt_x*0.5878-(1-ppt_y)*0.8090)"/>
                                          </p:val>
                                        </p:tav>
                                        <p:tav tm="15000">
                                          <p:val>
                                            <p:strVal val="ppt_y+-0.1500*(ppt_x*0.8090-(1-ppt_y)*0.5878)"/>
                                          </p:val>
                                        </p:tav>
                                        <p:tav tm="20000">
                                          <p:val>
                                            <p:strVal val="ppt_y+-0.2000*(ppt_x*0.9511-(1-ppt_y)*0.3090)"/>
                                          </p:val>
                                        </p:tav>
                                        <p:tav tm="25000">
                                          <p:val>
                                            <p:strVal val="ppt_y+-0.2500*(ppt_x*1.0000-(1-ppt_y)*-0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y+-0.3000*(ppt_x*0.9511-(1-ppt_y)*-0.3090)"/>
                                          </p:val>
                                        </p:tav>
                                        <p:tav tm="35000">
                                          <p:val>
                                            <p:strVal val="ppt_y+-0.3500*(ppt_x*0.8090-(1-ppt_y)*-0.5878)"/>
                                          </p:val>
                                        </p:tav>
                                        <p:tav tm="40000">
                                          <p:val>
                                            <p:strVal val="ppt_y+-0.4000*(ppt_x*0.5878-(1-ppt_y)*-0.8090)"/>
                                          </p:val>
                                        </p:tav>
                                        <p:tav tm="45000">
                                          <p:val>
                                            <p:strVal val="ppt_y+-0.4500*(ppt_x*0.3090-(1-ppt_y)*-0.9511)"/>
                                          </p:val>
                                        </p:tav>
                                        <p:tav tm="50000">
                                          <p:val>
                                            <p:strVal val="ppt_y+-0.5000*(ppt_x*-0.0000-(1-ppt_y)*-1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y+-0.5500*(ppt_x*-0.3090-(1-ppt_y)*-0.9511)"/>
                                          </p:val>
                                        </p:tav>
                                        <p:tav tm="60000">
                                          <p:val>
                                            <p:strVal val="ppt_y+-0.6000*(ppt_x*-0.5878-(1-ppt_y)*-0.8090)"/>
                                          </p:val>
                                        </p:tav>
                                        <p:tav tm="65000">
                                          <p:val>
                                            <p:strVal val="ppt_y+-0.6500*(ppt_x*-0.8090-(1-ppt_y)*-0.5878)"/>
                                          </p:val>
                                        </p:tav>
                                        <p:tav tm="70000">
                                          <p:val>
                                            <p:strVal val="ppt_y+-0.7000*(ppt_x*-0.9511-(1-ppt_y)*-0.3090)"/>
                                          </p:val>
                                        </p:tav>
                                        <p:tav tm="75000">
                                          <p:val>
                                            <p:strVal val="ppt_y+-0.7500*(ppt_x*-1.0000-(1-ppt_y)*0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y+-0.8000*(ppt_x*-0.9511-(1-ppt_y)*0.3090)"/>
                                          </p:val>
                                        </p:tav>
                                        <p:tav tm="85000">
                                          <p:val>
                                            <p:strVal val="ppt_y+-0.8500*(ppt_x*-0.8090-(1-ppt_y)*0.5878)"/>
                                          </p:val>
                                        </p:tav>
                                        <p:tav tm="90000">
                                          <p:val>
                                            <p:strVal val="ppt_y+-0.9000*(ppt_x*-0.5878-(1-ppt_y)*0.8090)"/>
                                          </p:val>
                                        </p:tav>
                                        <p:tav tm="95000">
                                          <p:val>
                                            <p:strVal val="ppt_y+-0.9500*(ppt_x*-0.3090-(1-ppt_y)*0.9511)"/>
                                          </p:val>
                                        </p:tav>
                                        <p:tav tm="100000">
                                          <p:val>
                                            <p:strVal val="ppt_y+-1.0000*(ppt_x*0.0000-(1-ppt_y)*1.0000)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5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">
                                          <p:val>
                                            <p:strVal val="ppt_x+-0.0500*(ppt_x*0.9511+(1-ppt_y)*0.3090)"/>
                                          </p:val>
                                        </p:tav>
                                        <p:tav tm="10000">
                                          <p:val>
                                            <p:strVal val="ppt_x+-0.1000*(ppt_x*0.8090+(1-ppt_y)*0.5878)"/>
                                          </p:val>
                                        </p:tav>
                                        <p:tav tm="15000">
                                          <p:val>
                                            <p:strVal val="ppt_x+-0.1500*(ppt_x*0.5878+(1-ppt_y)*0.8090)"/>
                                          </p:val>
                                        </p:tav>
                                        <p:tav tm="20000">
                                          <p:val>
                                            <p:strVal val="ppt_x+-0.2000*(ppt_x*0.3090+(1-ppt_y)*0.9511)"/>
                                          </p:val>
                                        </p:tav>
                                        <p:tav tm="25000">
                                          <p:val>
                                            <p:strVal val="ppt_x+-0.2500*(ppt_x*-0.0000+(1-ppt_y)*1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x+-0.3000*(ppt_x*-0.3090+(1-ppt_y)*0.9511)"/>
                                          </p:val>
                                        </p:tav>
                                        <p:tav tm="35000">
                                          <p:val>
                                            <p:strVal val="ppt_x+-0.3500*(ppt_x*-0.5878+(1-ppt_y)*0.8090)"/>
                                          </p:val>
                                        </p:tav>
                                        <p:tav tm="40000">
                                          <p:val>
                                            <p:strVal val="ppt_x+-0.4000*(ppt_x*-0.8090+(1-ppt_y)*0.5878)"/>
                                          </p:val>
                                        </p:tav>
                                        <p:tav tm="45000">
                                          <p:val>
                                            <p:strVal val="ppt_x+-0.4500*(ppt_x*-0.9511+(1-ppt_y)*0.3090)"/>
                                          </p:val>
                                        </p:tav>
                                        <p:tav tm="50000">
                                          <p:val>
                                            <p:strVal val="ppt_x+-0.5000*(ppt_x*-1.0000+(1-ppt_y)*-0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x+-0.5500*(ppt_x*-0.9511+(1-ppt_y)*-0.3090)"/>
                                          </p:val>
                                        </p:tav>
                                        <p:tav tm="60000">
                                          <p:val>
                                            <p:strVal val="ppt_x+-0.6000*(ppt_x*-0.8090+(1-ppt_y)*-0.5878)"/>
                                          </p:val>
                                        </p:tav>
                                        <p:tav tm="65000">
                                          <p:val>
                                            <p:strVal val="ppt_x+-0.6500*(ppt_x*-0.5878+(1-ppt_y)*-0.8090)"/>
                                          </p:val>
                                        </p:tav>
                                        <p:tav tm="70000">
                                          <p:val>
                                            <p:strVal val="ppt_x+-0.7000*(ppt_x*-0.3090+(1-ppt_y)*-0.9511)"/>
                                          </p:val>
                                        </p:tav>
                                        <p:tav tm="75000">
                                          <p:val>
                                            <p:strVal val="ppt_x+-0.7500*(ppt_x*0.0000+(1-ppt_y)*-1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x+-0.8000*(ppt_x*0.3090+(1-ppt_y)*-0.9511)"/>
                                          </p:val>
                                        </p:tav>
                                        <p:tav tm="85000">
                                          <p:val>
                                            <p:strVal val="ppt_x+-0.8500*(ppt_x*0.5878+(1-ppt_y)*-0.8090)"/>
                                          </p:val>
                                        </p:tav>
                                        <p:tav tm="90000">
                                          <p:val>
                                            <p:strVal val="ppt_x+-0.9000*(ppt_x*0.8090+(1-ppt_y)*-0.5878)"/>
                                          </p:val>
                                        </p:tav>
                                        <p:tav tm="95000">
                                          <p:val>
                                            <p:strVal val="ppt_x+-0.9500*(ppt_x*0.9511+(1-ppt_y)*-0.3090)"/>
                                          </p:val>
                                        </p:tav>
                                        <p:tav tm="100000">
                                          <p:val>
                                            <p:strVal val="ppt_x+-1.0000*(ppt_x*1.0000+(1-ppt_y)*0.0000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-0.0500*(ppt_x*0.3090-(1-ppt_y)*0.9511)"/>
                                          </p:val>
                                        </p:tav>
                                        <p:tav tm="10000">
                                          <p:val>
                                            <p:strVal val="ppt_y+-0.1000*(ppt_x*0.5878-(1-ppt_y)*0.8090)"/>
                                          </p:val>
                                        </p:tav>
                                        <p:tav tm="15000">
                                          <p:val>
                                            <p:strVal val="ppt_y+-0.1500*(ppt_x*0.8090-(1-ppt_y)*0.5878)"/>
                                          </p:val>
                                        </p:tav>
                                        <p:tav tm="20000">
                                          <p:val>
                                            <p:strVal val="ppt_y+-0.2000*(ppt_x*0.9511-(1-ppt_y)*0.3090)"/>
                                          </p:val>
                                        </p:tav>
                                        <p:tav tm="25000">
                                          <p:val>
                                            <p:strVal val="ppt_y+-0.2500*(ppt_x*1.0000-(1-ppt_y)*-0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y+-0.3000*(ppt_x*0.9511-(1-ppt_y)*-0.3090)"/>
                                          </p:val>
                                        </p:tav>
                                        <p:tav tm="35000">
                                          <p:val>
                                            <p:strVal val="ppt_y+-0.3500*(ppt_x*0.8090-(1-ppt_y)*-0.5878)"/>
                                          </p:val>
                                        </p:tav>
                                        <p:tav tm="40000">
                                          <p:val>
                                            <p:strVal val="ppt_y+-0.4000*(ppt_x*0.5878-(1-ppt_y)*-0.8090)"/>
                                          </p:val>
                                        </p:tav>
                                        <p:tav tm="45000">
                                          <p:val>
                                            <p:strVal val="ppt_y+-0.4500*(ppt_x*0.3090-(1-ppt_y)*-0.9511)"/>
                                          </p:val>
                                        </p:tav>
                                        <p:tav tm="50000">
                                          <p:val>
                                            <p:strVal val="ppt_y+-0.5000*(ppt_x*-0.0000-(1-ppt_y)*-1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y+-0.5500*(ppt_x*-0.3090-(1-ppt_y)*-0.9511)"/>
                                          </p:val>
                                        </p:tav>
                                        <p:tav tm="60000">
                                          <p:val>
                                            <p:strVal val="ppt_y+-0.6000*(ppt_x*-0.5878-(1-ppt_y)*-0.8090)"/>
                                          </p:val>
                                        </p:tav>
                                        <p:tav tm="65000">
                                          <p:val>
                                            <p:strVal val="ppt_y+-0.6500*(ppt_x*-0.8090-(1-ppt_y)*-0.5878)"/>
                                          </p:val>
                                        </p:tav>
                                        <p:tav tm="70000">
                                          <p:val>
                                            <p:strVal val="ppt_y+-0.7000*(ppt_x*-0.9511-(1-ppt_y)*-0.3090)"/>
                                          </p:val>
                                        </p:tav>
                                        <p:tav tm="75000">
                                          <p:val>
                                            <p:strVal val="ppt_y+-0.7500*(ppt_x*-1.0000-(1-ppt_y)*0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y+-0.8000*(ppt_x*-0.9511-(1-ppt_y)*0.3090)"/>
                                          </p:val>
                                        </p:tav>
                                        <p:tav tm="85000">
                                          <p:val>
                                            <p:strVal val="ppt_y+-0.8500*(ppt_x*-0.8090-(1-ppt_y)*0.5878)"/>
                                          </p:val>
                                        </p:tav>
                                        <p:tav tm="90000">
                                          <p:val>
                                            <p:strVal val="ppt_y+-0.9000*(ppt_x*-0.5878-(1-ppt_y)*0.8090)"/>
                                          </p:val>
                                        </p:tav>
                                        <p:tav tm="95000">
                                          <p:val>
                                            <p:strVal val="ppt_y+-0.9500*(ppt_x*-0.3090-(1-ppt_y)*0.9511)"/>
                                          </p:val>
                                        </p:tav>
                                        <p:tav tm="100000">
                                          <p:val>
                                            <p:strVal val="ppt_y+-1.0000*(ppt_x*0.0000-(1-ppt_y)*1.0000)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5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0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">
                                          <p:val>
                                            <p:strVal val="ppt_x+-0.0500*(ppt_x*0.9511+(1-ppt_y)*0.3090)"/>
                                          </p:val>
                                        </p:tav>
                                        <p:tav tm="10000">
                                          <p:val>
                                            <p:strVal val="ppt_x+-0.1000*(ppt_x*0.8090+(1-ppt_y)*0.5878)"/>
                                          </p:val>
                                        </p:tav>
                                        <p:tav tm="15000">
                                          <p:val>
                                            <p:strVal val="ppt_x+-0.1500*(ppt_x*0.5878+(1-ppt_y)*0.8090)"/>
                                          </p:val>
                                        </p:tav>
                                        <p:tav tm="20000">
                                          <p:val>
                                            <p:strVal val="ppt_x+-0.2000*(ppt_x*0.3090+(1-ppt_y)*0.9511)"/>
                                          </p:val>
                                        </p:tav>
                                        <p:tav tm="25000">
                                          <p:val>
                                            <p:strVal val="ppt_x+-0.2500*(ppt_x*-0.0000+(1-ppt_y)*1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x+-0.3000*(ppt_x*-0.3090+(1-ppt_y)*0.9511)"/>
                                          </p:val>
                                        </p:tav>
                                        <p:tav tm="35000">
                                          <p:val>
                                            <p:strVal val="ppt_x+-0.3500*(ppt_x*-0.5878+(1-ppt_y)*0.8090)"/>
                                          </p:val>
                                        </p:tav>
                                        <p:tav tm="40000">
                                          <p:val>
                                            <p:strVal val="ppt_x+-0.4000*(ppt_x*-0.8090+(1-ppt_y)*0.5878)"/>
                                          </p:val>
                                        </p:tav>
                                        <p:tav tm="45000">
                                          <p:val>
                                            <p:strVal val="ppt_x+-0.4500*(ppt_x*-0.9511+(1-ppt_y)*0.3090)"/>
                                          </p:val>
                                        </p:tav>
                                        <p:tav tm="50000">
                                          <p:val>
                                            <p:strVal val="ppt_x+-0.5000*(ppt_x*-1.0000+(1-ppt_y)*-0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x+-0.5500*(ppt_x*-0.9511+(1-ppt_y)*-0.3090)"/>
                                          </p:val>
                                        </p:tav>
                                        <p:tav tm="60000">
                                          <p:val>
                                            <p:strVal val="ppt_x+-0.6000*(ppt_x*-0.8090+(1-ppt_y)*-0.5878)"/>
                                          </p:val>
                                        </p:tav>
                                        <p:tav tm="65000">
                                          <p:val>
                                            <p:strVal val="ppt_x+-0.6500*(ppt_x*-0.5878+(1-ppt_y)*-0.8090)"/>
                                          </p:val>
                                        </p:tav>
                                        <p:tav tm="70000">
                                          <p:val>
                                            <p:strVal val="ppt_x+-0.7000*(ppt_x*-0.3090+(1-ppt_y)*-0.9511)"/>
                                          </p:val>
                                        </p:tav>
                                        <p:tav tm="75000">
                                          <p:val>
                                            <p:strVal val="ppt_x+-0.7500*(ppt_x*0.0000+(1-ppt_y)*-1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x+-0.8000*(ppt_x*0.3090+(1-ppt_y)*-0.9511)"/>
                                          </p:val>
                                        </p:tav>
                                        <p:tav tm="85000">
                                          <p:val>
                                            <p:strVal val="ppt_x+-0.8500*(ppt_x*0.5878+(1-ppt_y)*-0.8090)"/>
                                          </p:val>
                                        </p:tav>
                                        <p:tav tm="90000">
                                          <p:val>
                                            <p:strVal val="ppt_x+-0.9000*(ppt_x*0.8090+(1-ppt_y)*-0.5878)"/>
                                          </p:val>
                                        </p:tav>
                                        <p:tav tm="95000">
                                          <p:val>
                                            <p:strVal val="ppt_x+-0.9500*(ppt_x*0.9511+(1-ppt_y)*-0.3090)"/>
                                          </p:val>
                                        </p:tav>
                                        <p:tav tm="100000">
                                          <p:val>
                                            <p:strVal val="ppt_x+-1.0000*(ppt_x*1.0000+(1-ppt_y)*0.0000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-0.0500*(ppt_x*0.3090-(1-ppt_y)*0.9511)"/>
                                          </p:val>
                                        </p:tav>
                                        <p:tav tm="10000">
                                          <p:val>
                                            <p:strVal val="ppt_y+-0.1000*(ppt_x*0.5878-(1-ppt_y)*0.8090)"/>
                                          </p:val>
                                        </p:tav>
                                        <p:tav tm="15000">
                                          <p:val>
                                            <p:strVal val="ppt_y+-0.1500*(ppt_x*0.8090-(1-ppt_y)*0.5878)"/>
                                          </p:val>
                                        </p:tav>
                                        <p:tav tm="20000">
                                          <p:val>
                                            <p:strVal val="ppt_y+-0.2000*(ppt_x*0.9511-(1-ppt_y)*0.3090)"/>
                                          </p:val>
                                        </p:tav>
                                        <p:tav tm="25000">
                                          <p:val>
                                            <p:strVal val="ppt_y+-0.2500*(ppt_x*1.0000-(1-ppt_y)*-0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y+-0.3000*(ppt_x*0.9511-(1-ppt_y)*-0.3090)"/>
                                          </p:val>
                                        </p:tav>
                                        <p:tav tm="35000">
                                          <p:val>
                                            <p:strVal val="ppt_y+-0.3500*(ppt_x*0.8090-(1-ppt_y)*-0.5878)"/>
                                          </p:val>
                                        </p:tav>
                                        <p:tav tm="40000">
                                          <p:val>
                                            <p:strVal val="ppt_y+-0.4000*(ppt_x*0.5878-(1-ppt_y)*-0.8090)"/>
                                          </p:val>
                                        </p:tav>
                                        <p:tav tm="45000">
                                          <p:val>
                                            <p:strVal val="ppt_y+-0.4500*(ppt_x*0.3090-(1-ppt_y)*-0.9511)"/>
                                          </p:val>
                                        </p:tav>
                                        <p:tav tm="50000">
                                          <p:val>
                                            <p:strVal val="ppt_y+-0.5000*(ppt_x*-0.0000-(1-ppt_y)*-1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y+-0.5500*(ppt_x*-0.3090-(1-ppt_y)*-0.9511)"/>
                                          </p:val>
                                        </p:tav>
                                        <p:tav tm="60000">
                                          <p:val>
                                            <p:strVal val="ppt_y+-0.6000*(ppt_x*-0.5878-(1-ppt_y)*-0.8090)"/>
                                          </p:val>
                                        </p:tav>
                                        <p:tav tm="65000">
                                          <p:val>
                                            <p:strVal val="ppt_y+-0.6500*(ppt_x*-0.8090-(1-ppt_y)*-0.5878)"/>
                                          </p:val>
                                        </p:tav>
                                        <p:tav tm="70000">
                                          <p:val>
                                            <p:strVal val="ppt_y+-0.7000*(ppt_x*-0.9511-(1-ppt_y)*-0.3090)"/>
                                          </p:val>
                                        </p:tav>
                                        <p:tav tm="75000">
                                          <p:val>
                                            <p:strVal val="ppt_y+-0.7500*(ppt_x*-1.0000-(1-ppt_y)*0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y+-0.8000*(ppt_x*-0.9511-(1-ppt_y)*0.3090)"/>
                                          </p:val>
                                        </p:tav>
                                        <p:tav tm="85000">
                                          <p:val>
                                            <p:strVal val="ppt_y+-0.8500*(ppt_x*-0.8090-(1-ppt_y)*0.5878)"/>
                                          </p:val>
                                        </p:tav>
                                        <p:tav tm="90000">
                                          <p:val>
                                            <p:strVal val="ppt_y+-0.9000*(ppt_x*-0.5878-(1-ppt_y)*0.8090)"/>
                                          </p:val>
                                        </p:tav>
                                        <p:tav tm="95000">
                                          <p:val>
                                            <p:strVal val="ppt_y+-0.9500*(ppt_x*-0.3090-(1-ppt_y)*0.9511)"/>
                                          </p:val>
                                        </p:tav>
                                        <p:tav tm="100000">
                                          <p:val>
                                            <p:strVal val="ppt_y+-1.0000*(ppt_x*0.0000-(1-ppt_y)*1.0000)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15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7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">
                                          <p:val>
                                            <p:strVal val="ppt_x+-0.0500*(ppt_x*0.9511+(1-ppt_y)*0.3090)"/>
                                          </p:val>
                                        </p:tav>
                                        <p:tav tm="10000">
                                          <p:val>
                                            <p:strVal val="ppt_x+-0.1000*(ppt_x*0.8090+(1-ppt_y)*0.5878)"/>
                                          </p:val>
                                        </p:tav>
                                        <p:tav tm="15000">
                                          <p:val>
                                            <p:strVal val="ppt_x+-0.1500*(ppt_x*0.5878+(1-ppt_y)*0.8090)"/>
                                          </p:val>
                                        </p:tav>
                                        <p:tav tm="20000">
                                          <p:val>
                                            <p:strVal val="ppt_x+-0.2000*(ppt_x*0.3090+(1-ppt_y)*0.9511)"/>
                                          </p:val>
                                        </p:tav>
                                        <p:tav tm="25000">
                                          <p:val>
                                            <p:strVal val="ppt_x+-0.2500*(ppt_x*-0.0000+(1-ppt_y)*1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x+-0.3000*(ppt_x*-0.3090+(1-ppt_y)*0.9511)"/>
                                          </p:val>
                                        </p:tav>
                                        <p:tav tm="35000">
                                          <p:val>
                                            <p:strVal val="ppt_x+-0.3500*(ppt_x*-0.5878+(1-ppt_y)*0.8090)"/>
                                          </p:val>
                                        </p:tav>
                                        <p:tav tm="40000">
                                          <p:val>
                                            <p:strVal val="ppt_x+-0.4000*(ppt_x*-0.8090+(1-ppt_y)*0.5878)"/>
                                          </p:val>
                                        </p:tav>
                                        <p:tav tm="45000">
                                          <p:val>
                                            <p:strVal val="ppt_x+-0.4500*(ppt_x*-0.9511+(1-ppt_y)*0.3090)"/>
                                          </p:val>
                                        </p:tav>
                                        <p:tav tm="50000">
                                          <p:val>
                                            <p:strVal val="ppt_x+-0.5000*(ppt_x*-1.0000+(1-ppt_y)*-0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x+-0.5500*(ppt_x*-0.9511+(1-ppt_y)*-0.3090)"/>
                                          </p:val>
                                        </p:tav>
                                        <p:tav tm="60000">
                                          <p:val>
                                            <p:strVal val="ppt_x+-0.6000*(ppt_x*-0.8090+(1-ppt_y)*-0.5878)"/>
                                          </p:val>
                                        </p:tav>
                                        <p:tav tm="65000">
                                          <p:val>
                                            <p:strVal val="ppt_x+-0.6500*(ppt_x*-0.5878+(1-ppt_y)*-0.8090)"/>
                                          </p:val>
                                        </p:tav>
                                        <p:tav tm="70000">
                                          <p:val>
                                            <p:strVal val="ppt_x+-0.7000*(ppt_x*-0.3090+(1-ppt_y)*-0.9511)"/>
                                          </p:val>
                                        </p:tav>
                                        <p:tav tm="75000">
                                          <p:val>
                                            <p:strVal val="ppt_x+-0.7500*(ppt_x*0.0000+(1-ppt_y)*-1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x+-0.8000*(ppt_x*0.3090+(1-ppt_y)*-0.9511)"/>
                                          </p:val>
                                        </p:tav>
                                        <p:tav tm="85000">
                                          <p:val>
                                            <p:strVal val="ppt_x+-0.8500*(ppt_x*0.5878+(1-ppt_y)*-0.8090)"/>
                                          </p:val>
                                        </p:tav>
                                        <p:tav tm="90000">
                                          <p:val>
                                            <p:strVal val="ppt_x+-0.9000*(ppt_x*0.8090+(1-ppt_y)*-0.5878)"/>
                                          </p:val>
                                        </p:tav>
                                        <p:tav tm="95000">
                                          <p:val>
                                            <p:strVal val="ppt_x+-0.9500*(ppt_x*0.9511+(1-ppt_y)*-0.3090)"/>
                                          </p:val>
                                        </p:tav>
                                        <p:tav tm="100000">
                                          <p:val>
                                            <p:strVal val="ppt_x+-1.0000*(ppt_x*1.0000+(1-ppt_y)*0.0000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-0.0500*(ppt_x*0.3090-(1-ppt_y)*0.9511)"/>
                                          </p:val>
                                        </p:tav>
                                        <p:tav tm="10000">
                                          <p:val>
                                            <p:strVal val="ppt_y+-0.1000*(ppt_x*0.5878-(1-ppt_y)*0.8090)"/>
                                          </p:val>
                                        </p:tav>
                                        <p:tav tm="15000">
                                          <p:val>
                                            <p:strVal val="ppt_y+-0.1500*(ppt_x*0.8090-(1-ppt_y)*0.5878)"/>
                                          </p:val>
                                        </p:tav>
                                        <p:tav tm="20000">
                                          <p:val>
                                            <p:strVal val="ppt_y+-0.2000*(ppt_x*0.9511-(1-ppt_y)*0.3090)"/>
                                          </p:val>
                                        </p:tav>
                                        <p:tav tm="25000">
                                          <p:val>
                                            <p:strVal val="ppt_y+-0.2500*(ppt_x*1.0000-(1-ppt_y)*-0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y+-0.3000*(ppt_x*0.9511-(1-ppt_y)*-0.3090)"/>
                                          </p:val>
                                        </p:tav>
                                        <p:tav tm="35000">
                                          <p:val>
                                            <p:strVal val="ppt_y+-0.3500*(ppt_x*0.8090-(1-ppt_y)*-0.5878)"/>
                                          </p:val>
                                        </p:tav>
                                        <p:tav tm="40000">
                                          <p:val>
                                            <p:strVal val="ppt_y+-0.4000*(ppt_x*0.5878-(1-ppt_y)*-0.8090)"/>
                                          </p:val>
                                        </p:tav>
                                        <p:tav tm="45000">
                                          <p:val>
                                            <p:strVal val="ppt_y+-0.4500*(ppt_x*0.3090-(1-ppt_y)*-0.9511)"/>
                                          </p:val>
                                        </p:tav>
                                        <p:tav tm="50000">
                                          <p:val>
                                            <p:strVal val="ppt_y+-0.5000*(ppt_x*-0.0000-(1-ppt_y)*-1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y+-0.5500*(ppt_x*-0.3090-(1-ppt_y)*-0.9511)"/>
                                          </p:val>
                                        </p:tav>
                                        <p:tav tm="60000">
                                          <p:val>
                                            <p:strVal val="ppt_y+-0.6000*(ppt_x*-0.5878-(1-ppt_y)*-0.8090)"/>
                                          </p:val>
                                        </p:tav>
                                        <p:tav tm="65000">
                                          <p:val>
                                            <p:strVal val="ppt_y+-0.6500*(ppt_x*-0.8090-(1-ppt_y)*-0.5878)"/>
                                          </p:val>
                                        </p:tav>
                                        <p:tav tm="70000">
                                          <p:val>
                                            <p:strVal val="ppt_y+-0.7000*(ppt_x*-0.9511-(1-ppt_y)*-0.3090)"/>
                                          </p:val>
                                        </p:tav>
                                        <p:tav tm="75000">
                                          <p:val>
                                            <p:strVal val="ppt_y+-0.7500*(ppt_x*-1.0000-(1-ppt_y)*0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y+-0.8000*(ppt_x*-0.9511-(1-ppt_y)*0.3090)"/>
                                          </p:val>
                                        </p:tav>
                                        <p:tav tm="85000">
                                          <p:val>
                                            <p:strVal val="ppt_y+-0.8500*(ppt_x*-0.8090-(1-ppt_y)*0.5878)"/>
                                          </p:val>
                                        </p:tav>
                                        <p:tav tm="90000">
                                          <p:val>
                                            <p:strVal val="ppt_y+-0.9000*(ppt_x*-0.5878-(1-ppt_y)*0.8090)"/>
                                          </p:val>
                                        </p:tav>
                                        <p:tav tm="95000">
                                          <p:val>
                                            <p:strVal val="ppt_y+-0.9500*(ppt_x*-0.3090-(1-ppt_y)*0.9511)"/>
                                          </p:val>
                                        </p:tav>
                                        <p:tav tm="100000">
                                          <p:val>
                                            <p:strVal val="ppt_y+-1.0000*(ppt_x*0.0000-(1-ppt_y)*1.0000)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15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4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">
                                          <p:val>
                                            <p:strVal val="ppt_x+-0.0500*(ppt_x*0.9511+(1-ppt_y)*0.3090)"/>
                                          </p:val>
                                        </p:tav>
                                        <p:tav tm="10000">
                                          <p:val>
                                            <p:strVal val="ppt_x+-0.1000*(ppt_x*0.8090+(1-ppt_y)*0.5878)"/>
                                          </p:val>
                                        </p:tav>
                                        <p:tav tm="15000">
                                          <p:val>
                                            <p:strVal val="ppt_x+-0.1500*(ppt_x*0.5878+(1-ppt_y)*0.8090)"/>
                                          </p:val>
                                        </p:tav>
                                        <p:tav tm="20000">
                                          <p:val>
                                            <p:strVal val="ppt_x+-0.2000*(ppt_x*0.3090+(1-ppt_y)*0.9511)"/>
                                          </p:val>
                                        </p:tav>
                                        <p:tav tm="25000">
                                          <p:val>
                                            <p:strVal val="ppt_x+-0.2500*(ppt_x*-0.0000+(1-ppt_y)*1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x+-0.3000*(ppt_x*-0.3090+(1-ppt_y)*0.9511)"/>
                                          </p:val>
                                        </p:tav>
                                        <p:tav tm="35000">
                                          <p:val>
                                            <p:strVal val="ppt_x+-0.3500*(ppt_x*-0.5878+(1-ppt_y)*0.8090)"/>
                                          </p:val>
                                        </p:tav>
                                        <p:tav tm="40000">
                                          <p:val>
                                            <p:strVal val="ppt_x+-0.4000*(ppt_x*-0.8090+(1-ppt_y)*0.5878)"/>
                                          </p:val>
                                        </p:tav>
                                        <p:tav tm="45000">
                                          <p:val>
                                            <p:strVal val="ppt_x+-0.4500*(ppt_x*-0.9511+(1-ppt_y)*0.3090)"/>
                                          </p:val>
                                        </p:tav>
                                        <p:tav tm="50000">
                                          <p:val>
                                            <p:strVal val="ppt_x+-0.5000*(ppt_x*-1.0000+(1-ppt_y)*-0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x+-0.5500*(ppt_x*-0.9511+(1-ppt_y)*-0.3090)"/>
                                          </p:val>
                                        </p:tav>
                                        <p:tav tm="60000">
                                          <p:val>
                                            <p:strVal val="ppt_x+-0.6000*(ppt_x*-0.8090+(1-ppt_y)*-0.5878)"/>
                                          </p:val>
                                        </p:tav>
                                        <p:tav tm="65000">
                                          <p:val>
                                            <p:strVal val="ppt_x+-0.6500*(ppt_x*-0.5878+(1-ppt_y)*-0.8090)"/>
                                          </p:val>
                                        </p:tav>
                                        <p:tav tm="70000">
                                          <p:val>
                                            <p:strVal val="ppt_x+-0.7000*(ppt_x*-0.3090+(1-ppt_y)*-0.9511)"/>
                                          </p:val>
                                        </p:tav>
                                        <p:tav tm="75000">
                                          <p:val>
                                            <p:strVal val="ppt_x+-0.7500*(ppt_x*0.0000+(1-ppt_y)*-1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x+-0.8000*(ppt_x*0.3090+(1-ppt_y)*-0.9511)"/>
                                          </p:val>
                                        </p:tav>
                                        <p:tav tm="85000">
                                          <p:val>
                                            <p:strVal val="ppt_x+-0.8500*(ppt_x*0.5878+(1-ppt_y)*-0.8090)"/>
                                          </p:val>
                                        </p:tav>
                                        <p:tav tm="90000">
                                          <p:val>
                                            <p:strVal val="ppt_x+-0.9000*(ppt_x*0.8090+(1-ppt_y)*-0.5878)"/>
                                          </p:val>
                                        </p:tav>
                                        <p:tav tm="95000">
                                          <p:val>
                                            <p:strVal val="ppt_x+-0.9500*(ppt_x*0.9511+(1-ppt_y)*-0.3090)"/>
                                          </p:val>
                                        </p:tav>
                                        <p:tav tm="100000">
                                          <p:val>
                                            <p:strVal val="ppt_x+-1.0000*(ppt_x*1.0000+(1-ppt_y)*0.0000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-0.0500*(ppt_x*0.3090-(1-ppt_y)*0.9511)"/>
                                          </p:val>
                                        </p:tav>
                                        <p:tav tm="10000">
                                          <p:val>
                                            <p:strVal val="ppt_y+-0.1000*(ppt_x*0.5878-(1-ppt_y)*0.8090)"/>
                                          </p:val>
                                        </p:tav>
                                        <p:tav tm="15000">
                                          <p:val>
                                            <p:strVal val="ppt_y+-0.1500*(ppt_x*0.8090-(1-ppt_y)*0.5878)"/>
                                          </p:val>
                                        </p:tav>
                                        <p:tav tm="20000">
                                          <p:val>
                                            <p:strVal val="ppt_y+-0.2000*(ppt_x*0.9511-(1-ppt_y)*0.3090)"/>
                                          </p:val>
                                        </p:tav>
                                        <p:tav tm="25000">
                                          <p:val>
                                            <p:strVal val="ppt_y+-0.2500*(ppt_x*1.0000-(1-ppt_y)*-0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y+-0.3000*(ppt_x*0.9511-(1-ppt_y)*-0.3090)"/>
                                          </p:val>
                                        </p:tav>
                                        <p:tav tm="35000">
                                          <p:val>
                                            <p:strVal val="ppt_y+-0.3500*(ppt_x*0.8090-(1-ppt_y)*-0.5878)"/>
                                          </p:val>
                                        </p:tav>
                                        <p:tav tm="40000">
                                          <p:val>
                                            <p:strVal val="ppt_y+-0.4000*(ppt_x*0.5878-(1-ppt_y)*-0.8090)"/>
                                          </p:val>
                                        </p:tav>
                                        <p:tav tm="45000">
                                          <p:val>
                                            <p:strVal val="ppt_y+-0.4500*(ppt_x*0.3090-(1-ppt_y)*-0.9511)"/>
                                          </p:val>
                                        </p:tav>
                                        <p:tav tm="50000">
                                          <p:val>
                                            <p:strVal val="ppt_y+-0.5000*(ppt_x*-0.0000-(1-ppt_y)*-1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y+-0.5500*(ppt_x*-0.3090-(1-ppt_y)*-0.9511)"/>
                                          </p:val>
                                        </p:tav>
                                        <p:tav tm="60000">
                                          <p:val>
                                            <p:strVal val="ppt_y+-0.6000*(ppt_x*-0.5878-(1-ppt_y)*-0.8090)"/>
                                          </p:val>
                                        </p:tav>
                                        <p:tav tm="65000">
                                          <p:val>
                                            <p:strVal val="ppt_y+-0.6500*(ppt_x*-0.8090-(1-ppt_y)*-0.5878)"/>
                                          </p:val>
                                        </p:tav>
                                        <p:tav tm="70000">
                                          <p:val>
                                            <p:strVal val="ppt_y+-0.7000*(ppt_x*-0.9511-(1-ppt_y)*-0.3090)"/>
                                          </p:val>
                                        </p:tav>
                                        <p:tav tm="75000">
                                          <p:val>
                                            <p:strVal val="ppt_y+-0.7500*(ppt_x*-1.0000-(1-ppt_y)*0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y+-0.8000*(ppt_x*-0.9511-(1-ppt_y)*0.3090)"/>
                                          </p:val>
                                        </p:tav>
                                        <p:tav tm="85000">
                                          <p:val>
                                            <p:strVal val="ppt_y+-0.8500*(ppt_x*-0.8090-(1-ppt_y)*0.5878)"/>
                                          </p:val>
                                        </p:tav>
                                        <p:tav tm="90000">
                                          <p:val>
                                            <p:strVal val="ppt_y+-0.9000*(ppt_x*-0.5878-(1-ppt_y)*0.8090)"/>
                                          </p:val>
                                        </p:tav>
                                        <p:tav tm="95000">
                                          <p:val>
                                            <p:strVal val="ppt_y+-0.9500*(ppt_x*-0.3090-(1-ppt_y)*0.9511)"/>
                                          </p:val>
                                        </p:tav>
                                        <p:tav tm="100000">
                                          <p:val>
                                            <p:strVal val="ppt_y+-1.0000*(ppt_x*0.0000-(1-ppt_y)*1.0000)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0"/>
                            </p:stCondLst>
                            <p:childTnLst>
                              <p:par>
                                <p:cTn id="40" presetID="15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1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">
                                          <p:val>
                                            <p:strVal val="ppt_x+-0.0500*(ppt_x*0.9511+(1-ppt_y)*0.3090)"/>
                                          </p:val>
                                        </p:tav>
                                        <p:tav tm="10000">
                                          <p:val>
                                            <p:strVal val="ppt_x+-0.1000*(ppt_x*0.8090+(1-ppt_y)*0.5878)"/>
                                          </p:val>
                                        </p:tav>
                                        <p:tav tm="15000">
                                          <p:val>
                                            <p:strVal val="ppt_x+-0.1500*(ppt_x*0.5878+(1-ppt_y)*0.8090)"/>
                                          </p:val>
                                        </p:tav>
                                        <p:tav tm="20000">
                                          <p:val>
                                            <p:strVal val="ppt_x+-0.2000*(ppt_x*0.3090+(1-ppt_y)*0.9511)"/>
                                          </p:val>
                                        </p:tav>
                                        <p:tav tm="25000">
                                          <p:val>
                                            <p:strVal val="ppt_x+-0.2500*(ppt_x*-0.0000+(1-ppt_y)*1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x+-0.3000*(ppt_x*-0.3090+(1-ppt_y)*0.9511)"/>
                                          </p:val>
                                        </p:tav>
                                        <p:tav tm="35000">
                                          <p:val>
                                            <p:strVal val="ppt_x+-0.3500*(ppt_x*-0.5878+(1-ppt_y)*0.8090)"/>
                                          </p:val>
                                        </p:tav>
                                        <p:tav tm="40000">
                                          <p:val>
                                            <p:strVal val="ppt_x+-0.4000*(ppt_x*-0.8090+(1-ppt_y)*0.5878)"/>
                                          </p:val>
                                        </p:tav>
                                        <p:tav tm="45000">
                                          <p:val>
                                            <p:strVal val="ppt_x+-0.4500*(ppt_x*-0.9511+(1-ppt_y)*0.3090)"/>
                                          </p:val>
                                        </p:tav>
                                        <p:tav tm="50000">
                                          <p:val>
                                            <p:strVal val="ppt_x+-0.5000*(ppt_x*-1.0000+(1-ppt_y)*-0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x+-0.5500*(ppt_x*-0.9511+(1-ppt_y)*-0.3090)"/>
                                          </p:val>
                                        </p:tav>
                                        <p:tav tm="60000">
                                          <p:val>
                                            <p:strVal val="ppt_x+-0.6000*(ppt_x*-0.8090+(1-ppt_y)*-0.5878)"/>
                                          </p:val>
                                        </p:tav>
                                        <p:tav tm="65000">
                                          <p:val>
                                            <p:strVal val="ppt_x+-0.6500*(ppt_x*-0.5878+(1-ppt_y)*-0.8090)"/>
                                          </p:val>
                                        </p:tav>
                                        <p:tav tm="70000">
                                          <p:val>
                                            <p:strVal val="ppt_x+-0.7000*(ppt_x*-0.3090+(1-ppt_y)*-0.9511)"/>
                                          </p:val>
                                        </p:tav>
                                        <p:tav tm="75000">
                                          <p:val>
                                            <p:strVal val="ppt_x+-0.7500*(ppt_x*0.0000+(1-ppt_y)*-1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x+-0.8000*(ppt_x*0.3090+(1-ppt_y)*-0.9511)"/>
                                          </p:val>
                                        </p:tav>
                                        <p:tav tm="85000">
                                          <p:val>
                                            <p:strVal val="ppt_x+-0.8500*(ppt_x*0.5878+(1-ppt_y)*-0.8090)"/>
                                          </p:val>
                                        </p:tav>
                                        <p:tav tm="90000">
                                          <p:val>
                                            <p:strVal val="ppt_x+-0.9000*(ppt_x*0.8090+(1-ppt_y)*-0.5878)"/>
                                          </p:val>
                                        </p:tav>
                                        <p:tav tm="95000">
                                          <p:val>
                                            <p:strVal val="ppt_x+-0.9500*(ppt_x*0.9511+(1-ppt_y)*-0.3090)"/>
                                          </p:val>
                                        </p:tav>
                                        <p:tav tm="100000">
                                          <p:val>
                                            <p:strVal val="ppt_x+-1.0000*(ppt_x*1.0000+(1-ppt_y)*0.0000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-0.0500*(ppt_x*0.3090-(1-ppt_y)*0.9511)"/>
                                          </p:val>
                                        </p:tav>
                                        <p:tav tm="10000">
                                          <p:val>
                                            <p:strVal val="ppt_y+-0.1000*(ppt_x*0.5878-(1-ppt_y)*0.8090)"/>
                                          </p:val>
                                        </p:tav>
                                        <p:tav tm="15000">
                                          <p:val>
                                            <p:strVal val="ppt_y+-0.1500*(ppt_x*0.8090-(1-ppt_y)*0.5878)"/>
                                          </p:val>
                                        </p:tav>
                                        <p:tav tm="20000">
                                          <p:val>
                                            <p:strVal val="ppt_y+-0.2000*(ppt_x*0.9511-(1-ppt_y)*0.3090)"/>
                                          </p:val>
                                        </p:tav>
                                        <p:tav tm="25000">
                                          <p:val>
                                            <p:strVal val="ppt_y+-0.2500*(ppt_x*1.0000-(1-ppt_y)*-0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y+-0.3000*(ppt_x*0.9511-(1-ppt_y)*-0.3090)"/>
                                          </p:val>
                                        </p:tav>
                                        <p:tav tm="35000">
                                          <p:val>
                                            <p:strVal val="ppt_y+-0.3500*(ppt_x*0.8090-(1-ppt_y)*-0.5878)"/>
                                          </p:val>
                                        </p:tav>
                                        <p:tav tm="40000">
                                          <p:val>
                                            <p:strVal val="ppt_y+-0.4000*(ppt_x*0.5878-(1-ppt_y)*-0.8090)"/>
                                          </p:val>
                                        </p:tav>
                                        <p:tav tm="45000">
                                          <p:val>
                                            <p:strVal val="ppt_y+-0.4500*(ppt_x*0.3090-(1-ppt_y)*-0.9511)"/>
                                          </p:val>
                                        </p:tav>
                                        <p:tav tm="50000">
                                          <p:val>
                                            <p:strVal val="ppt_y+-0.5000*(ppt_x*-0.0000-(1-ppt_y)*-1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y+-0.5500*(ppt_x*-0.3090-(1-ppt_y)*-0.9511)"/>
                                          </p:val>
                                        </p:tav>
                                        <p:tav tm="60000">
                                          <p:val>
                                            <p:strVal val="ppt_y+-0.6000*(ppt_x*-0.5878-(1-ppt_y)*-0.8090)"/>
                                          </p:val>
                                        </p:tav>
                                        <p:tav tm="65000">
                                          <p:val>
                                            <p:strVal val="ppt_y+-0.6500*(ppt_x*-0.8090-(1-ppt_y)*-0.5878)"/>
                                          </p:val>
                                        </p:tav>
                                        <p:tav tm="70000">
                                          <p:val>
                                            <p:strVal val="ppt_y+-0.7000*(ppt_x*-0.9511-(1-ppt_y)*-0.3090)"/>
                                          </p:val>
                                        </p:tav>
                                        <p:tav tm="75000">
                                          <p:val>
                                            <p:strVal val="ppt_y+-0.7500*(ppt_x*-1.0000-(1-ppt_y)*0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y+-0.8000*(ppt_x*-0.9511-(1-ppt_y)*0.3090)"/>
                                          </p:val>
                                        </p:tav>
                                        <p:tav tm="85000">
                                          <p:val>
                                            <p:strVal val="ppt_y+-0.8500*(ppt_x*-0.8090-(1-ppt_y)*0.5878)"/>
                                          </p:val>
                                        </p:tav>
                                        <p:tav tm="90000">
                                          <p:val>
                                            <p:strVal val="ppt_y+-0.9000*(ppt_x*-0.5878-(1-ppt_y)*0.8090)"/>
                                          </p:val>
                                        </p:tav>
                                        <p:tav tm="95000">
                                          <p:val>
                                            <p:strVal val="ppt_y+-0.9500*(ppt_x*-0.3090-(1-ppt_y)*0.9511)"/>
                                          </p:val>
                                        </p:tav>
                                        <p:tav tm="100000">
                                          <p:val>
                                            <p:strVal val="ppt_y+-1.0000*(ppt_x*0.0000-(1-ppt_y)*1.0000)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6000"/>
                            </p:stCondLst>
                            <p:childTnLst>
                              <p:par>
                                <p:cTn id="47" presetID="15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8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">
                                          <p:val>
                                            <p:strVal val="ppt_x+-0.0500*(ppt_x*0.9511+(1-ppt_y)*0.3090)"/>
                                          </p:val>
                                        </p:tav>
                                        <p:tav tm="10000">
                                          <p:val>
                                            <p:strVal val="ppt_x+-0.1000*(ppt_x*0.8090+(1-ppt_y)*0.5878)"/>
                                          </p:val>
                                        </p:tav>
                                        <p:tav tm="15000">
                                          <p:val>
                                            <p:strVal val="ppt_x+-0.1500*(ppt_x*0.5878+(1-ppt_y)*0.8090)"/>
                                          </p:val>
                                        </p:tav>
                                        <p:tav tm="20000">
                                          <p:val>
                                            <p:strVal val="ppt_x+-0.2000*(ppt_x*0.3090+(1-ppt_y)*0.9511)"/>
                                          </p:val>
                                        </p:tav>
                                        <p:tav tm="25000">
                                          <p:val>
                                            <p:strVal val="ppt_x+-0.2500*(ppt_x*-0.0000+(1-ppt_y)*1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x+-0.3000*(ppt_x*-0.3090+(1-ppt_y)*0.9511)"/>
                                          </p:val>
                                        </p:tav>
                                        <p:tav tm="35000">
                                          <p:val>
                                            <p:strVal val="ppt_x+-0.3500*(ppt_x*-0.5878+(1-ppt_y)*0.8090)"/>
                                          </p:val>
                                        </p:tav>
                                        <p:tav tm="40000">
                                          <p:val>
                                            <p:strVal val="ppt_x+-0.4000*(ppt_x*-0.8090+(1-ppt_y)*0.5878)"/>
                                          </p:val>
                                        </p:tav>
                                        <p:tav tm="45000">
                                          <p:val>
                                            <p:strVal val="ppt_x+-0.4500*(ppt_x*-0.9511+(1-ppt_y)*0.3090)"/>
                                          </p:val>
                                        </p:tav>
                                        <p:tav tm="50000">
                                          <p:val>
                                            <p:strVal val="ppt_x+-0.5000*(ppt_x*-1.0000+(1-ppt_y)*-0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x+-0.5500*(ppt_x*-0.9511+(1-ppt_y)*-0.3090)"/>
                                          </p:val>
                                        </p:tav>
                                        <p:tav tm="60000">
                                          <p:val>
                                            <p:strVal val="ppt_x+-0.6000*(ppt_x*-0.8090+(1-ppt_y)*-0.5878)"/>
                                          </p:val>
                                        </p:tav>
                                        <p:tav tm="65000">
                                          <p:val>
                                            <p:strVal val="ppt_x+-0.6500*(ppt_x*-0.5878+(1-ppt_y)*-0.8090)"/>
                                          </p:val>
                                        </p:tav>
                                        <p:tav tm="70000">
                                          <p:val>
                                            <p:strVal val="ppt_x+-0.7000*(ppt_x*-0.3090+(1-ppt_y)*-0.9511)"/>
                                          </p:val>
                                        </p:tav>
                                        <p:tav tm="75000">
                                          <p:val>
                                            <p:strVal val="ppt_x+-0.7500*(ppt_x*0.0000+(1-ppt_y)*-1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x+-0.8000*(ppt_x*0.3090+(1-ppt_y)*-0.9511)"/>
                                          </p:val>
                                        </p:tav>
                                        <p:tav tm="85000">
                                          <p:val>
                                            <p:strVal val="ppt_x+-0.8500*(ppt_x*0.5878+(1-ppt_y)*-0.8090)"/>
                                          </p:val>
                                        </p:tav>
                                        <p:tav tm="90000">
                                          <p:val>
                                            <p:strVal val="ppt_x+-0.9000*(ppt_x*0.8090+(1-ppt_y)*-0.5878)"/>
                                          </p:val>
                                        </p:tav>
                                        <p:tav tm="95000">
                                          <p:val>
                                            <p:strVal val="ppt_x+-0.9500*(ppt_x*0.9511+(1-ppt_y)*-0.3090)"/>
                                          </p:val>
                                        </p:tav>
                                        <p:tav tm="100000">
                                          <p:val>
                                            <p:strVal val="ppt_x+-1.0000*(ppt_x*1.0000+(1-ppt_y)*0.0000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-0.0500*(ppt_x*0.3090-(1-ppt_y)*0.9511)"/>
                                          </p:val>
                                        </p:tav>
                                        <p:tav tm="10000">
                                          <p:val>
                                            <p:strVal val="ppt_y+-0.1000*(ppt_x*0.5878-(1-ppt_y)*0.8090)"/>
                                          </p:val>
                                        </p:tav>
                                        <p:tav tm="15000">
                                          <p:val>
                                            <p:strVal val="ppt_y+-0.1500*(ppt_x*0.8090-(1-ppt_y)*0.5878)"/>
                                          </p:val>
                                        </p:tav>
                                        <p:tav tm="20000">
                                          <p:val>
                                            <p:strVal val="ppt_y+-0.2000*(ppt_x*0.9511-(1-ppt_y)*0.3090)"/>
                                          </p:val>
                                        </p:tav>
                                        <p:tav tm="25000">
                                          <p:val>
                                            <p:strVal val="ppt_y+-0.2500*(ppt_x*1.0000-(1-ppt_y)*-0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y+-0.3000*(ppt_x*0.9511-(1-ppt_y)*-0.3090)"/>
                                          </p:val>
                                        </p:tav>
                                        <p:tav tm="35000">
                                          <p:val>
                                            <p:strVal val="ppt_y+-0.3500*(ppt_x*0.8090-(1-ppt_y)*-0.5878)"/>
                                          </p:val>
                                        </p:tav>
                                        <p:tav tm="40000">
                                          <p:val>
                                            <p:strVal val="ppt_y+-0.4000*(ppt_x*0.5878-(1-ppt_y)*-0.8090)"/>
                                          </p:val>
                                        </p:tav>
                                        <p:tav tm="45000">
                                          <p:val>
                                            <p:strVal val="ppt_y+-0.4500*(ppt_x*0.3090-(1-ppt_y)*-0.9511)"/>
                                          </p:val>
                                        </p:tav>
                                        <p:tav tm="50000">
                                          <p:val>
                                            <p:strVal val="ppt_y+-0.5000*(ppt_x*-0.0000-(1-ppt_y)*-1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y+-0.5500*(ppt_x*-0.3090-(1-ppt_y)*-0.9511)"/>
                                          </p:val>
                                        </p:tav>
                                        <p:tav tm="60000">
                                          <p:val>
                                            <p:strVal val="ppt_y+-0.6000*(ppt_x*-0.5878-(1-ppt_y)*-0.8090)"/>
                                          </p:val>
                                        </p:tav>
                                        <p:tav tm="65000">
                                          <p:val>
                                            <p:strVal val="ppt_y+-0.6500*(ppt_x*-0.8090-(1-ppt_y)*-0.5878)"/>
                                          </p:val>
                                        </p:tav>
                                        <p:tav tm="70000">
                                          <p:val>
                                            <p:strVal val="ppt_y+-0.7000*(ppt_x*-0.9511-(1-ppt_y)*-0.3090)"/>
                                          </p:val>
                                        </p:tav>
                                        <p:tav tm="75000">
                                          <p:val>
                                            <p:strVal val="ppt_y+-0.7500*(ppt_x*-1.0000-(1-ppt_y)*0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y+-0.8000*(ppt_x*-0.9511-(1-ppt_y)*0.3090)"/>
                                          </p:val>
                                        </p:tav>
                                        <p:tav tm="85000">
                                          <p:val>
                                            <p:strVal val="ppt_y+-0.8500*(ppt_x*-0.8090-(1-ppt_y)*0.5878)"/>
                                          </p:val>
                                        </p:tav>
                                        <p:tav tm="90000">
                                          <p:val>
                                            <p:strVal val="ppt_y+-0.9000*(ppt_x*-0.5878-(1-ppt_y)*0.8090)"/>
                                          </p:val>
                                        </p:tav>
                                        <p:tav tm="95000">
                                          <p:val>
                                            <p:strVal val="ppt_y+-0.9500*(ppt_x*-0.3090-(1-ppt_y)*0.9511)"/>
                                          </p:val>
                                        </p:tav>
                                        <p:tav tm="100000">
                                          <p:val>
                                            <p:strVal val="ppt_y+-1.0000*(ppt_x*0.0000-(1-ppt_y)*1.0000)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7000"/>
                            </p:stCondLst>
                            <p:childTnLst>
                              <p:par>
                                <p:cTn id="54" presetID="15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5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">
                                          <p:val>
                                            <p:strVal val="ppt_x+-0.0500*(ppt_x*0.9511+(1-ppt_y)*0.3090)"/>
                                          </p:val>
                                        </p:tav>
                                        <p:tav tm="10000">
                                          <p:val>
                                            <p:strVal val="ppt_x+-0.1000*(ppt_x*0.8090+(1-ppt_y)*0.5878)"/>
                                          </p:val>
                                        </p:tav>
                                        <p:tav tm="15000">
                                          <p:val>
                                            <p:strVal val="ppt_x+-0.1500*(ppt_x*0.5878+(1-ppt_y)*0.8090)"/>
                                          </p:val>
                                        </p:tav>
                                        <p:tav tm="20000">
                                          <p:val>
                                            <p:strVal val="ppt_x+-0.2000*(ppt_x*0.3090+(1-ppt_y)*0.9511)"/>
                                          </p:val>
                                        </p:tav>
                                        <p:tav tm="25000">
                                          <p:val>
                                            <p:strVal val="ppt_x+-0.2500*(ppt_x*-0.0000+(1-ppt_y)*1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x+-0.3000*(ppt_x*-0.3090+(1-ppt_y)*0.9511)"/>
                                          </p:val>
                                        </p:tav>
                                        <p:tav tm="35000">
                                          <p:val>
                                            <p:strVal val="ppt_x+-0.3500*(ppt_x*-0.5878+(1-ppt_y)*0.8090)"/>
                                          </p:val>
                                        </p:tav>
                                        <p:tav tm="40000">
                                          <p:val>
                                            <p:strVal val="ppt_x+-0.4000*(ppt_x*-0.8090+(1-ppt_y)*0.5878)"/>
                                          </p:val>
                                        </p:tav>
                                        <p:tav tm="45000">
                                          <p:val>
                                            <p:strVal val="ppt_x+-0.4500*(ppt_x*-0.9511+(1-ppt_y)*0.3090)"/>
                                          </p:val>
                                        </p:tav>
                                        <p:tav tm="50000">
                                          <p:val>
                                            <p:strVal val="ppt_x+-0.5000*(ppt_x*-1.0000+(1-ppt_y)*-0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x+-0.5500*(ppt_x*-0.9511+(1-ppt_y)*-0.3090)"/>
                                          </p:val>
                                        </p:tav>
                                        <p:tav tm="60000">
                                          <p:val>
                                            <p:strVal val="ppt_x+-0.6000*(ppt_x*-0.8090+(1-ppt_y)*-0.5878)"/>
                                          </p:val>
                                        </p:tav>
                                        <p:tav tm="65000">
                                          <p:val>
                                            <p:strVal val="ppt_x+-0.6500*(ppt_x*-0.5878+(1-ppt_y)*-0.8090)"/>
                                          </p:val>
                                        </p:tav>
                                        <p:tav tm="70000">
                                          <p:val>
                                            <p:strVal val="ppt_x+-0.7000*(ppt_x*-0.3090+(1-ppt_y)*-0.9511)"/>
                                          </p:val>
                                        </p:tav>
                                        <p:tav tm="75000">
                                          <p:val>
                                            <p:strVal val="ppt_x+-0.7500*(ppt_x*0.0000+(1-ppt_y)*-1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x+-0.8000*(ppt_x*0.3090+(1-ppt_y)*-0.9511)"/>
                                          </p:val>
                                        </p:tav>
                                        <p:tav tm="85000">
                                          <p:val>
                                            <p:strVal val="ppt_x+-0.8500*(ppt_x*0.5878+(1-ppt_y)*-0.8090)"/>
                                          </p:val>
                                        </p:tav>
                                        <p:tav tm="90000">
                                          <p:val>
                                            <p:strVal val="ppt_x+-0.9000*(ppt_x*0.8090+(1-ppt_y)*-0.5878)"/>
                                          </p:val>
                                        </p:tav>
                                        <p:tav tm="95000">
                                          <p:val>
                                            <p:strVal val="ppt_x+-0.9500*(ppt_x*0.9511+(1-ppt_y)*-0.3090)"/>
                                          </p:val>
                                        </p:tav>
                                        <p:tav tm="100000">
                                          <p:val>
                                            <p:strVal val="ppt_x+-1.0000*(ppt_x*1.0000+(1-ppt_y)*0.0000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-0.0500*(ppt_x*0.3090-(1-ppt_y)*0.9511)"/>
                                          </p:val>
                                        </p:tav>
                                        <p:tav tm="10000">
                                          <p:val>
                                            <p:strVal val="ppt_y+-0.1000*(ppt_x*0.5878-(1-ppt_y)*0.8090)"/>
                                          </p:val>
                                        </p:tav>
                                        <p:tav tm="15000">
                                          <p:val>
                                            <p:strVal val="ppt_y+-0.1500*(ppt_x*0.8090-(1-ppt_y)*0.5878)"/>
                                          </p:val>
                                        </p:tav>
                                        <p:tav tm="20000">
                                          <p:val>
                                            <p:strVal val="ppt_y+-0.2000*(ppt_x*0.9511-(1-ppt_y)*0.3090)"/>
                                          </p:val>
                                        </p:tav>
                                        <p:tav tm="25000">
                                          <p:val>
                                            <p:strVal val="ppt_y+-0.2500*(ppt_x*1.0000-(1-ppt_y)*-0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y+-0.3000*(ppt_x*0.9511-(1-ppt_y)*-0.3090)"/>
                                          </p:val>
                                        </p:tav>
                                        <p:tav tm="35000">
                                          <p:val>
                                            <p:strVal val="ppt_y+-0.3500*(ppt_x*0.8090-(1-ppt_y)*-0.5878)"/>
                                          </p:val>
                                        </p:tav>
                                        <p:tav tm="40000">
                                          <p:val>
                                            <p:strVal val="ppt_y+-0.4000*(ppt_x*0.5878-(1-ppt_y)*-0.8090)"/>
                                          </p:val>
                                        </p:tav>
                                        <p:tav tm="45000">
                                          <p:val>
                                            <p:strVal val="ppt_y+-0.4500*(ppt_x*0.3090-(1-ppt_y)*-0.9511)"/>
                                          </p:val>
                                        </p:tav>
                                        <p:tav tm="50000">
                                          <p:val>
                                            <p:strVal val="ppt_y+-0.5000*(ppt_x*-0.0000-(1-ppt_y)*-1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y+-0.5500*(ppt_x*-0.3090-(1-ppt_y)*-0.9511)"/>
                                          </p:val>
                                        </p:tav>
                                        <p:tav tm="60000">
                                          <p:val>
                                            <p:strVal val="ppt_y+-0.6000*(ppt_x*-0.5878-(1-ppt_y)*-0.8090)"/>
                                          </p:val>
                                        </p:tav>
                                        <p:tav tm="65000">
                                          <p:val>
                                            <p:strVal val="ppt_y+-0.6500*(ppt_x*-0.8090-(1-ppt_y)*-0.5878)"/>
                                          </p:val>
                                        </p:tav>
                                        <p:tav tm="70000">
                                          <p:val>
                                            <p:strVal val="ppt_y+-0.7000*(ppt_x*-0.9511-(1-ppt_y)*-0.3090)"/>
                                          </p:val>
                                        </p:tav>
                                        <p:tav tm="75000">
                                          <p:val>
                                            <p:strVal val="ppt_y+-0.7500*(ppt_x*-1.0000-(1-ppt_y)*0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y+-0.8000*(ppt_x*-0.9511-(1-ppt_y)*0.3090)"/>
                                          </p:val>
                                        </p:tav>
                                        <p:tav tm="85000">
                                          <p:val>
                                            <p:strVal val="ppt_y+-0.8500*(ppt_x*-0.8090-(1-ppt_y)*0.5878)"/>
                                          </p:val>
                                        </p:tav>
                                        <p:tav tm="90000">
                                          <p:val>
                                            <p:strVal val="ppt_y+-0.9000*(ppt_x*-0.5878-(1-ppt_y)*0.8090)"/>
                                          </p:val>
                                        </p:tav>
                                        <p:tav tm="95000">
                                          <p:val>
                                            <p:strVal val="ppt_y+-0.9500*(ppt_x*-0.3090-(1-ppt_y)*0.9511)"/>
                                          </p:val>
                                        </p:tav>
                                        <p:tav tm="100000">
                                          <p:val>
                                            <p:strVal val="ppt_y+-1.0000*(ppt_x*0.0000-(1-ppt_y)*1.0000)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8000"/>
                            </p:stCondLst>
                            <p:childTnLst>
                              <p:par>
                                <p:cTn id="61" presetID="15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2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">
                                          <p:val>
                                            <p:strVal val="ppt_x+-0.0500*(ppt_x*0.9511+(1-ppt_y)*0.3090)"/>
                                          </p:val>
                                        </p:tav>
                                        <p:tav tm="10000">
                                          <p:val>
                                            <p:strVal val="ppt_x+-0.1000*(ppt_x*0.8090+(1-ppt_y)*0.5878)"/>
                                          </p:val>
                                        </p:tav>
                                        <p:tav tm="15000">
                                          <p:val>
                                            <p:strVal val="ppt_x+-0.1500*(ppt_x*0.5878+(1-ppt_y)*0.8090)"/>
                                          </p:val>
                                        </p:tav>
                                        <p:tav tm="20000">
                                          <p:val>
                                            <p:strVal val="ppt_x+-0.2000*(ppt_x*0.3090+(1-ppt_y)*0.9511)"/>
                                          </p:val>
                                        </p:tav>
                                        <p:tav tm="25000">
                                          <p:val>
                                            <p:strVal val="ppt_x+-0.2500*(ppt_x*-0.0000+(1-ppt_y)*1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x+-0.3000*(ppt_x*-0.3090+(1-ppt_y)*0.9511)"/>
                                          </p:val>
                                        </p:tav>
                                        <p:tav tm="35000">
                                          <p:val>
                                            <p:strVal val="ppt_x+-0.3500*(ppt_x*-0.5878+(1-ppt_y)*0.8090)"/>
                                          </p:val>
                                        </p:tav>
                                        <p:tav tm="40000">
                                          <p:val>
                                            <p:strVal val="ppt_x+-0.4000*(ppt_x*-0.8090+(1-ppt_y)*0.5878)"/>
                                          </p:val>
                                        </p:tav>
                                        <p:tav tm="45000">
                                          <p:val>
                                            <p:strVal val="ppt_x+-0.4500*(ppt_x*-0.9511+(1-ppt_y)*0.3090)"/>
                                          </p:val>
                                        </p:tav>
                                        <p:tav tm="50000">
                                          <p:val>
                                            <p:strVal val="ppt_x+-0.5000*(ppt_x*-1.0000+(1-ppt_y)*-0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x+-0.5500*(ppt_x*-0.9511+(1-ppt_y)*-0.3090)"/>
                                          </p:val>
                                        </p:tav>
                                        <p:tav tm="60000">
                                          <p:val>
                                            <p:strVal val="ppt_x+-0.6000*(ppt_x*-0.8090+(1-ppt_y)*-0.5878)"/>
                                          </p:val>
                                        </p:tav>
                                        <p:tav tm="65000">
                                          <p:val>
                                            <p:strVal val="ppt_x+-0.6500*(ppt_x*-0.5878+(1-ppt_y)*-0.8090)"/>
                                          </p:val>
                                        </p:tav>
                                        <p:tav tm="70000">
                                          <p:val>
                                            <p:strVal val="ppt_x+-0.7000*(ppt_x*-0.3090+(1-ppt_y)*-0.9511)"/>
                                          </p:val>
                                        </p:tav>
                                        <p:tav tm="75000">
                                          <p:val>
                                            <p:strVal val="ppt_x+-0.7500*(ppt_x*0.0000+(1-ppt_y)*-1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x+-0.8000*(ppt_x*0.3090+(1-ppt_y)*-0.9511)"/>
                                          </p:val>
                                        </p:tav>
                                        <p:tav tm="85000">
                                          <p:val>
                                            <p:strVal val="ppt_x+-0.8500*(ppt_x*0.5878+(1-ppt_y)*-0.8090)"/>
                                          </p:val>
                                        </p:tav>
                                        <p:tav tm="90000">
                                          <p:val>
                                            <p:strVal val="ppt_x+-0.9000*(ppt_x*0.8090+(1-ppt_y)*-0.5878)"/>
                                          </p:val>
                                        </p:tav>
                                        <p:tav tm="95000">
                                          <p:val>
                                            <p:strVal val="ppt_x+-0.9500*(ppt_x*0.9511+(1-ppt_y)*-0.3090)"/>
                                          </p:val>
                                        </p:tav>
                                        <p:tav tm="100000">
                                          <p:val>
                                            <p:strVal val="ppt_x+-1.0000*(ppt_x*1.0000+(1-ppt_y)*0.0000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-0.0500*(ppt_x*0.3090-(1-ppt_y)*0.9511)"/>
                                          </p:val>
                                        </p:tav>
                                        <p:tav tm="10000">
                                          <p:val>
                                            <p:strVal val="ppt_y+-0.1000*(ppt_x*0.5878-(1-ppt_y)*0.8090)"/>
                                          </p:val>
                                        </p:tav>
                                        <p:tav tm="15000">
                                          <p:val>
                                            <p:strVal val="ppt_y+-0.1500*(ppt_x*0.8090-(1-ppt_y)*0.5878)"/>
                                          </p:val>
                                        </p:tav>
                                        <p:tav tm="20000">
                                          <p:val>
                                            <p:strVal val="ppt_y+-0.2000*(ppt_x*0.9511-(1-ppt_y)*0.3090)"/>
                                          </p:val>
                                        </p:tav>
                                        <p:tav tm="25000">
                                          <p:val>
                                            <p:strVal val="ppt_y+-0.2500*(ppt_x*1.0000-(1-ppt_y)*-0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y+-0.3000*(ppt_x*0.9511-(1-ppt_y)*-0.3090)"/>
                                          </p:val>
                                        </p:tav>
                                        <p:tav tm="35000">
                                          <p:val>
                                            <p:strVal val="ppt_y+-0.3500*(ppt_x*0.8090-(1-ppt_y)*-0.5878)"/>
                                          </p:val>
                                        </p:tav>
                                        <p:tav tm="40000">
                                          <p:val>
                                            <p:strVal val="ppt_y+-0.4000*(ppt_x*0.5878-(1-ppt_y)*-0.8090)"/>
                                          </p:val>
                                        </p:tav>
                                        <p:tav tm="45000">
                                          <p:val>
                                            <p:strVal val="ppt_y+-0.4500*(ppt_x*0.3090-(1-ppt_y)*-0.9511)"/>
                                          </p:val>
                                        </p:tav>
                                        <p:tav tm="50000">
                                          <p:val>
                                            <p:strVal val="ppt_y+-0.5000*(ppt_x*-0.0000-(1-ppt_y)*-1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y+-0.5500*(ppt_x*-0.3090-(1-ppt_y)*-0.9511)"/>
                                          </p:val>
                                        </p:tav>
                                        <p:tav tm="60000">
                                          <p:val>
                                            <p:strVal val="ppt_y+-0.6000*(ppt_x*-0.5878-(1-ppt_y)*-0.8090)"/>
                                          </p:val>
                                        </p:tav>
                                        <p:tav tm="65000">
                                          <p:val>
                                            <p:strVal val="ppt_y+-0.6500*(ppt_x*-0.8090-(1-ppt_y)*-0.5878)"/>
                                          </p:val>
                                        </p:tav>
                                        <p:tav tm="70000">
                                          <p:val>
                                            <p:strVal val="ppt_y+-0.7000*(ppt_x*-0.9511-(1-ppt_y)*-0.3090)"/>
                                          </p:val>
                                        </p:tav>
                                        <p:tav tm="75000">
                                          <p:val>
                                            <p:strVal val="ppt_y+-0.7500*(ppt_x*-1.0000-(1-ppt_y)*0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y+-0.8000*(ppt_x*-0.9511-(1-ppt_y)*0.3090)"/>
                                          </p:val>
                                        </p:tav>
                                        <p:tav tm="85000">
                                          <p:val>
                                            <p:strVal val="ppt_y+-0.8500*(ppt_x*-0.8090-(1-ppt_y)*0.5878)"/>
                                          </p:val>
                                        </p:tav>
                                        <p:tav tm="90000">
                                          <p:val>
                                            <p:strVal val="ppt_y+-0.9000*(ppt_x*-0.5878-(1-ppt_y)*0.8090)"/>
                                          </p:val>
                                        </p:tav>
                                        <p:tav tm="95000">
                                          <p:val>
                                            <p:strVal val="ppt_y+-0.9500*(ppt_x*-0.3090-(1-ppt_y)*0.9511)"/>
                                          </p:val>
                                        </p:tav>
                                        <p:tav tm="100000">
                                          <p:val>
                                            <p:strVal val="ppt_y+-1.0000*(ppt_x*0.0000-(1-ppt_y)*1.0000)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9000"/>
                            </p:stCondLst>
                            <p:childTnLst>
                              <p:par>
                                <p:cTn id="68" presetID="15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9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">
                                          <p:val>
                                            <p:strVal val="ppt_x+-0.0500*(ppt_x*0.9511+(1-ppt_y)*0.3090)"/>
                                          </p:val>
                                        </p:tav>
                                        <p:tav tm="10000">
                                          <p:val>
                                            <p:strVal val="ppt_x+-0.1000*(ppt_x*0.8090+(1-ppt_y)*0.5878)"/>
                                          </p:val>
                                        </p:tav>
                                        <p:tav tm="15000">
                                          <p:val>
                                            <p:strVal val="ppt_x+-0.1500*(ppt_x*0.5878+(1-ppt_y)*0.8090)"/>
                                          </p:val>
                                        </p:tav>
                                        <p:tav tm="20000">
                                          <p:val>
                                            <p:strVal val="ppt_x+-0.2000*(ppt_x*0.3090+(1-ppt_y)*0.9511)"/>
                                          </p:val>
                                        </p:tav>
                                        <p:tav tm="25000">
                                          <p:val>
                                            <p:strVal val="ppt_x+-0.2500*(ppt_x*-0.0000+(1-ppt_y)*1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x+-0.3000*(ppt_x*-0.3090+(1-ppt_y)*0.9511)"/>
                                          </p:val>
                                        </p:tav>
                                        <p:tav tm="35000">
                                          <p:val>
                                            <p:strVal val="ppt_x+-0.3500*(ppt_x*-0.5878+(1-ppt_y)*0.8090)"/>
                                          </p:val>
                                        </p:tav>
                                        <p:tav tm="40000">
                                          <p:val>
                                            <p:strVal val="ppt_x+-0.4000*(ppt_x*-0.8090+(1-ppt_y)*0.5878)"/>
                                          </p:val>
                                        </p:tav>
                                        <p:tav tm="45000">
                                          <p:val>
                                            <p:strVal val="ppt_x+-0.4500*(ppt_x*-0.9511+(1-ppt_y)*0.3090)"/>
                                          </p:val>
                                        </p:tav>
                                        <p:tav tm="50000">
                                          <p:val>
                                            <p:strVal val="ppt_x+-0.5000*(ppt_x*-1.0000+(1-ppt_y)*-0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x+-0.5500*(ppt_x*-0.9511+(1-ppt_y)*-0.3090)"/>
                                          </p:val>
                                        </p:tav>
                                        <p:tav tm="60000">
                                          <p:val>
                                            <p:strVal val="ppt_x+-0.6000*(ppt_x*-0.8090+(1-ppt_y)*-0.5878)"/>
                                          </p:val>
                                        </p:tav>
                                        <p:tav tm="65000">
                                          <p:val>
                                            <p:strVal val="ppt_x+-0.6500*(ppt_x*-0.5878+(1-ppt_y)*-0.8090)"/>
                                          </p:val>
                                        </p:tav>
                                        <p:tav tm="70000">
                                          <p:val>
                                            <p:strVal val="ppt_x+-0.7000*(ppt_x*-0.3090+(1-ppt_y)*-0.9511)"/>
                                          </p:val>
                                        </p:tav>
                                        <p:tav tm="75000">
                                          <p:val>
                                            <p:strVal val="ppt_x+-0.7500*(ppt_x*0.0000+(1-ppt_y)*-1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x+-0.8000*(ppt_x*0.3090+(1-ppt_y)*-0.9511)"/>
                                          </p:val>
                                        </p:tav>
                                        <p:tav tm="85000">
                                          <p:val>
                                            <p:strVal val="ppt_x+-0.8500*(ppt_x*0.5878+(1-ppt_y)*-0.8090)"/>
                                          </p:val>
                                        </p:tav>
                                        <p:tav tm="90000">
                                          <p:val>
                                            <p:strVal val="ppt_x+-0.9000*(ppt_x*0.8090+(1-ppt_y)*-0.5878)"/>
                                          </p:val>
                                        </p:tav>
                                        <p:tav tm="95000">
                                          <p:val>
                                            <p:strVal val="ppt_x+-0.9500*(ppt_x*0.9511+(1-ppt_y)*-0.3090)"/>
                                          </p:val>
                                        </p:tav>
                                        <p:tav tm="100000">
                                          <p:val>
                                            <p:strVal val="ppt_x+-1.0000*(ppt_x*1.0000+(1-ppt_y)*0.0000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-0.0500*(ppt_x*0.3090-(1-ppt_y)*0.9511)"/>
                                          </p:val>
                                        </p:tav>
                                        <p:tav tm="10000">
                                          <p:val>
                                            <p:strVal val="ppt_y+-0.1000*(ppt_x*0.5878-(1-ppt_y)*0.8090)"/>
                                          </p:val>
                                        </p:tav>
                                        <p:tav tm="15000">
                                          <p:val>
                                            <p:strVal val="ppt_y+-0.1500*(ppt_x*0.8090-(1-ppt_y)*0.5878)"/>
                                          </p:val>
                                        </p:tav>
                                        <p:tav tm="20000">
                                          <p:val>
                                            <p:strVal val="ppt_y+-0.2000*(ppt_x*0.9511-(1-ppt_y)*0.3090)"/>
                                          </p:val>
                                        </p:tav>
                                        <p:tav tm="25000">
                                          <p:val>
                                            <p:strVal val="ppt_y+-0.2500*(ppt_x*1.0000-(1-ppt_y)*-0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y+-0.3000*(ppt_x*0.9511-(1-ppt_y)*-0.3090)"/>
                                          </p:val>
                                        </p:tav>
                                        <p:tav tm="35000">
                                          <p:val>
                                            <p:strVal val="ppt_y+-0.3500*(ppt_x*0.8090-(1-ppt_y)*-0.5878)"/>
                                          </p:val>
                                        </p:tav>
                                        <p:tav tm="40000">
                                          <p:val>
                                            <p:strVal val="ppt_y+-0.4000*(ppt_x*0.5878-(1-ppt_y)*-0.8090)"/>
                                          </p:val>
                                        </p:tav>
                                        <p:tav tm="45000">
                                          <p:val>
                                            <p:strVal val="ppt_y+-0.4500*(ppt_x*0.3090-(1-ppt_y)*-0.9511)"/>
                                          </p:val>
                                        </p:tav>
                                        <p:tav tm="50000">
                                          <p:val>
                                            <p:strVal val="ppt_y+-0.5000*(ppt_x*-0.0000-(1-ppt_y)*-1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y+-0.5500*(ppt_x*-0.3090-(1-ppt_y)*-0.9511)"/>
                                          </p:val>
                                        </p:tav>
                                        <p:tav tm="60000">
                                          <p:val>
                                            <p:strVal val="ppt_y+-0.6000*(ppt_x*-0.5878-(1-ppt_y)*-0.8090)"/>
                                          </p:val>
                                        </p:tav>
                                        <p:tav tm="65000">
                                          <p:val>
                                            <p:strVal val="ppt_y+-0.6500*(ppt_x*-0.8090-(1-ppt_y)*-0.5878)"/>
                                          </p:val>
                                        </p:tav>
                                        <p:tav tm="70000">
                                          <p:val>
                                            <p:strVal val="ppt_y+-0.7000*(ppt_x*-0.9511-(1-ppt_y)*-0.3090)"/>
                                          </p:val>
                                        </p:tav>
                                        <p:tav tm="75000">
                                          <p:val>
                                            <p:strVal val="ppt_y+-0.7500*(ppt_x*-1.0000-(1-ppt_y)*0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y+-0.8000*(ppt_x*-0.9511-(1-ppt_y)*0.3090)"/>
                                          </p:val>
                                        </p:tav>
                                        <p:tav tm="85000">
                                          <p:val>
                                            <p:strVal val="ppt_y+-0.8500*(ppt_x*-0.8090-(1-ppt_y)*0.5878)"/>
                                          </p:val>
                                        </p:tav>
                                        <p:tav tm="90000">
                                          <p:val>
                                            <p:strVal val="ppt_y+-0.9000*(ppt_x*-0.5878-(1-ppt_y)*0.8090)"/>
                                          </p:val>
                                        </p:tav>
                                        <p:tav tm="95000">
                                          <p:val>
                                            <p:strVal val="ppt_y+-0.9500*(ppt_x*-0.3090-(1-ppt_y)*0.9511)"/>
                                          </p:val>
                                        </p:tav>
                                        <p:tav tm="100000">
                                          <p:val>
                                            <p:strVal val="ppt_y+-1.0000*(ppt_x*0.0000-(1-ppt_y)*1.0000)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153</TotalTime>
  <Words>21</Words>
  <Application>Microsoft Office PowerPoint</Application>
  <PresentationFormat>Экран (4:3)</PresentationFormat>
  <Paragraphs>7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Тема Office</vt:lpstr>
      <vt:lpstr>Применение триггеров в презентации</vt:lpstr>
      <vt:lpstr>Строим пирамиду</vt:lpstr>
      <vt:lpstr>Разбираем пирамиду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Применение триггеров в презентации</dc:title>
  <dc:creator>админ</dc:creator>
  <cp:lastModifiedBy>админ</cp:lastModifiedBy>
  <cp:revision>9</cp:revision>
  <dcterms:created xsi:type="dcterms:W3CDTF">2025-01-30T05:56:38Z</dcterms:created>
  <dcterms:modified xsi:type="dcterms:W3CDTF">2025-01-30T08:30:52Z</dcterms:modified>
</cp:coreProperties>
</file>