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6" r:id="rId2"/>
    <p:sldId id="257" r:id="rId3"/>
    <p:sldId id="275" r:id="rId4"/>
    <p:sldId id="276" r:id="rId5"/>
    <p:sldId id="277" r:id="rId6"/>
    <p:sldId id="278" r:id="rId7"/>
    <p:sldId id="279" r:id="rId8"/>
    <p:sldId id="258" r:id="rId9"/>
    <p:sldId id="260" r:id="rId10"/>
    <p:sldId id="259" r:id="rId11"/>
    <p:sldId id="261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44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32" autoAdjust="0"/>
    <p:restoredTop sz="86437" autoAdjust="0"/>
  </p:normalViewPr>
  <p:slideViewPr>
    <p:cSldViewPr>
      <p:cViewPr>
        <p:scale>
          <a:sx n="50" d="100"/>
          <a:sy n="50" d="100"/>
        </p:scale>
        <p:origin x="-1219" y="-2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2C802B5-8A33-4059-9924-0FD5116EB84C}" type="datetimeFigureOut">
              <a:rPr lang="ru-RU"/>
              <a:pPr>
                <a:defRPr/>
              </a:pPr>
              <a:t>30.04.2018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15D4CAC-FB2B-46BC-B652-835B1EA710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9969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C1F9E-55F0-48CF-9105-C7216C8A5C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CC03D-012D-49EF-B5BD-437EF976C0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1C786-8BDD-4A6E-8AC9-C8C5F926AA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9BF8D-F38D-41BD-B58D-E997D17623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04ACD-3B68-4C55-9B67-2B242579C9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282EBD-4B50-4AE5-9BB4-40BB4A89F7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336A73-1F09-48D3-B1C5-2BEDDC1818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AD6726-4BEE-4A37-920F-BAF9398820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67239-D0B2-4E6C-AC2E-AA1A271629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AC4AA0-9BC8-4B96-97C6-95A3884057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13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14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15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6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A725E5-3CAF-4F01-9CE6-6674C5AD82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4403E600-5A9A-4C00-B396-A34D71F43D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29" r:id="rId2"/>
    <p:sldLayoutId id="2147483738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9" r:id="rId9"/>
    <p:sldLayoutId id="2147483735" r:id="rId10"/>
    <p:sldLayoutId id="214748373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type="ctr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1331913" y="1268413"/>
            <a:ext cx="6697662" cy="4464050"/>
          </a:xfrm>
          <a:noFill/>
          <a:ln>
            <a:solidFill>
              <a:schemeClr val="tx1"/>
            </a:solidFill>
          </a:ln>
        </p:spPr>
      </p:pic>
      <p:sp>
        <p:nvSpPr>
          <p:cNvPr id="6147" name="WordArt 7"/>
          <p:cNvSpPr>
            <a:spLocks noChangeArrowheads="1" noChangeShapeType="1" noTextEdit="1"/>
          </p:cNvSpPr>
          <p:nvPr/>
        </p:nvSpPr>
        <p:spPr bwMode="auto">
          <a:xfrm>
            <a:off x="2051050" y="2060575"/>
            <a:ext cx="5616575" cy="26035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индонезия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400" smtClean="0"/>
              <a:t>Леса – важное природное богатство страны (шестое место в мире по лесопокрытой площади). Они покрывают около 61% территории.</a:t>
            </a:r>
          </a:p>
        </p:txBody>
      </p:sp>
      <p:pic>
        <p:nvPicPr>
          <p:cNvPr id="9219" name="Picture 5" descr="C:\Users\ADMIN\Desktop\Otvetstvennoe-ispolzovanie-tropicheskih-leso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1989138"/>
            <a:ext cx="728345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836613"/>
            <a:ext cx="8229600" cy="782637"/>
          </a:xfrm>
        </p:spPr>
        <p:txBody>
          <a:bodyPr/>
          <a:lstStyle/>
          <a:p>
            <a:pPr eaLnBrk="1" hangingPunct="1"/>
            <a:r>
              <a:rPr lang="ru-RU" sz="2400" smtClean="0"/>
              <a:t>Народы Индонезии говорят на 1000 языков и диалектов. Официальный государственный язык – индонезийский. Индонезию населяют около 300 крупных этнических групп.</a:t>
            </a:r>
          </a:p>
        </p:txBody>
      </p:sp>
      <p:pic>
        <p:nvPicPr>
          <p:cNvPr id="12291" name="Picture 4" descr="C:\Users\ADMIN\Desktop\000322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1844675"/>
            <a:ext cx="6913563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700213"/>
          </a:xfrm>
        </p:spPr>
        <p:txBody>
          <a:bodyPr/>
          <a:lstStyle/>
          <a:p>
            <a:pPr eaLnBrk="1" hangingPunct="1"/>
            <a:endParaRPr lang="ru-RU" dirty="0" smtClean="0"/>
          </a:p>
        </p:txBody>
      </p:sp>
      <p:pic>
        <p:nvPicPr>
          <p:cNvPr id="7171" name="Picture 4" descr="индонезия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536" y="1052736"/>
            <a:ext cx="8568952" cy="5471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4848" y="404664"/>
            <a:ext cx="8229600" cy="1143000"/>
          </a:xfrm>
        </p:spPr>
        <p:txBody>
          <a:bodyPr/>
          <a:lstStyle/>
          <a:p>
            <a:r>
              <a:rPr lang="ru-RU" sz="4000" b="1" dirty="0" smtClean="0">
                <a:solidFill>
                  <a:schemeClr val="tx1"/>
                </a:solidFill>
              </a:rPr>
              <a:t>Город Джакарта – столица Индонезии.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альберт\Downloads\2013_01_021-jakarta_jakarta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988840"/>
            <a:ext cx="7776864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0753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альберт\Downloads\motto.net.ua-5425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980728"/>
            <a:ext cx="7488832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8028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альберт\Downloads\pantai-geg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812800"/>
            <a:ext cx="7632848" cy="523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2153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альберт\Downloads\0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92696"/>
            <a:ext cx="7992888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7342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альберт\Downloads\978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764704"/>
            <a:ext cx="7776864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4219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209675"/>
          </a:xfrm>
        </p:spPr>
        <p:txBody>
          <a:bodyPr/>
          <a:lstStyle/>
          <a:p>
            <a:pPr eaLnBrk="1" hangingPunct="1"/>
            <a:r>
              <a:rPr lang="ru-RU" sz="2400" smtClean="0"/>
              <a:t>Рельеф страны чрезвычайно многообразен – от заболоченных приморских низменностей до заснеженных вершин гор. Высшая точка гора Джая (5029 м).</a:t>
            </a:r>
          </a:p>
        </p:txBody>
      </p:sp>
      <p:pic>
        <p:nvPicPr>
          <p:cNvPr id="8195" name="Picture 5" descr="инд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1844675"/>
            <a:ext cx="7086600" cy="429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836613"/>
            <a:ext cx="8229600" cy="1143000"/>
          </a:xfrm>
        </p:spPr>
        <p:txBody>
          <a:bodyPr/>
          <a:lstStyle/>
          <a:p>
            <a:pPr eaLnBrk="1" hangingPunct="1"/>
            <a:r>
              <a:rPr lang="ru-RU" sz="2400" smtClean="0"/>
              <a:t>Индонезия занимает первое место в мире по запасам олова. Велики запасы бокситов, никелевых, медных и железно-никелевых руд. Имеются месторождения каменного и бурого угля, урана, серы, йода, брома.</a:t>
            </a:r>
          </a:p>
        </p:txBody>
      </p:sp>
      <p:pic>
        <p:nvPicPr>
          <p:cNvPr id="10243" name="Picture 4" descr="индонезия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2255838"/>
            <a:ext cx="7272338" cy="427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467</TotalTime>
  <Words>110</Words>
  <Application>Microsoft Office PowerPoint</Application>
  <PresentationFormat>Экран (4:3)</PresentationFormat>
  <Paragraphs>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Презентация PowerPoint</vt:lpstr>
      <vt:lpstr>Презентация PowerPoint</vt:lpstr>
      <vt:lpstr>Город Джакарта – столица Индонезии.</vt:lpstr>
      <vt:lpstr>Презентация PowerPoint</vt:lpstr>
      <vt:lpstr>Презентация PowerPoint</vt:lpstr>
      <vt:lpstr>Презентация PowerPoint</vt:lpstr>
      <vt:lpstr>Презентация PowerPoint</vt:lpstr>
      <vt:lpstr>Рельеф страны чрезвычайно многообразен – от заболоченных приморских низменностей до заснеженных вершин гор. Высшая точка гора Джая (5029 м).</vt:lpstr>
      <vt:lpstr>Индонезия занимает первое место в мире по запасам олова. Велики запасы бокситов, никелевых, медных и железно-никелевых руд. Имеются месторождения каменного и бурого угля, урана, серы, йода, брома.</vt:lpstr>
      <vt:lpstr>Леса – важное природное богатство страны (шестое место в мире по лесопокрытой площади). Они покрывают около 61% территории.</vt:lpstr>
      <vt:lpstr>Народы Индонезии говорят на 1000 языков и диалектов. Официальный государственный язык – индонезийский. Индонезию населяют около 300 крупных этнических групп.</vt:lpstr>
    </vt:vector>
  </TitlesOfParts>
  <Company>Windows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mrhso</dc:creator>
  <cp:lastModifiedBy>альберт</cp:lastModifiedBy>
  <cp:revision>48</cp:revision>
  <dcterms:created xsi:type="dcterms:W3CDTF">2010-04-18T04:06:41Z</dcterms:created>
  <dcterms:modified xsi:type="dcterms:W3CDTF">2018-04-30T12:06:37Z</dcterms:modified>
</cp:coreProperties>
</file>