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5" r:id="rId21"/>
    <p:sldId id="276" r:id="rId22"/>
    <p:sldId id="277" r:id="rId23"/>
    <p:sldId id="273" r:id="rId24"/>
    <p:sldId id="278" r:id="rId25"/>
    <p:sldId id="279" r:id="rId26"/>
    <p:sldId id="280" r:id="rId27"/>
    <p:sldId id="281" r:id="rId28"/>
    <p:sldId id="27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93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7B860-F974-4424-8F81-E84D779A0C96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38B82-73F1-421F-A6B2-45E65BD0C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Туристско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краеведческая работа как форма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патиротического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воспитания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Зевина</a:t>
            </a:r>
            <a:r>
              <a:rPr lang="ru-RU" dirty="0" smtClean="0"/>
              <a:t>  Тамара  Андреевна</a:t>
            </a:r>
          </a:p>
          <a:p>
            <a:r>
              <a:rPr lang="ru-RU" dirty="0" smtClean="0"/>
              <a:t>Учитель   высшей  категории</a:t>
            </a:r>
          </a:p>
          <a:p>
            <a:r>
              <a:rPr lang="ru-RU" dirty="0" smtClean="0"/>
              <a:t>МБОУ  СОШ </a:t>
            </a:r>
            <a:r>
              <a:rPr lang="ru-RU" dirty="0" err="1" smtClean="0"/>
              <a:t>с.Адо-Тымово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самообразование\P10202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910889" cy="2933167"/>
          </a:xfrm>
          <a:prstGeom prst="rect">
            <a:avLst/>
          </a:prstGeom>
          <a:noFill/>
        </p:spPr>
      </p:pic>
      <p:pic>
        <p:nvPicPr>
          <p:cNvPr id="7171" name="Picture 3" descr="E:\самообразование\P10202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60648"/>
            <a:ext cx="3816424" cy="2952328"/>
          </a:xfrm>
          <a:prstGeom prst="rect">
            <a:avLst/>
          </a:prstGeom>
          <a:noFill/>
        </p:spPr>
      </p:pic>
      <p:pic>
        <p:nvPicPr>
          <p:cNvPr id="7172" name="Picture 4" descr="E:\самообразование\P10203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56992"/>
            <a:ext cx="3803915" cy="2852936"/>
          </a:xfrm>
          <a:prstGeom prst="rect">
            <a:avLst/>
          </a:prstGeom>
          <a:noFill/>
        </p:spPr>
      </p:pic>
      <p:pic>
        <p:nvPicPr>
          <p:cNvPr id="7173" name="Picture 5" descr="E:\самообразование\P10203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429000"/>
            <a:ext cx="3563888" cy="2672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самообразование\P10203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064896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Открытие памятной плиты в </a:t>
            </a:r>
            <a:br>
              <a:rPr lang="ru-RU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с.Адо-Тымово</a:t>
            </a:r>
            <a:endParaRPr lang="ru-RU" sz="32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E:\самообразование\DSC015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4862030" cy="2752092"/>
          </a:xfrm>
          <a:prstGeom prst="rect">
            <a:avLst/>
          </a:prstGeom>
          <a:noFill/>
        </p:spPr>
      </p:pic>
      <p:pic>
        <p:nvPicPr>
          <p:cNvPr id="9219" name="Picture 3" descr="E:\самообразование\DSC015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221088"/>
            <a:ext cx="3427819" cy="1941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Занятие  по внеурочной деятельности </a:t>
            </a:r>
            <a:b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«Дари природе красоту»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E:\самообразование\DSC027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3563285" cy="2018267"/>
          </a:xfrm>
          <a:prstGeom prst="rect">
            <a:avLst/>
          </a:prstGeom>
          <a:noFill/>
        </p:spPr>
      </p:pic>
      <p:pic>
        <p:nvPicPr>
          <p:cNvPr id="10243" name="Picture 3" descr="E:\самообразование\DSC027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268760"/>
            <a:ext cx="3686809" cy="2088232"/>
          </a:xfrm>
          <a:prstGeom prst="rect">
            <a:avLst/>
          </a:prstGeom>
          <a:noFill/>
        </p:spPr>
      </p:pic>
      <p:pic>
        <p:nvPicPr>
          <p:cNvPr id="10244" name="Picture 4" descr="E:\самообразование\DSC027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933056"/>
            <a:ext cx="2665029" cy="1509489"/>
          </a:xfrm>
          <a:prstGeom prst="rect">
            <a:avLst/>
          </a:prstGeom>
          <a:noFill/>
        </p:spPr>
      </p:pic>
      <p:pic>
        <p:nvPicPr>
          <p:cNvPr id="10245" name="Picture 5" descr="E:\самообразование\DSC027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861048"/>
            <a:ext cx="2919293" cy="16535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E:\самообразование\DSC027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4499389" cy="2548482"/>
          </a:xfrm>
          <a:prstGeom prst="rect">
            <a:avLst/>
          </a:prstGeom>
          <a:noFill/>
        </p:spPr>
      </p:pic>
      <p:pic>
        <p:nvPicPr>
          <p:cNvPr id="11267" name="Picture 3" descr="E:\самообразование\DSC028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717032"/>
            <a:ext cx="5080526" cy="28776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Классные мероприятия  по патриотическому воспитанию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E:\самообразование\DSC074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3205846" cy="1814630"/>
          </a:xfrm>
          <a:prstGeom prst="rect">
            <a:avLst/>
          </a:prstGeom>
          <a:noFill/>
        </p:spPr>
      </p:pic>
      <p:pic>
        <p:nvPicPr>
          <p:cNvPr id="12291" name="Picture 3" descr="E:\самообразование\DSC074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28800"/>
            <a:ext cx="3167845" cy="1872208"/>
          </a:xfrm>
          <a:prstGeom prst="rect">
            <a:avLst/>
          </a:prstGeom>
          <a:noFill/>
        </p:spPr>
      </p:pic>
      <p:pic>
        <p:nvPicPr>
          <p:cNvPr id="12292" name="Picture 4" descr="E:\самообразование\DSC074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645024"/>
            <a:ext cx="3299860" cy="2304256"/>
          </a:xfrm>
          <a:prstGeom prst="rect">
            <a:avLst/>
          </a:prstGeom>
          <a:noFill/>
        </p:spPr>
      </p:pic>
      <p:pic>
        <p:nvPicPr>
          <p:cNvPr id="12293" name="Picture 5" descr="E:\самообразование\IMG-20170906-WA00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573016"/>
            <a:ext cx="3227851" cy="242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Экскурсии в музеи Сахалинской области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E:\самообразование\P1020752 —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2150368" cy="1612776"/>
          </a:xfrm>
          <a:prstGeom prst="rect">
            <a:avLst/>
          </a:prstGeom>
          <a:noFill/>
        </p:spPr>
      </p:pic>
      <p:pic>
        <p:nvPicPr>
          <p:cNvPr id="13315" name="Picture 3" descr="E:\самообразование\P10207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268760"/>
            <a:ext cx="2112235" cy="1584176"/>
          </a:xfrm>
          <a:prstGeom prst="rect">
            <a:avLst/>
          </a:prstGeom>
          <a:noFill/>
        </p:spPr>
      </p:pic>
      <p:pic>
        <p:nvPicPr>
          <p:cNvPr id="13316" name="Picture 4" descr="E:\самообразование\P10207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196752"/>
            <a:ext cx="2363755" cy="1772816"/>
          </a:xfrm>
          <a:prstGeom prst="rect">
            <a:avLst/>
          </a:prstGeom>
          <a:noFill/>
        </p:spPr>
      </p:pic>
      <p:pic>
        <p:nvPicPr>
          <p:cNvPr id="13317" name="Picture 5" descr="E:\самообразование\P10209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501008"/>
            <a:ext cx="2339752" cy="1754814"/>
          </a:xfrm>
          <a:prstGeom prst="rect">
            <a:avLst/>
          </a:prstGeom>
          <a:noFill/>
        </p:spPr>
      </p:pic>
      <p:pic>
        <p:nvPicPr>
          <p:cNvPr id="13318" name="Picture 6" descr="E:\самообразование\P102097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501008"/>
            <a:ext cx="2459765" cy="1844824"/>
          </a:xfrm>
          <a:prstGeom prst="rect">
            <a:avLst/>
          </a:prstGeom>
          <a:noFill/>
        </p:spPr>
      </p:pic>
      <p:pic>
        <p:nvPicPr>
          <p:cNvPr id="13319" name="Picture 7" descr="E:\самообразование\P10300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3501008"/>
            <a:ext cx="2325621" cy="17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E:\самообразование\P103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2304256" cy="1728192"/>
          </a:xfrm>
          <a:prstGeom prst="rect">
            <a:avLst/>
          </a:prstGeom>
          <a:noFill/>
        </p:spPr>
      </p:pic>
      <p:pic>
        <p:nvPicPr>
          <p:cNvPr id="14339" name="Picture 3" descr="E:\самообразование\P10302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60648"/>
            <a:ext cx="2513252" cy="1884939"/>
          </a:xfrm>
          <a:prstGeom prst="rect">
            <a:avLst/>
          </a:prstGeom>
          <a:noFill/>
        </p:spPr>
      </p:pic>
      <p:pic>
        <p:nvPicPr>
          <p:cNvPr id="14340" name="Picture 4" descr="E:\самообразование\P10302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32656"/>
            <a:ext cx="1979712" cy="1728192"/>
          </a:xfrm>
          <a:prstGeom prst="rect">
            <a:avLst/>
          </a:prstGeom>
          <a:noFill/>
        </p:spPr>
      </p:pic>
      <p:pic>
        <p:nvPicPr>
          <p:cNvPr id="14341" name="Picture 5" descr="E:\самообразование\P10302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2420888"/>
            <a:ext cx="3131840" cy="2348880"/>
          </a:xfrm>
          <a:prstGeom prst="rect">
            <a:avLst/>
          </a:prstGeom>
          <a:noFill/>
        </p:spPr>
      </p:pic>
      <p:pic>
        <p:nvPicPr>
          <p:cNvPr id="14342" name="Picture 6" descr="E:\самообразование\P10302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2564904"/>
            <a:ext cx="2843808" cy="2132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E:\самообразование\P10302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3456384" cy="2304256"/>
          </a:xfrm>
          <a:prstGeom prst="rect">
            <a:avLst/>
          </a:prstGeom>
          <a:noFill/>
        </p:spPr>
      </p:pic>
      <p:pic>
        <p:nvPicPr>
          <p:cNvPr id="15363" name="Picture 3" descr="E:\самообразование\P10302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6632"/>
            <a:ext cx="3491880" cy="2618910"/>
          </a:xfrm>
          <a:prstGeom prst="rect">
            <a:avLst/>
          </a:prstGeom>
          <a:noFill/>
        </p:spPr>
      </p:pic>
      <p:pic>
        <p:nvPicPr>
          <p:cNvPr id="15364" name="Picture 4" descr="E:\самообразование\P10302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924944"/>
            <a:ext cx="3671392" cy="2753544"/>
          </a:xfrm>
          <a:prstGeom prst="rect">
            <a:avLst/>
          </a:prstGeom>
          <a:noFill/>
        </p:spPr>
      </p:pic>
      <p:pic>
        <p:nvPicPr>
          <p:cNvPr id="15365" name="Picture 5" descr="E:\самообразование\P10302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996952"/>
            <a:ext cx="3515883" cy="2636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обучающихся в конференциях, конкурсах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2017 год – муниципальная конференция «Новые имена»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Селиванова Кристина – 1 место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E:\самообразование\P10303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3377348" cy="2533011"/>
          </a:xfrm>
          <a:prstGeom prst="rect">
            <a:avLst/>
          </a:prstGeom>
          <a:noFill/>
        </p:spPr>
      </p:pic>
      <p:pic>
        <p:nvPicPr>
          <p:cNvPr id="16387" name="Picture 3" descr="E:\самообразование\P10303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636912"/>
            <a:ext cx="3419872" cy="2564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Туристско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краеведческий слёт»Сохраним лосося вместе» - 2013 год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с.Адо-Тымово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slet15(4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7056784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2019 год – муниципальная конференция «Новые имена»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Михайлова Юля – сертификат участника, Селиванова Кристина – 2 место, Елфимова Яна – сертификат участника, Яшина Дана – 2 место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тамара ФОТО\P10309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861048"/>
            <a:ext cx="3161324" cy="2370993"/>
          </a:xfrm>
          <a:prstGeom prst="rect">
            <a:avLst/>
          </a:prstGeom>
          <a:noFill/>
        </p:spPr>
      </p:pic>
      <p:pic>
        <p:nvPicPr>
          <p:cNvPr id="2051" name="Picture 3" descr="E:\тамара ФОТО\P10309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84784"/>
            <a:ext cx="3072341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тамара ФОТО\P10309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60648"/>
            <a:ext cx="3631708" cy="2880320"/>
          </a:xfrm>
          <a:prstGeom prst="rect">
            <a:avLst/>
          </a:prstGeom>
          <a:noFill/>
        </p:spPr>
      </p:pic>
      <p:pic>
        <p:nvPicPr>
          <p:cNvPr id="3075" name="Picture 3" descr="E:\тамара ФОТО\P10309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3744416" cy="2804828"/>
          </a:xfrm>
          <a:prstGeom prst="rect">
            <a:avLst/>
          </a:prstGeom>
          <a:noFill/>
        </p:spPr>
      </p:pic>
      <p:pic>
        <p:nvPicPr>
          <p:cNvPr id="3076" name="Picture 4" descr="E:\1\P10305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573016"/>
            <a:ext cx="3491880" cy="2618910"/>
          </a:xfrm>
          <a:prstGeom prst="rect">
            <a:avLst/>
          </a:prstGeom>
          <a:noFill/>
        </p:spPr>
      </p:pic>
      <p:pic>
        <p:nvPicPr>
          <p:cNvPr id="3077" name="Picture 5" descr="E:\1\P10305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356992"/>
            <a:ext cx="3803915" cy="2852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1\P10305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280919" cy="54334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 эссе «Имя кита» – 2017 год. Победитель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Сизов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Алексей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E:\самообразование\_1AA5283_новый размер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3383280" cy="2258568"/>
          </a:xfrm>
          <a:prstGeom prst="rect">
            <a:avLst/>
          </a:prstGeom>
          <a:noFill/>
        </p:spPr>
      </p:pic>
      <p:pic>
        <p:nvPicPr>
          <p:cNvPr id="17411" name="Picture 3" descr="E:\самообразование\_1AA5316_новый размер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996952"/>
            <a:ext cx="4572000" cy="3072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Экскурсия в музей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МБОУ СОШ с.Кировское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февраль Т А\P104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2873292" cy="2154969"/>
          </a:xfrm>
          <a:prstGeom prst="rect">
            <a:avLst/>
          </a:prstGeom>
          <a:noFill/>
        </p:spPr>
      </p:pic>
      <p:pic>
        <p:nvPicPr>
          <p:cNvPr id="1027" name="Picture 3" descr="E:\февраль Т А\P104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6992"/>
            <a:ext cx="3624403" cy="27183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февраль Т А\P1040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73016"/>
            <a:ext cx="2880320" cy="2160240"/>
          </a:xfrm>
          <a:prstGeom prst="rect">
            <a:avLst/>
          </a:prstGeom>
          <a:noFill/>
        </p:spPr>
      </p:pic>
      <p:pic>
        <p:nvPicPr>
          <p:cNvPr id="2051" name="Picture 3" descr="E:\февраль Т А\P104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60648"/>
            <a:ext cx="3576397" cy="2952328"/>
          </a:xfrm>
          <a:prstGeom prst="rect">
            <a:avLst/>
          </a:prstGeom>
          <a:noFill/>
        </p:spPr>
      </p:pic>
      <p:pic>
        <p:nvPicPr>
          <p:cNvPr id="2052" name="Picture 4" descr="E:\февраль Т А\P1040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0648"/>
            <a:ext cx="3840427" cy="2880320"/>
          </a:xfrm>
          <a:prstGeom prst="rect">
            <a:avLst/>
          </a:prstGeom>
          <a:noFill/>
        </p:spPr>
      </p:pic>
      <p:pic>
        <p:nvPicPr>
          <p:cNvPr id="2053" name="Picture 5" descr="E:\февраль Т А\P10400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429000"/>
            <a:ext cx="3888432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E:\февраль Т А\P10400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3593372" cy="2695029"/>
          </a:xfrm>
          <a:prstGeom prst="rect">
            <a:avLst/>
          </a:prstGeom>
          <a:noFill/>
        </p:spPr>
      </p:pic>
      <p:pic>
        <p:nvPicPr>
          <p:cNvPr id="3075" name="Picture 3" descr="E:\февраль Т А\P1040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276872"/>
            <a:ext cx="5948016" cy="44610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февраль Т А\P1040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4457468" cy="3343101"/>
          </a:xfrm>
          <a:prstGeom prst="rect">
            <a:avLst/>
          </a:prstGeom>
          <a:noFill/>
        </p:spPr>
      </p:pic>
      <p:pic>
        <p:nvPicPr>
          <p:cNvPr id="4099" name="Picture 3" descr="E:\февраль Т А\P1040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2208" y="2656656"/>
            <a:ext cx="5601792" cy="4201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Публикации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1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08720"/>
            <a:ext cx="2592288" cy="2262982"/>
          </a:xfrm>
          <a:prstGeom prst="rect">
            <a:avLst/>
          </a:prstGeom>
          <a:noFill/>
        </p:spPr>
      </p:pic>
      <p:pic>
        <p:nvPicPr>
          <p:cNvPr id="4099" name="Picture 3" descr="E:\1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573016"/>
            <a:ext cx="2134691" cy="2934126"/>
          </a:xfrm>
          <a:prstGeom prst="rect">
            <a:avLst/>
          </a:prstGeom>
          <a:noFill/>
        </p:spPr>
      </p:pic>
      <p:pic>
        <p:nvPicPr>
          <p:cNvPr id="4100" name="Picture 4" descr="E:\1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980728"/>
            <a:ext cx="2422723" cy="3330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Туристический слёт 2017 год 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с.Адо-Тымово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тамара\Desktop\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84887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Туристско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краеведческий слёт в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с.Адо-Тымово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посвящённый ветеранам ВОВ – 2015 год.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slet15(47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7920880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«Школа юного краеведа»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самообразование\Краевед\SAM_6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04664"/>
            <a:ext cx="5760640" cy="362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Исследовательские работы учащихся</a:t>
            </a:r>
            <a:b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Воспоминания  бывших выпускников школы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самообразование\Краевед\SAM_69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352928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Защита исследовательских работ по истории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с.Адо-Тымово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с.Чир-Унв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самообразование\Краевед\SAM_69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44824"/>
            <a:ext cx="3672408" cy="3240360"/>
          </a:xfrm>
          <a:prstGeom prst="rect">
            <a:avLst/>
          </a:prstGeom>
          <a:noFill/>
        </p:spPr>
      </p:pic>
      <p:pic>
        <p:nvPicPr>
          <p:cNvPr id="3075" name="Picture 3" descr="E:\самообразование\Краевед\SAM_69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20888"/>
            <a:ext cx="3312368" cy="32223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Занятие по теме </a:t>
            </a:r>
            <a:b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«Земля родная – Сахалин»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самообразование\P10009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E:\самообразование\P10009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3456384" cy="2880320"/>
          </a:xfrm>
          <a:prstGeom prst="rect">
            <a:avLst/>
          </a:prstGeom>
          <a:noFill/>
        </p:spPr>
      </p:pic>
      <p:pic>
        <p:nvPicPr>
          <p:cNvPr id="5124" name="Picture 4" descr="E:\самообразование\P10009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88640"/>
            <a:ext cx="3851920" cy="2888940"/>
          </a:xfrm>
          <a:prstGeom prst="rect">
            <a:avLst/>
          </a:prstGeom>
          <a:noFill/>
        </p:spPr>
      </p:pic>
      <p:pic>
        <p:nvPicPr>
          <p:cNvPr id="5125" name="Picture 5" descr="E:\самообразование\P10009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573016"/>
            <a:ext cx="2952328" cy="2304256"/>
          </a:xfrm>
          <a:prstGeom prst="rect">
            <a:avLst/>
          </a:prstGeom>
          <a:noFill/>
        </p:spPr>
      </p:pic>
      <p:pic>
        <p:nvPicPr>
          <p:cNvPr id="5126" name="Picture 6" descr="E:\самообразование\P10009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56992"/>
            <a:ext cx="3347864" cy="25108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Туристско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краеведческий слёт на</a:t>
            </a:r>
            <a:b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Малых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Вавайских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озёрах 2017 год</a:t>
            </a:r>
            <a:r>
              <a:rPr lang="ru-RU" sz="2800" dirty="0" smtClean="0">
                <a:solidFill>
                  <a:srgbClr val="0070C0"/>
                </a:solidFill>
              </a:rPr>
              <a:t>.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6146" name="Picture 2" descr="E:\самообразование\P10202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2729276" cy="2232248"/>
          </a:xfrm>
          <a:prstGeom prst="rect">
            <a:avLst/>
          </a:prstGeom>
          <a:noFill/>
        </p:spPr>
      </p:pic>
      <p:pic>
        <p:nvPicPr>
          <p:cNvPr id="6147" name="Picture 3" descr="E:\самообразование\P10202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12776"/>
            <a:ext cx="3131840" cy="2348880"/>
          </a:xfrm>
          <a:prstGeom prst="rect">
            <a:avLst/>
          </a:prstGeom>
          <a:noFill/>
        </p:spPr>
      </p:pic>
      <p:pic>
        <p:nvPicPr>
          <p:cNvPr id="6148" name="Picture 4" descr="E:\самообразование\P10202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221088"/>
            <a:ext cx="2808312" cy="2016224"/>
          </a:xfrm>
          <a:prstGeom prst="rect">
            <a:avLst/>
          </a:prstGeom>
          <a:noFill/>
        </p:spPr>
      </p:pic>
      <p:pic>
        <p:nvPicPr>
          <p:cNvPr id="6149" name="Picture 5" descr="E:\самообразование\P10202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149080"/>
            <a:ext cx="2952328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122</Words>
  <Application>Microsoft Office PowerPoint</Application>
  <PresentationFormat>Экран (4:3)</PresentationFormat>
  <Paragraphs>23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Туристско – краеведческая работа как форма патиротического воспитания.</vt:lpstr>
      <vt:lpstr>Туристско краеведческий слёт»Сохраним лосося вместе» - 2013 год с.Адо-Тымово</vt:lpstr>
      <vt:lpstr>Туристско краеведческий слёт в с.Адо-Тымово, посвящённый ветеранам ВОВ – 2015 год.</vt:lpstr>
      <vt:lpstr>Слайд 4</vt:lpstr>
      <vt:lpstr>Исследовательские работы учащихся </vt:lpstr>
      <vt:lpstr>Защита исследовательских работ по истории с.Адо-Тымово и с.Чир-Унвд</vt:lpstr>
      <vt:lpstr>Занятие по теме   «Земля родная – Сахалин»</vt:lpstr>
      <vt:lpstr>Слайд 8</vt:lpstr>
      <vt:lpstr>Туристско краеведческий слёт на  Малых Вавайских озёрах 2017 год.</vt:lpstr>
      <vt:lpstr>Слайд 10</vt:lpstr>
      <vt:lpstr>Слайд 11</vt:lpstr>
      <vt:lpstr>Открытие памятной плиты в  с.Адо-Тымово</vt:lpstr>
      <vt:lpstr>Занятие  по внеурочной деятельности  «Дари природе красоту»</vt:lpstr>
      <vt:lpstr>Слайд 14</vt:lpstr>
      <vt:lpstr>Классные мероприятия  по патриотическому воспитанию</vt:lpstr>
      <vt:lpstr>Экскурсии в музеи Сахалинской области</vt:lpstr>
      <vt:lpstr>Слайд 17</vt:lpstr>
      <vt:lpstr>Слайд 18</vt:lpstr>
      <vt:lpstr>Участие обучающихся в конференциях, конкурсах 2017 год – муниципальная конференция «Новые имена» Селиванова Кристина – 1 место</vt:lpstr>
      <vt:lpstr>2019 год – муниципальная конференция «Новые имена» Михайлова Юля – сертификат участника, Селиванова Кристина – 2 место, Елфимова Яна – сертификат участника, Яшина Дана – 2 место</vt:lpstr>
      <vt:lpstr>Слайд 21</vt:lpstr>
      <vt:lpstr>Слайд 22</vt:lpstr>
      <vt:lpstr>Конкурс  эссе «Имя кита» – 2017 год. Победитель Сизов Алексей</vt:lpstr>
      <vt:lpstr>Экскурсия в музей  МБОУ СОШ с.Кировское</vt:lpstr>
      <vt:lpstr>Слайд 25</vt:lpstr>
      <vt:lpstr>Слайд 26</vt:lpstr>
      <vt:lpstr>Слайд 27</vt:lpstr>
      <vt:lpstr>Публикации</vt:lpstr>
      <vt:lpstr>Туристический слёт 2017 год  с.Адо-Тымово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Туристско – краеведческая работа как форма патиротического воспитания.</dc:title>
  <dc:creator>1</dc:creator>
  <cp:lastModifiedBy>тамара</cp:lastModifiedBy>
  <cp:revision>8</cp:revision>
  <dcterms:created xsi:type="dcterms:W3CDTF">2020-05-27T01:54:53Z</dcterms:created>
  <dcterms:modified xsi:type="dcterms:W3CDTF">2021-12-20T08:23:02Z</dcterms:modified>
</cp:coreProperties>
</file>