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64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 smtClean="0"/>
              <a:t>«ПРОШЛОЕ И НАСТОЯЩЕЕ ЛОЖКИ»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44" y="374754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</Words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«ПРОШЛОЕ И НАСТОЯЩЕЕ ЛОЖКИ»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asc401</dc:creator>
  <cp:lastModifiedBy>asc401</cp:lastModifiedBy>
  <cp:revision>4</cp:revision>
  <dcterms:created xsi:type="dcterms:W3CDTF">2019-12-11T07:41:50Z</dcterms:created>
  <dcterms:modified xsi:type="dcterms:W3CDTF">2020-01-12T12:50:37Z</dcterms:modified>
</cp:coreProperties>
</file>