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8E8DB-2716-46BF-854F-4B6AA51D842E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20CAA-16C5-45E0-8A6C-98D6608767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8E8DB-2716-46BF-854F-4B6AA51D842E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20CAA-16C5-45E0-8A6C-98D660876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8E8DB-2716-46BF-854F-4B6AA51D842E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20CAA-16C5-45E0-8A6C-98D660876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8E8DB-2716-46BF-854F-4B6AA51D842E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20CAA-16C5-45E0-8A6C-98D660876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8E8DB-2716-46BF-854F-4B6AA51D842E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20CAA-16C5-45E0-8A6C-98D660876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8E8DB-2716-46BF-854F-4B6AA51D842E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20CAA-16C5-45E0-8A6C-98D660876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8E8DB-2716-46BF-854F-4B6AA51D842E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20CAA-16C5-45E0-8A6C-98D660876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8E8DB-2716-46BF-854F-4B6AA51D842E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20CAA-16C5-45E0-8A6C-98D660876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8E8DB-2716-46BF-854F-4B6AA51D842E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20CAA-16C5-45E0-8A6C-98D660876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8E8DB-2716-46BF-854F-4B6AA51D842E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20CAA-16C5-45E0-8A6C-98D6608767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8E8DB-2716-46BF-854F-4B6AA51D842E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20CAA-16C5-45E0-8A6C-98D6608767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768E8DB-2716-46BF-854F-4B6AA51D842E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2B20CAA-16C5-45E0-8A6C-98D660876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2666727"/>
          </a:xfrm>
        </p:spPr>
        <p:txBody>
          <a:bodyPr anchor="ctr">
            <a:normAutofit/>
          </a:bodyPr>
          <a:lstStyle/>
          <a:p>
            <a:r>
              <a:rPr lang="ru-RU" smtClean="0"/>
              <a:t>Анатомия </a:t>
            </a:r>
            <a:r>
              <a:rPr lang="ru-RU" smtClean="0"/>
              <a:t>волос и кожи головы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508325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СТРОЕНИЕ ВОЛОСА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5133" b="44907"/>
          <a:stretch/>
        </p:blipFill>
        <p:spPr bwMode="auto">
          <a:xfrm>
            <a:off x="2411760" y="1772816"/>
            <a:ext cx="3672408" cy="4346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1558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СТРОЕНИЕ ВОЛОКОН КОРТЕКСА 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237"/>
          <a:stretch/>
        </p:blipFill>
        <p:spPr bwMode="auto">
          <a:xfrm>
            <a:off x="1930400" y="1844824"/>
            <a:ext cx="5233888" cy="4100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5004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КУТИКУЛА ПОД МИКРОСКОПОМ</a:t>
            </a:r>
            <a:endParaRPr lang="ru-RU" dirty="0"/>
          </a:p>
        </p:txBody>
      </p:sp>
      <p:pic>
        <p:nvPicPr>
          <p:cNvPr id="11266" name="Picture 2" descr="https://cdn1.fullpicture.ru/wp-content/uploads/2015/08/CHelovecheskoe-telo-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408"/>
          <a:stretch/>
        </p:blipFill>
        <p:spPr bwMode="auto">
          <a:xfrm>
            <a:off x="611560" y="1844824"/>
            <a:ext cx="3779242" cy="2207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4149080"/>
            <a:ext cx="3779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ЗДОРОВЫЙ ВОЛОС</a:t>
            </a:r>
            <a:endParaRPr lang="ru-RU" sz="2800" dirty="0"/>
          </a:p>
        </p:txBody>
      </p:sp>
      <p:pic>
        <p:nvPicPr>
          <p:cNvPr id="11268" name="Picture 4" descr="https://st.focusedcollection.com/13422768/i/650/focused_160561366-stock-photo-human-hair-coloured-scanning-electro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72"/>
          <a:stretch/>
        </p:blipFill>
        <p:spPr bwMode="auto">
          <a:xfrm rot="16200000">
            <a:off x="5501666" y="1059178"/>
            <a:ext cx="2207947" cy="377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16017" y="4149080"/>
            <a:ext cx="37792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ПОВРЕЖДЕННЫЙ ВОЛОС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37343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СВОЙСТВА ВОЛОС, КОТОРЫЕ ВАЖНЫ ПАРИКМАХЕРУ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ru-RU" dirty="0" smtClean="0"/>
              <a:t>РАСТЯЖИМОСТЬ</a:t>
            </a:r>
          </a:p>
          <a:p>
            <a:r>
              <a:rPr lang="ru-RU" dirty="0" smtClean="0"/>
              <a:t>ДЕФОРМАЦИЯ</a:t>
            </a:r>
          </a:p>
          <a:p>
            <a:r>
              <a:rPr lang="ru-RU" dirty="0" smtClean="0"/>
              <a:t>ПОРИСТОСТЬ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ПРОЧНОСТЬ</a:t>
            </a:r>
          </a:p>
          <a:p>
            <a:r>
              <a:rPr lang="ru-RU" dirty="0" smtClean="0"/>
              <a:t>НАПРАВЛЕНИЕ РОСТА</a:t>
            </a:r>
          </a:p>
          <a:p>
            <a:r>
              <a:rPr lang="ru-RU" dirty="0" smtClean="0"/>
              <a:t>ФОРМА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7416" b="13484"/>
          <a:stretch/>
        </p:blipFill>
        <p:spPr bwMode="auto">
          <a:xfrm>
            <a:off x="467544" y="3789040"/>
            <a:ext cx="8028384" cy="240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9528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КОЖА ЧЕЛОВЕКА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218" t="25255" r="25704" b="7865"/>
          <a:stretch/>
        </p:blipFill>
        <p:spPr bwMode="auto">
          <a:xfrm>
            <a:off x="2195736" y="1844824"/>
            <a:ext cx="4824536" cy="4474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0375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КОЖИ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548909"/>
            <a:ext cx="77768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Защитная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Дыхательная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Теплообменная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Рецепторная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Эндокринная</a:t>
            </a: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05" t="29912" r="73755"/>
          <a:stretch/>
        </p:blipFill>
        <p:spPr bwMode="auto">
          <a:xfrm>
            <a:off x="6483793" y="1340767"/>
            <a:ext cx="1400575" cy="196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https://avatars.mds.yandex.net/get-zen_doc/1587994/pub_5d3ac00ebf50d500ad20066d_5d3ac09bfc69ab00ae69e204/scale_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85" t="27947" r="54592"/>
          <a:stretch/>
        </p:blipFill>
        <p:spPr bwMode="auto">
          <a:xfrm>
            <a:off x="3705353" y="1340768"/>
            <a:ext cx="1442711" cy="1960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s://avatars.mds.yandex.net/get-zen_doc/1587994/pub_5d3ac00ebf50d500ad20066d_5d3ac09bfc69ab00ae69e204/scale_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020" t="27360"/>
          <a:stretch/>
        </p:blipFill>
        <p:spPr bwMode="auto">
          <a:xfrm>
            <a:off x="4355976" y="3717032"/>
            <a:ext cx="1368152" cy="1966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s://avatars.mds.yandex.net/get-zen_doc/1587994/pub_5d3ac00ebf50d500ad20066d_5d3ac09bfc69ab00ae69e204/scale_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226" t="27572" r="26593"/>
          <a:stretch/>
        </p:blipFill>
        <p:spPr bwMode="auto">
          <a:xfrm>
            <a:off x="5115641" y="1340768"/>
            <a:ext cx="1400575" cy="1966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https://avatars.mds.yandex.net/get-zen_doc/1587994/pub_5d3ac00ebf50d500ad20066d_5d3ac09bfc69ab00ae69e204/scale_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989" t="27559" r="39215"/>
          <a:stretch/>
        </p:blipFill>
        <p:spPr bwMode="auto">
          <a:xfrm>
            <a:off x="5724127" y="3717032"/>
            <a:ext cx="1333803" cy="1960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815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СТРОЕНИЕ КОЖИ ГОЛОВЫ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александр\Desktop\Безымянный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8649"/>
          <a:stretch/>
        </p:blipFill>
        <p:spPr bwMode="auto">
          <a:xfrm>
            <a:off x="1263682" y="1628800"/>
            <a:ext cx="6347460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451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НЕТ ГИПОДЕРМЫ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816"/>
            <a:ext cx="2476500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s://avatars.mds.yandex.net/get-pdb/881477/78387f86-efbd-48ec-af94-4d52704da276/s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76" t="15848" r="12094" b="6922"/>
          <a:stretch/>
        </p:blipFill>
        <p:spPr bwMode="auto">
          <a:xfrm>
            <a:off x="4262511" y="1772816"/>
            <a:ext cx="4220308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2603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СТРОЕНИЕ ВОЛОСА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C:\Users\александр\Desktop\Безымянный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77" r="50000"/>
          <a:stretch/>
        </p:blipFill>
        <p:spPr bwMode="auto">
          <a:xfrm>
            <a:off x="2503802" y="1579649"/>
            <a:ext cx="4372454" cy="4585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842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МЕЛАНИН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50" t="4238" r="72288" b="65130"/>
          <a:stretch/>
        </p:blipFill>
        <p:spPr bwMode="auto">
          <a:xfrm>
            <a:off x="755577" y="2113668"/>
            <a:ext cx="230425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4468546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ЭУМЕЛАНИН</a:t>
            </a:r>
            <a:endParaRPr lang="ru-RU" sz="2800" dirty="0"/>
          </a:p>
        </p:txBody>
      </p:sp>
      <p:pic>
        <p:nvPicPr>
          <p:cNvPr id="6148" name="Picture 4" descr="https://lefemm.ru/img/estel-kraska-dlya-sedyh-volos_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17" t="41966" r="72644" b="27402"/>
          <a:stretch/>
        </p:blipFill>
        <p:spPr bwMode="auto">
          <a:xfrm>
            <a:off x="3491880" y="2174958"/>
            <a:ext cx="2232248" cy="213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65394" y="4468546"/>
            <a:ext cx="2485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ФЕОМЕЛАНИН</a:t>
            </a:r>
            <a:endParaRPr lang="ru-RU" sz="2800" dirty="0"/>
          </a:p>
        </p:txBody>
      </p:sp>
      <p:pic>
        <p:nvPicPr>
          <p:cNvPr id="6150" name="Picture 6" descr="https://lefemm.ru/img/estel-kraska-dlya-sedyh-volos_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947" t="31484" r="1968" b="21473"/>
          <a:stretch/>
        </p:blipFill>
        <p:spPr bwMode="auto">
          <a:xfrm>
            <a:off x="6264418" y="2153245"/>
            <a:ext cx="1835973" cy="215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12389" y="4456968"/>
            <a:ext cx="23400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 СЕДЫХ ВОЛОСАХ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9762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СТРОЕНИЕ ВОЛОСА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934369"/>
            <a:ext cx="68580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0306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СТАДИИ РОСТА ВОЛОС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 descr="https://womond.com/wp-content/uploads/2017/10/stadii-rosta-volo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452" b="17615"/>
          <a:stretch/>
        </p:blipFill>
        <p:spPr bwMode="auto">
          <a:xfrm>
            <a:off x="683568" y="1700808"/>
            <a:ext cx="7943850" cy="4290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741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147</TotalTime>
  <Words>57</Words>
  <Application>Microsoft Office PowerPoint</Application>
  <PresentationFormat>Экран (4:3)</PresentationFormat>
  <Paragraphs>40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Паркет</vt:lpstr>
      <vt:lpstr>Анатомия волос и кожи головы</vt:lpstr>
      <vt:lpstr>КОЖА ЧЕЛОВЕКА</vt:lpstr>
      <vt:lpstr>ФУНКЦИИ КОЖИ</vt:lpstr>
      <vt:lpstr>СТРОЕНИЕ КОЖИ ГОЛОВЫ</vt:lpstr>
      <vt:lpstr>НЕТ ГИПОДЕРМЫ</vt:lpstr>
      <vt:lpstr>СТРОЕНИЕ ВОЛОСА</vt:lpstr>
      <vt:lpstr>МЕЛАНИН</vt:lpstr>
      <vt:lpstr>СТРОЕНИЕ ВОЛОСА</vt:lpstr>
      <vt:lpstr>СТАДИИ РОСТА ВОЛОС</vt:lpstr>
      <vt:lpstr>СТРОЕНИЕ ВОЛОСА</vt:lpstr>
      <vt:lpstr>СТРОЕНИЕ ВОЛОКОН КОРТЕКСА </vt:lpstr>
      <vt:lpstr>КУТИКУЛА ПОД МИКРОСКОПОМ</vt:lpstr>
      <vt:lpstr>СВОЙСТВА ВОЛОС, КОТОРЫЕ ВАЖНЫ ПАРИКМАХЕРУ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Анатомия и физиология кожи головы и волос</dc:title>
  <dc:creator>александр</dc:creator>
  <cp:lastModifiedBy>лёха</cp:lastModifiedBy>
  <cp:revision>13</cp:revision>
  <dcterms:created xsi:type="dcterms:W3CDTF">2020-02-04T22:05:11Z</dcterms:created>
  <dcterms:modified xsi:type="dcterms:W3CDTF">2021-06-08T15:12:08Z</dcterms:modified>
</cp:coreProperties>
</file>