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5" r:id="rId8"/>
    <p:sldId id="261" r:id="rId9"/>
    <p:sldId id="262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077" autoAdjust="0"/>
  </p:normalViewPr>
  <p:slideViewPr>
    <p:cSldViewPr>
      <p:cViewPr varScale="1">
        <p:scale>
          <a:sx n="81" d="100"/>
          <a:sy n="81" d="100"/>
        </p:scale>
        <p:origin x="1498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900igr.net/datai/prazdniki/23-Fevralja-den-Krasnoj-armii/0001-002-23-fevralj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3582" y="0"/>
            <a:ext cx="9157582" cy="6858000"/>
          </a:xfrm>
          <a:prstGeom prst="rect">
            <a:avLst/>
          </a:prstGeom>
          <a:noFill/>
        </p:spPr>
      </p:pic>
      <p:sp>
        <p:nvSpPr>
          <p:cNvPr id="1030" name="AutoShape 6" descr="http://kdc-altud.ru/images/U8rmJKAE68U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http://xn--80achqkg.xn--p1ai/images/2016-02-23-133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1071546"/>
            <a:ext cx="6933944" cy="46243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900igr.net/datai/prazdniki/23-Fevralja-den-Krasnoj-armii/0001-002-23-fevralj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3582" y="0"/>
            <a:ext cx="9157582" cy="6858000"/>
          </a:xfrm>
          <a:prstGeom prst="rect">
            <a:avLst/>
          </a:prstGeom>
          <a:noFill/>
        </p:spPr>
      </p:pic>
      <p:sp>
        <p:nvSpPr>
          <p:cNvPr id="1030" name="AutoShape 6" descr="http://kdc-altud.ru/images/U8rmJKAE68U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0" name="AutoShape 4" descr="https://www.nastol.com.ua/pic/201402/1280x1024/nastol.com.ua-8510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2" name="AutoShape 6" descr="https://www.nastol.com.ua/pic/201402/1280x1024/nastol.com.ua-8510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4" name="AutoShape 8" descr="https://topwar.ru/uploads/posts/2017-04/1492521776_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6" name="AutoShape 10" descr="https://topwar.ru/uploads/posts/2017-04/1492521776_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8" name="AutoShape 12" descr="https://topwar.ru/uploads/posts/2017-04/1492521776_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1506" name="Picture 2" descr="http://pics.v6.top.rbk.ru/v6_top_pics/resized/800xH/media/img/8/98/75431171775498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1071546"/>
            <a:ext cx="5715040" cy="38076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900igr.net/datai/prazdniki/23-Fevralja-den-Krasnoj-armii/0001-002-23-fevralj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3582" y="0"/>
            <a:ext cx="9157582" cy="6858000"/>
          </a:xfrm>
          <a:prstGeom prst="rect">
            <a:avLst/>
          </a:prstGeom>
          <a:noFill/>
        </p:spPr>
      </p:pic>
      <p:sp>
        <p:nvSpPr>
          <p:cNvPr id="1030" name="AutoShape 6" descr="http://kdc-altud.ru/images/U8rmJKAE68U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38" name="AutoShape 2" descr="https://unikassa.ru/wp-content/uploads/images/Zarplata-moryakov-v-2018-godu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0" name="AutoShape 4" descr="https://unikassa.ru/wp-content/uploads/images/Zarplata-moryakov-v-2018-godu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2" name="AutoShape 6" descr="https://vistanews.ru/uploads/posts/2015-10/medium/1443855683_moryaki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4" name="AutoShape 8" descr="https://www.oblgazeta.ru/media/article_photos/2b39b8febc5195f77d243ff582392633c2a9e480169bcea916f356a3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6" name="AutoShape 10" descr="https://www.o-detstve.ru/assets/images/forteachers/DOU/bk-18/16452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8" name="AutoShape 12" descr="https://www.o-detstve.ru/assets/images/forteachers/DOU/bk-18/16452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50" name="AutoShape 14" descr="https://topwar.ru/uploads/posts/2012-03/1333132171_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52" name="AutoShape 16" descr="https://topwar.ru/uploads/posts/2012-03/1333132171_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54" name="AutoShape 18" descr="https://topwar.ru/uploads/posts/2012-03/1333132171_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" name="Picture 4" descr="http://ksovd.ru/upload/000/u10/080/0709c1a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4000504"/>
            <a:ext cx="3429024" cy="2284225"/>
          </a:xfrm>
          <a:prstGeom prst="rect">
            <a:avLst/>
          </a:prstGeom>
          <a:noFill/>
        </p:spPr>
      </p:pic>
      <p:sp>
        <p:nvSpPr>
          <p:cNvPr id="14356" name="AutoShape 20" descr="https://primamedia.gcdn.co/f/big/707/706662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58" name="AutoShape 22" descr="https://vistanews.ru/uploads/posts/2015-10/medium/1443855683_moryaki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60" name="Picture 24" descr="https://realnoevremya.ru/uploads/news/5e/97/56f492b0324d7bb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00364" y="1428736"/>
            <a:ext cx="3492720" cy="2148552"/>
          </a:xfrm>
          <a:prstGeom prst="rect">
            <a:avLst/>
          </a:prstGeom>
          <a:noFill/>
        </p:spPr>
      </p:pic>
      <p:pic>
        <p:nvPicPr>
          <p:cNvPr id="14364" name="Picture 28" descr="http://sts.sumy.ua/wp-content/uploads/2017/08/7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472" y="3929066"/>
            <a:ext cx="3429024" cy="2276015"/>
          </a:xfrm>
          <a:prstGeom prst="rect">
            <a:avLst/>
          </a:prstGeom>
          <a:noFill/>
        </p:spPr>
      </p:pic>
      <p:sp>
        <p:nvSpPr>
          <p:cNvPr id="21" name="Заголовок 20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C000"/>
                </a:solidFill>
              </a:rPr>
              <a:t>Виды войск РФ</a:t>
            </a:r>
            <a:endParaRPr lang="ru-RU" sz="60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900igr.net/datai/prazdniki/23-Fevralja-den-Krasnoj-armii/0001-002-23-fevralj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3582" y="0"/>
            <a:ext cx="9157582" cy="6858000"/>
          </a:xfrm>
          <a:prstGeom prst="rect">
            <a:avLst/>
          </a:prstGeom>
          <a:noFill/>
        </p:spPr>
      </p:pic>
      <p:sp>
        <p:nvSpPr>
          <p:cNvPr id="1030" name="AutoShape 6" descr="http://kdc-altud.ru/images/U8rmJKAE68U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Picture 30" descr="http://top.scalemodels.ru/images/2014/07/1404900147_maxresdefaul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3643314"/>
            <a:ext cx="4270405" cy="2402103"/>
          </a:xfrm>
          <a:prstGeom prst="rect">
            <a:avLst/>
          </a:prstGeom>
          <a:noFill/>
        </p:spPr>
      </p:pic>
      <p:pic>
        <p:nvPicPr>
          <p:cNvPr id="6" name="Picture 26" descr="http://www.yugs.ru/images/cms/data/novosti/2015/may/5/bc34d96c8028a3caac6f4d0fa858584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29058" y="500042"/>
            <a:ext cx="4071966" cy="3053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900igr.net/datai/prazdniki/23-Fevralja-den-Krasnoj-armii/0001-002-23-fevralj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3582" y="0"/>
            <a:ext cx="9157582" cy="6858000"/>
          </a:xfrm>
          <a:prstGeom prst="rect">
            <a:avLst/>
          </a:prstGeom>
          <a:noFill/>
        </p:spPr>
      </p:pic>
      <p:sp>
        <p:nvSpPr>
          <p:cNvPr id="1030" name="AutoShape 6" descr="http://kdc-altud.ru/images/U8rmJKAE68U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C000"/>
                </a:solidFill>
              </a:rPr>
              <a:t>Военная техника</a:t>
            </a:r>
            <a:endParaRPr lang="ru-RU" sz="6000" dirty="0">
              <a:solidFill>
                <a:srgbClr val="FFC000"/>
              </a:solidFill>
            </a:endParaRPr>
          </a:p>
        </p:txBody>
      </p:sp>
      <p:pic>
        <p:nvPicPr>
          <p:cNvPr id="16388" name="Picture 4" descr="https://www.1zoom.ru/big2/32/182052-foxixol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6" y="1928802"/>
            <a:ext cx="5521364" cy="37258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900igr.net/datai/prazdniki/23-Fevralja-den-Krasnoj-armii/0001-002-23-fevralj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3582" y="0"/>
            <a:ext cx="9157582" cy="6858000"/>
          </a:xfrm>
          <a:prstGeom prst="rect">
            <a:avLst/>
          </a:prstGeom>
          <a:noFill/>
        </p:spPr>
      </p:pic>
      <p:sp>
        <p:nvSpPr>
          <p:cNvPr id="1030" name="AutoShape 6" descr="http://kdc-altud.ru/images/U8rmJKAE68U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6386" name="Picture 2" descr="http://www.arms-expo.ru/upload/iblock/1de/1de32b5e1d797b83d3bfca24c1c5c54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642918"/>
            <a:ext cx="3950489" cy="2571768"/>
          </a:xfrm>
          <a:prstGeom prst="rect">
            <a:avLst/>
          </a:prstGeom>
          <a:noFill/>
        </p:spPr>
      </p:pic>
      <p:pic>
        <p:nvPicPr>
          <p:cNvPr id="18434" name="Picture 2" descr="https://avatars.mds.yandex.net/get-pdb/49816/83635e9e-a9bd-4167-bdb7-ab615f2c866d/s1200?webp=fals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5984" y="3643314"/>
            <a:ext cx="4603781" cy="2589628"/>
          </a:xfrm>
          <a:prstGeom prst="rect">
            <a:avLst/>
          </a:prstGeom>
          <a:noFill/>
        </p:spPr>
      </p:pic>
      <p:pic>
        <p:nvPicPr>
          <p:cNvPr id="18436" name="Picture 4" descr="https://avatars.mds.yandex.net/get-pdb/25978/84d8d73a-36cf-466c-ac7a-18bef648f1cd/s120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29190" y="714356"/>
            <a:ext cx="3664695" cy="24431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900igr.net/datai/prazdniki/23-Fevralja-den-Krasnoj-armii/0001-002-23-fevralj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3582" y="0"/>
            <a:ext cx="9157582" cy="6858000"/>
          </a:xfrm>
          <a:prstGeom prst="rect">
            <a:avLst/>
          </a:prstGeom>
          <a:noFill/>
        </p:spPr>
      </p:pic>
      <p:sp>
        <p:nvSpPr>
          <p:cNvPr id="1030" name="AutoShape 6" descr="http://kdc-altud.ru/images/U8rmJKAE68U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0" name="AutoShape 4" descr="https://www.nastol.com.ua/pic/201402/1280x1024/nastol.com.ua-8510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2" name="AutoShape 6" descr="https://www.nastol.com.ua/pic/201402/1280x1024/nastol.com.ua-8510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4" name="AutoShape 8" descr="https://topwar.ru/uploads/posts/2017-04/1492521776_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6" name="AutoShape 10" descr="https://topwar.ru/uploads/posts/2017-04/1492521776_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8" name="AutoShape 12" descr="https://topwar.ru/uploads/posts/2017-04/1492521776_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0" name="AutoShape 2" descr="https://www.nastol.com.ua/pic/201505/1280x800/nastol.com.ua-13871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2" name="AutoShape 4" descr="https://vistanews.ru/uploads/posts/2016-08/1471713308_3cymdkw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2534" name="Picture 6" descr="https://avatars.mds.yandex.net/get-pdb/1055791/2fde1bf5-724f-4f51-aaf9-9848ae1d0703/s1200?webp=fals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18" y="1214422"/>
            <a:ext cx="5997792" cy="4000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900igr.net/datai/prazdniki/23-Fevralja-den-Krasnoj-armii/0001-002-23-fevralj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3582" y="0"/>
            <a:ext cx="9157582" cy="6858000"/>
          </a:xfrm>
          <a:prstGeom prst="rect">
            <a:avLst/>
          </a:prstGeom>
          <a:noFill/>
        </p:spPr>
      </p:pic>
      <p:sp>
        <p:nvSpPr>
          <p:cNvPr id="1030" name="AutoShape 6" descr="http://kdc-altud.ru/images/U8rmJKAE68U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0" name="AutoShape 4" descr="https://www.nastol.com.ua/pic/201402/1280x1024/nastol.com.ua-8510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2" name="AutoShape 6" descr="https://www.nastol.com.ua/pic/201402/1280x1024/nastol.com.ua-8510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4" name="AutoShape 8" descr="https://topwar.ru/uploads/posts/2017-04/1492521776_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6" name="AutoShape 10" descr="https://topwar.ru/uploads/posts/2017-04/1492521776_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8" name="AutoShape 12" descr="https://topwar.ru/uploads/posts/2017-04/1492521776_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0" name="AutoShape 2" descr="https://www.nastol.com.ua/pic/201505/1280x800/nastol.com.ua-13871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2" name="AutoShape 4" descr="https://vistanews.ru/uploads/posts/2016-08/1471713308_3cymdkw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3554" name="Picture 2" descr="https://avatars.mds.yandex.net/get-pdb/69339/f9855aa9-f091-4af4-919b-6f77e4e1bfa8/s1200?webp=fal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571480"/>
            <a:ext cx="4143404" cy="3107553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</p:pic>
      <p:pic>
        <p:nvPicPr>
          <p:cNvPr id="23556" name="Picture 4" descr="https://avatars.mds.yandex.net/get-pdb/27625/931c8af0-fb71-49b9-bddd-ab0371740c61/s1200?webp=fals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68" y="3500438"/>
            <a:ext cx="4826033" cy="2714644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900igr.net/datai/prazdniki/23-Fevralja-den-Krasnoj-armii/0001-002-23-fevralj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3582" y="0"/>
            <a:ext cx="9157582" cy="6858000"/>
          </a:xfrm>
          <a:prstGeom prst="rect">
            <a:avLst/>
          </a:prstGeom>
          <a:noFill/>
        </p:spPr>
      </p:pic>
      <p:sp>
        <p:nvSpPr>
          <p:cNvPr id="1030" name="AutoShape 6" descr="http://kdc-altud.ru/images/U8rmJKAE68U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0" name="AutoShape 4" descr="https://www.nastol.com.ua/pic/201402/1280x1024/nastol.com.ua-8510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2" name="AutoShape 6" descr="https://www.nastol.com.ua/pic/201402/1280x1024/nastol.com.ua-8510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4" name="AutoShape 8" descr="https://topwar.ru/uploads/posts/2017-04/1492521776_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6" name="AutoShape 10" descr="https://topwar.ru/uploads/posts/2017-04/1492521776_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8" name="AutoShape 12" descr="https://topwar.ru/uploads/posts/2017-04/1492521776_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9470" name="Picture 14" descr="https://im0-tub-ru.yandex.net/i?id=67cd1e9e183cbf09a50091c3d9ada6ed-l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1071546"/>
            <a:ext cx="6395699" cy="4110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900igr.net/datai/prazdniki/23-Fevralja-den-Krasnoj-armii/0001-002-23-fevralj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3582" y="0"/>
            <a:ext cx="9157582" cy="6858000"/>
          </a:xfrm>
          <a:prstGeom prst="rect">
            <a:avLst/>
          </a:prstGeom>
          <a:noFill/>
        </p:spPr>
      </p:pic>
      <p:sp>
        <p:nvSpPr>
          <p:cNvPr id="1030" name="AutoShape 6" descr="http://kdc-altud.ru/images/U8rmJKAE68U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0" name="AutoShape 4" descr="https://www.nastol.com.ua/pic/201402/1280x1024/nastol.com.ua-8510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2" name="AutoShape 6" descr="https://www.nastol.com.ua/pic/201402/1280x1024/nastol.com.ua-85103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4" name="AutoShape 8" descr="https://topwar.ru/uploads/posts/2017-04/1492521776_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6" name="AutoShape 10" descr="https://topwar.ru/uploads/posts/2017-04/1492521776_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468" name="AutoShape 12" descr="https://topwar.ru/uploads/posts/2017-04/1492521776_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482" name="Picture 2" descr="http://luxfon.com/download.php?file=201506/1920x1200/luxfon.com-3673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1142984"/>
            <a:ext cx="6629446" cy="41434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5</Words>
  <Application>Microsoft Office PowerPoint</Application>
  <PresentationFormat>Экран (4:3)</PresentationFormat>
  <Paragraphs>2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Arial</vt:lpstr>
      <vt:lpstr>Calibri</vt:lpstr>
      <vt:lpstr>Тема Office</vt:lpstr>
      <vt:lpstr>Презентация PowerPoint</vt:lpstr>
      <vt:lpstr>Виды войск РФ</vt:lpstr>
      <vt:lpstr>Презентация PowerPoint</vt:lpstr>
      <vt:lpstr>Военная техника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Пользователь</cp:lastModifiedBy>
  <cp:revision>3</cp:revision>
  <dcterms:modified xsi:type="dcterms:W3CDTF">2020-02-19T11:03:18Z</dcterms:modified>
</cp:coreProperties>
</file>