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98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71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74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643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576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643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685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41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65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04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30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E01BE-ECD6-455A-82A4-CD8913E55ACF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7F025-EB7A-4789-AD0C-51F40C2D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064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kon82.narod.ru/arxiv/texno5/drev/images/t2-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944" y="166254"/>
            <a:ext cx="11901055" cy="669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33065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Павел</cp:lastModifiedBy>
  <cp:revision>1</cp:revision>
  <dcterms:created xsi:type="dcterms:W3CDTF">2015-11-11T08:01:21Z</dcterms:created>
  <dcterms:modified xsi:type="dcterms:W3CDTF">2015-11-11T08:02:06Z</dcterms:modified>
</cp:coreProperties>
</file>