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57" r:id="rId5"/>
    <p:sldId id="258" r:id="rId6"/>
    <p:sldId id="264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1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исунок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376"/>
            <a:ext cx="9144000" cy="68556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376"/>
            <a:ext cx="9144000" cy="68532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376"/>
            <a:ext cx="9144000" cy="68532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фон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376"/>
            <a:ext cx="9144000" cy="685324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A37B1-E26D-42BC-9504-3C99575327BB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0D127-357A-4D93-B53C-B800808A36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исунок2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0" y="2376"/>
            <a:ext cx="9144000" cy="68532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76470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</a:rPr>
              <a:t>МБДОУ  детский сад №2 «Солнышко»</a:t>
            </a:r>
            <a:endParaRPr lang="ru-RU" dirty="0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88154"/>
              </p:ext>
            </p:extLst>
          </p:nvPr>
        </p:nvGraphicFramePr>
        <p:xfrm>
          <a:off x="493204" y="2420888"/>
          <a:ext cx="8229600" cy="1357496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35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4F81BD"/>
                          </a:solidFill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Праздничное мероприятие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4F81BD"/>
                          </a:solidFill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800" b="1" dirty="0">
                          <a:solidFill>
                            <a:srgbClr val="4F81BD"/>
                          </a:solidFill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Как казачата Пасху встречали»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745" marR="1187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15716" y="400506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Мухина И.В.</a:t>
            </a:r>
          </a:p>
          <a:p>
            <a:r>
              <a:rPr lang="ru-RU" dirty="0" err="1" smtClean="0">
                <a:latin typeface="Cambria" panose="02040503050406030204" pitchFamily="18" charset="0"/>
              </a:rPr>
              <a:t>Кармеева</a:t>
            </a:r>
            <a:r>
              <a:rPr lang="ru-RU" dirty="0" smtClean="0">
                <a:latin typeface="Cambria" panose="02040503050406030204" pitchFamily="18" charset="0"/>
              </a:rPr>
              <a:t> С.В.</a:t>
            </a:r>
          </a:p>
          <a:p>
            <a:r>
              <a:rPr lang="ru-RU" dirty="0" err="1" smtClean="0">
                <a:latin typeface="Cambria" panose="02040503050406030204" pitchFamily="18" charset="0"/>
              </a:rPr>
              <a:t>Вифлянцева</a:t>
            </a:r>
            <a:r>
              <a:rPr lang="ru-RU" dirty="0" smtClean="0">
                <a:latin typeface="Cambria" panose="02040503050406030204" pitchFamily="18" charset="0"/>
              </a:rPr>
              <a:t> Е.А.</a:t>
            </a: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19164" y="596766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Морозовск, 2019</a:t>
            </a:r>
            <a:endParaRPr lang="ru-RU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ена\Desktop\Пасха 2019\IMG_996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1" t="12870" r="8697" b="8934"/>
          <a:stretch/>
        </p:blipFill>
        <p:spPr bwMode="auto">
          <a:xfrm>
            <a:off x="179512" y="188640"/>
            <a:ext cx="5076564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Лена\Desktop\Пасха 2019\IMG_99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24801" r="20602" b="13464"/>
          <a:stretch/>
        </p:blipFill>
        <p:spPr bwMode="auto">
          <a:xfrm>
            <a:off x="5256076" y="188640"/>
            <a:ext cx="3727388" cy="3209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Лена\Desktop\Пасха 2019\IMG_998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6" t="10248" b="4002"/>
          <a:stretch/>
        </p:blipFill>
        <p:spPr bwMode="auto">
          <a:xfrm>
            <a:off x="2843808" y="3397650"/>
            <a:ext cx="4665712" cy="3151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Лена\Desktop\Пасха 2019\IMG_998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6" t="5734" r="20809"/>
          <a:stretch/>
        </p:blipFill>
        <p:spPr bwMode="auto">
          <a:xfrm>
            <a:off x="262384" y="3526476"/>
            <a:ext cx="2581424" cy="2852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Лена\Desktop\Пасха 2019\IMG_998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9" t="17214" r="28025"/>
          <a:stretch/>
        </p:blipFill>
        <p:spPr bwMode="auto">
          <a:xfrm>
            <a:off x="7416800" y="3289300"/>
            <a:ext cx="1566664" cy="2530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189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Лена\Desktop\Пасха 2019\IMG_00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2" r="31280"/>
          <a:stretch/>
        </p:blipFill>
        <p:spPr bwMode="auto">
          <a:xfrm>
            <a:off x="5580112" y="274170"/>
            <a:ext cx="3379304" cy="4856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ена\Desktop\Пасха 2019\IMG_00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7631" b="4008"/>
          <a:stretch/>
        </p:blipFill>
        <p:spPr bwMode="auto">
          <a:xfrm>
            <a:off x="1115616" y="3195060"/>
            <a:ext cx="5769047" cy="3604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ена\Desktop\Пасха 2019\IMG_00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4859" r="5643" b="5719"/>
          <a:stretch/>
        </p:blipFill>
        <p:spPr bwMode="auto">
          <a:xfrm>
            <a:off x="251520" y="246652"/>
            <a:ext cx="5184576" cy="3437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ена\Desktop\Пасха 2019\IMG_0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77" t="40846" r="30103" b="7667"/>
          <a:stretch/>
        </p:blipFill>
        <p:spPr bwMode="auto">
          <a:xfrm rot="20978172">
            <a:off x="381348" y="292509"/>
            <a:ext cx="2700065" cy="3161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ена\Desktop\Пасха 2019\IMG_00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1"/>
          <a:stretch/>
        </p:blipFill>
        <p:spPr bwMode="auto">
          <a:xfrm>
            <a:off x="132035" y="3389375"/>
            <a:ext cx="4460181" cy="3292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на\Desktop\Пасха 2019\IMG_0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050" y="188640"/>
            <a:ext cx="4968554" cy="3312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ена\Desktop\Пасха 2019\IMG_99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7" t="1929" r="5321" b="8017"/>
          <a:stretch/>
        </p:blipFill>
        <p:spPr bwMode="auto">
          <a:xfrm>
            <a:off x="4572000" y="3501009"/>
            <a:ext cx="4423040" cy="3156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Лена\Desktop\Пасха 2019\IMG_00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r="5445" b="13445"/>
          <a:stretch/>
        </p:blipFill>
        <p:spPr bwMode="auto">
          <a:xfrm>
            <a:off x="179512" y="2816727"/>
            <a:ext cx="5565913" cy="3882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ена\Desktop\Пасха 2019\IMG_0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413730" cy="3609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Лена\Desktop\Пасха 2019\IMG_99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6" t="36631" r="46701" b="7341"/>
          <a:stretch/>
        </p:blipFill>
        <p:spPr bwMode="auto">
          <a:xfrm rot="21144445">
            <a:off x="340536" y="246956"/>
            <a:ext cx="2780032" cy="2745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Лена\Desktop\Пасха 2019\IMG_99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37982" r="22092" b="9076"/>
          <a:stretch/>
        </p:blipFill>
        <p:spPr bwMode="auto">
          <a:xfrm rot="766705">
            <a:off x="5586445" y="3989406"/>
            <a:ext cx="3142456" cy="2391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Пасха 2019\IMG_006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9" t="27581" r="53203" b="29563"/>
          <a:stretch/>
        </p:blipFill>
        <p:spPr bwMode="auto">
          <a:xfrm rot="20741295">
            <a:off x="451511" y="378190"/>
            <a:ext cx="2526211" cy="2700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Лена\Desktop\Пасха 2019\IMG_00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3" b="7315"/>
          <a:stretch/>
        </p:blipFill>
        <p:spPr bwMode="auto">
          <a:xfrm>
            <a:off x="179512" y="2881413"/>
            <a:ext cx="5884682" cy="3773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6600"/>
            <a:ext cx="5349057" cy="359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Лена\Desktop\Пасха 2019\IMG_007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5" t="28385" r="23093" b="6122"/>
          <a:stretch/>
        </p:blipFill>
        <p:spPr bwMode="auto">
          <a:xfrm rot="813991">
            <a:off x="6037220" y="3782172"/>
            <a:ext cx="2702069" cy="273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35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Лена\Desktop\Пасха 2019\IMG_99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2" t="9950" r="29274" b="6281"/>
          <a:stretch/>
        </p:blipFill>
        <p:spPr bwMode="auto">
          <a:xfrm rot="20700372">
            <a:off x="250053" y="4453340"/>
            <a:ext cx="1772367" cy="2213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Лена\Desktop\Пасха 2019\IMG_99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t="27721" b="4066"/>
          <a:stretch/>
        </p:blipFill>
        <p:spPr bwMode="auto">
          <a:xfrm>
            <a:off x="3491880" y="188640"/>
            <a:ext cx="4770411" cy="2265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Лена\Desktop\Пасха 2019\IMG_009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5"/>
          <a:stretch/>
        </p:blipFill>
        <p:spPr bwMode="auto">
          <a:xfrm>
            <a:off x="2051720" y="2453716"/>
            <a:ext cx="6987334" cy="4217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ена\Desktop\Пасха 2019\IMG_009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4" r="29248"/>
          <a:stretch/>
        </p:blipFill>
        <p:spPr bwMode="auto">
          <a:xfrm>
            <a:off x="179512" y="187524"/>
            <a:ext cx="2679701" cy="3290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2310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28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</dc:title>
  <dc:creator>Татьяна Ивановна</dc:creator>
  <cp:lastModifiedBy>Лена</cp:lastModifiedBy>
  <cp:revision>27</cp:revision>
  <dcterms:created xsi:type="dcterms:W3CDTF">2015-05-23T16:55:44Z</dcterms:created>
  <dcterms:modified xsi:type="dcterms:W3CDTF">2019-08-14T08:14:32Z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401504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