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2" r:id="rId3"/>
    <p:sldId id="273" r:id="rId4"/>
    <p:sldId id="258" r:id="rId5"/>
    <p:sldId id="275" r:id="rId6"/>
    <p:sldId id="276" r:id="rId7"/>
    <p:sldId id="278" r:id="rId8"/>
    <p:sldId id="279" r:id="rId9"/>
    <p:sldId id="281" r:id="rId10"/>
    <p:sldId id="282" r:id="rId11"/>
    <p:sldId id="263" r:id="rId12"/>
    <p:sldId id="284" r:id="rId13"/>
    <p:sldId id="285" r:id="rId14"/>
    <p:sldId id="265" r:id="rId15"/>
    <p:sldId id="268" r:id="rId16"/>
    <p:sldId id="266" r:id="rId17"/>
    <p:sldId id="267" r:id="rId18"/>
    <p:sldId id="286" r:id="rId19"/>
    <p:sldId id="288" r:id="rId20"/>
    <p:sldId id="289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CD019C6-78FA-48BA-AEC9-732459EF61E5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F0E7A75-6273-42AC-94A7-CE392C82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Венцы- дом, где мы с тобой живём.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Подготовила: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Воспитатель МБ ДОУ д/с № 26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п.Венцы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Савченко Оксана Вячеславовна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286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</a:rPr>
              <a:t>Благодаря цветоводу-декоратору Зикееву В.В. в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</a:rPr>
              <a:t>посёлке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Calibri"/>
              </a:rPr>
              <a:t>имеется сквер, парк, разбиты клумбы, высажены деревья.</a:t>
            </a:r>
            <a:endParaRPr lang="ru-RU" sz="2400" dirty="0"/>
          </a:p>
        </p:txBody>
      </p:sp>
      <p:pic>
        <p:nvPicPr>
          <p:cNvPr id="5" name="Содержимое 4" descr="https://pp.userapi.com/c848528/v848528978/978e2/ltF7lApN6GM.jpg"/>
          <p:cNvPicPr>
            <a:picLocks noGrp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239963"/>
            <a:ext cx="3284587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https://pp.userapi.com/c846019/v846019427/70975/qc7l-GSPG60.jpg"/>
          <p:cNvPicPr>
            <a:picLocks noGr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04864"/>
            <a:ext cx="3803650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39903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Ежегодно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,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на стадионе посёлка, накануне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  <a:cs typeface="Calibri"/>
              </a:rPr>
              <a:t>Дня космонавтики, традиционно проводятся районный, краевой и всероссийский кроссы на приз В. В. Горбатко.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2420888"/>
            <a:ext cx="416592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45024" y="2420888"/>
            <a:ext cx="431946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0788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274668"/>
          </a:xfrm>
        </p:spPr>
        <p:txBody>
          <a:bodyPr/>
          <a:lstStyle/>
          <a:p>
            <a:pPr algn="just"/>
            <a:r>
              <a:rPr lang="ru-RU" sz="1800" dirty="0" smtClean="0"/>
              <a:t>В</a:t>
            </a:r>
            <a:r>
              <a:rPr lang="ru-RU" sz="1800" dirty="0" smtClean="0"/>
              <a:t> </a:t>
            </a:r>
            <a:r>
              <a:rPr lang="ru-RU" sz="1800" dirty="0" smtClean="0"/>
              <a:t>сельском поселении </a:t>
            </a:r>
            <a:r>
              <a:rPr lang="ru-RU" sz="1800" dirty="0" smtClean="0"/>
              <a:t>«</a:t>
            </a:r>
            <a:r>
              <a:rPr lang="ru-RU" sz="1800" dirty="0" err="1" smtClean="0"/>
              <a:t>Венцы-Заря</a:t>
            </a:r>
            <a:r>
              <a:rPr lang="ru-RU" sz="1800" dirty="0" smtClean="0"/>
              <a:t>» проходят Осенние </a:t>
            </a:r>
            <a:r>
              <a:rPr lang="ru-RU" sz="1800" dirty="0" smtClean="0"/>
              <a:t>первенства Краснодарского края по кроссу памяти начальника 237 гвардейского центра показа авиационной техники, </a:t>
            </a:r>
            <a:r>
              <a:rPr lang="ru-RU" sz="1800" dirty="0" smtClean="0"/>
              <a:t>заслуженного летчика Героя </a:t>
            </a:r>
            <a:r>
              <a:rPr lang="ru-RU" sz="1800" dirty="0" smtClean="0"/>
              <a:t>Российской Федерации, </a:t>
            </a:r>
            <a:r>
              <a:rPr lang="ru-RU" sz="1800" dirty="0" smtClean="0"/>
              <a:t>ведущего </a:t>
            </a:r>
            <a:r>
              <a:rPr lang="ru-RU" sz="1800" dirty="0" smtClean="0"/>
              <a:t>и </a:t>
            </a:r>
            <a:r>
              <a:rPr lang="ru-RU" sz="1800" dirty="0" smtClean="0"/>
              <a:t>соло-пилота </a:t>
            </a:r>
            <a:r>
              <a:rPr lang="ru-RU" sz="1800" dirty="0" smtClean="0"/>
              <a:t>пилотажной группы «Русские Витязи» Игоря Валентиновича Ткаченко.</a:t>
            </a:r>
            <a:endParaRPr lang="ru-RU" dirty="0"/>
          </a:p>
        </p:txBody>
      </p:sp>
      <p:pic>
        <p:nvPicPr>
          <p:cNvPr id="5" name="Содержимое 4" descr="https://pp.userapi.com/c850528/v850528762/206c0/xrHVsDTVtrg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5"/>
            <a:ext cx="4165922" cy="338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i.mycdn.me/image?id=872292368808&amp;t=0&amp;plc=WEB&amp;tkn=*iHx2nydxWFtgC3Cnx2Gfq3diB4I"/>
          <p:cNvPicPr>
            <a:picLocks noGrp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4" y="2492896"/>
            <a:ext cx="417544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6 октября </a:t>
            </a:r>
            <a:r>
              <a:rPr lang="ru-RU" sz="2000" dirty="0" smtClean="0"/>
              <a:t> 2018 г.на </a:t>
            </a:r>
            <a:r>
              <a:rPr lang="ru-RU" sz="2000" dirty="0" smtClean="0"/>
              <a:t>площади у здания ЦДК п. Венцы, прошло торжественное мероприятие «Герои </a:t>
            </a:r>
            <a:r>
              <a:rPr lang="ru-RU" sz="2000" dirty="0" err="1" smtClean="0"/>
              <a:t>Венцовской</a:t>
            </a:r>
            <a:r>
              <a:rPr lang="ru-RU" sz="2000" dirty="0" smtClean="0"/>
              <a:t> земли», </a:t>
            </a:r>
            <a:r>
              <a:rPr lang="ru-RU" sz="2000" dirty="0" smtClean="0"/>
              <a:t>посвящённое </a:t>
            </a:r>
            <a:r>
              <a:rPr lang="ru-RU" sz="2000" dirty="0" smtClean="0"/>
              <a:t>открытию Аллеи Героев </a:t>
            </a:r>
            <a:r>
              <a:rPr lang="ru-RU" sz="2000" dirty="0" smtClean="0"/>
              <a:t>посёлка </a:t>
            </a:r>
            <a:r>
              <a:rPr lang="ru-RU" sz="2000" dirty="0" smtClean="0"/>
              <a:t>Венцы.</a:t>
            </a:r>
            <a:endParaRPr lang="ru-RU" sz="2000" dirty="0"/>
          </a:p>
        </p:txBody>
      </p:sp>
      <p:pic>
        <p:nvPicPr>
          <p:cNvPr id="5" name="Содержимое 4" descr="https://i.mycdn.me/image?id=872292486824&amp;t=0&amp;plc=WEB&amp;tkn=*6_NcB0qQQOSl3zXQ0R6qaW97wXs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402190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pp.userapi.com/c846419/v846419017/103dd6/VQeicdch8Es.jpg"/>
          <p:cNvPicPr>
            <a:picLocks noGrp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4" y="2204864"/>
            <a:ext cx="410343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На территории поселка имеются многочисленные памятники археологии, </a:t>
            </a:r>
            <a:r>
              <a:rPr lang="ru-RU" sz="2800" dirty="0" smtClean="0"/>
              <a:t>архитектуры и истории.</a:t>
            </a:r>
            <a:endParaRPr lang="ru-RU" sz="2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2420888"/>
            <a:ext cx="409391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45024" y="2348880"/>
            <a:ext cx="4175447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9226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763284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/>
              </a:rPr>
              <a:t>Памятная Мемориальная доска на доме где родился Герой России  отважный пилот  Игорь Валентинович Ткаченко.</a:t>
            </a:r>
            <a:br>
              <a:rPr lang="ru-RU" sz="2400" dirty="0">
                <a:solidFill>
                  <a:schemeClr val="accent6">
                    <a:lumMod val="50000"/>
                  </a:schemeClr>
                </a:solidFill>
                <a:effectLst/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252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363758"/>
          </a:xfrm>
        </p:spPr>
        <p:txBody>
          <a:bodyPr>
            <a:normAutofit fontScale="90000"/>
          </a:bodyPr>
          <a:lstStyle/>
          <a:p>
            <a:pPr indent="46037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  <a:t>12 апреля 1985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  <a:t>года </a:t>
            </a:r>
            <a:r>
              <a:rPr lang="ru-RU" sz="2400" spc="-5" dirty="0" smtClean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  <a:t>открытие </a:t>
            </a:r>
            <a:r>
              <a:rPr lang="ru-RU" sz="2400" spc="-5" dirty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  <a:t>бронзового бюста лётчика - космонавта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  <a:t>СССР, дважды Героя Советского Союза, генерал - майора авиации Виктора Васильевича Горбатко.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  <a:t/>
            </a:r>
            <a:br>
              <a:rPr lang="ru-RU" sz="1800" dirty="0">
                <a:solidFill>
                  <a:schemeClr val="accent6">
                    <a:lumMod val="50000"/>
                  </a:schemeClr>
                </a:solidFill>
                <a:effectLst/>
                <a:ea typeface="Calibri"/>
                <a:cs typeface="Calibri"/>
              </a:rPr>
            </a:b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2348880"/>
            <a:ext cx="409391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32040" y="2420887"/>
            <a:ext cx="3960440" cy="388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7312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71600" y="2204864"/>
            <a:ext cx="734481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На территории посёлка находятся учебные корпуса одного из старейших в России зооветеринарного техникума «Венцы-Заря».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Каждый год 200 молодых специалистов пополняют ряды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животноводов.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957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smtClean="0"/>
              <a:t>На территории посёлка проходят такие праздники, как:  «9 мая», «День совхоза», «День рождения улицы», «День защиты детей», «День пожилого человека»  и т.д.</a:t>
            </a:r>
            <a:endParaRPr lang="ru-RU" sz="1800" dirty="0"/>
          </a:p>
        </p:txBody>
      </p:sp>
      <p:pic>
        <p:nvPicPr>
          <p:cNvPr id="5" name="Содержимое 4" descr="https://pp.userapi.com/c846522/v846522940/6cd32/TjBBcGUjowM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409391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pp.userapi.com/c840536/v840536538/7e110/yTIv19Cj2Sc.jpg"/>
          <p:cNvPicPr>
            <a:picLocks noGrp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4" y="2348880"/>
            <a:ext cx="4175447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userapi.com/c849528/v849528560/58c6b/T9xdLaVZ5E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960440" cy="367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pp.userapi.com/c846220/v846220421/7923e/szcyEsJbFj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396044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- продолжать воспитывать у детей дошкольного возраста чувства патриотизма через знакомство с историей своей малой Родины;</a:t>
            </a:r>
          </a:p>
          <a:p>
            <a:r>
              <a:rPr lang="ru-RU" dirty="0" smtClean="0"/>
              <a:t>- дать представление о том, что для каждого человека малая Родина – это место, где он родился, где прошло его детство;</a:t>
            </a:r>
          </a:p>
          <a:p>
            <a:r>
              <a:rPr lang="ru-RU" dirty="0" smtClean="0"/>
              <a:t>- развивать умение воспринимать на слух представленный материал;</a:t>
            </a:r>
          </a:p>
          <a:p>
            <a:r>
              <a:rPr lang="ru-RU" dirty="0" smtClean="0"/>
              <a:t>- воспитывать чувства гордости, любви за свою малую Родину.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Воспитать патриота своей Родины – ответственная и сложная задача, решение которой в дошкольном возрасте только начинается.</a:t>
            </a:r>
            <a:endParaRPr lang="ru-RU" sz="2400" dirty="0"/>
          </a:p>
        </p:txBody>
      </p:sp>
      <p:pic>
        <p:nvPicPr>
          <p:cNvPr id="4" name="Содержимое 3" descr="https://pp.userapi.com/c824203/v824203685/135861/i_LGUp8MTmU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47900"/>
            <a:ext cx="3816424" cy="413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85659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Каждый уголок нашей необъятной страны имеет своё историческое развитие</a:t>
            </a:r>
            <a:r>
              <a:rPr lang="ru-RU" sz="2000" dirty="0" smtClean="0"/>
              <a:t>. С</a:t>
            </a:r>
            <a:r>
              <a:rPr lang="ru-RU" sz="2000" dirty="0" smtClean="0"/>
              <a:t>амое </a:t>
            </a:r>
            <a:r>
              <a:rPr lang="ru-RU" sz="2000" dirty="0" smtClean="0"/>
              <a:t>дорогое в жизни это то, что с ранних лет закладывается в сердце</a:t>
            </a:r>
            <a:r>
              <a:rPr lang="ru-RU" sz="2000" dirty="0" smtClean="0"/>
              <a:t>. Любовь к своей малой Родине, её истории – это и есть самый естественный, а поэтому и верный способ патриотического воспитания. Необходимо показать ребёнку, что даже небольшой посёлок неповторим. В нём своя природа, свои традиции, быт. Каждому человеку необходимо знать своё место в окружающем мире, уметь уважать себя и окружающих людей. Чем шире, глубже и содержательнее знания детей о малой родине, тем более  успешными они окажутся в воспитании любви к Родине.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836712"/>
            <a:ext cx="748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Совхоз «Венцы-Заря» организован на базе нескольких национализированных </a:t>
            </a:r>
            <a:r>
              <a:rPr lang="ru-RU" sz="3600" dirty="0" smtClean="0"/>
              <a:t>имений</a:t>
            </a:r>
            <a:r>
              <a:rPr lang="ru-RU" sz="3600" spc="-10" dirty="0" smtClean="0">
                <a:effectLst/>
                <a:ea typeface="Times New Roman"/>
                <a:cs typeface="Calibri"/>
              </a:rPr>
              <a:t>.</a:t>
            </a:r>
            <a:r>
              <a:rPr lang="ru-RU" sz="3600" dirty="0" smtClean="0">
                <a:effectLst/>
                <a:ea typeface="Times New Roman"/>
                <a:cs typeface="Calibri"/>
              </a:rPr>
              <a:t> С 1923г. стал специализироваться на племенном животноводстве.	Именно с этой даты ведется отсчет существования поселка</a:t>
            </a:r>
            <a:r>
              <a:rPr lang="ru-RU" sz="2800" dirty="0" smtClean="0">
                <a:effectLst/>
                <a:ea typeface="Times New Roman"/>
                <a:cs typeface="Calibri"/>
              </a:rPr>
              <a:t>. 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517144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Барский дом </a:t>
            </a:r>
            <a:r>
              <a:rPr lang="ru-RU" dirty="0" err="1" smtClean="0"/>
              <a:t>Меснянкина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1960 – е годы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В 2018 г</a:t>
            </a:r>
            <a:endParaRPr lang="ru-RU" dirty="0"/>
          </a:p>
        </p:txBody>
      </p:sp>
      <p:pic>
        <p:nvPicPr>
          <p:cNvPr id="7" name="Содержимое 4" descr="https://i.mycdn.me/image?id=470367950971&amp;t=3&amp;plc=WEB&amp;tkn=*zs4pUAHU7iaVDHGeGK_4t0yMIb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852936"/>
            <a:ext cx="367240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04.urban3p.ru/up/o/22497/gallery/567575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852936"/>
            <a:ext cx="395942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Кинотеатр в 1960 – е годы.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Дом культуры</a:t>
            </a:r>
            <a:endParaRPr lang="ru-RU" dirty="0"/>
          </a:p>
        </p:txBody>
      </p:sp>
      <p:pic>
        <p:nvPicPr>
          <p:cNvPr id="7" name="Содержимое 6" descr="https://i.mycdn.me/image?id=815109321339&amp;t=3&amp;plc=WEB&amp;tkn=*n9jNAkcc8qfwmFJsratpcAnTKzo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75" y="3068960"/>
            <a:ext cx="380365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s://b1.culture.ru/c/778433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068960"/>
            <a:ext cx="380047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/>
                <a:ea typeface="Calibri"/>
                <a:cs typeface="Calibri"/>
              </a:rPr>
              <a:t>В 1953 году б</a:t>
            </a:r>
            <a:r>
              <a:rPr lang="ru-RU" sz="3600" dirty="0" smtClean="0">
                <a:effectLst/>
                <a:latin typeface="Times New Roman"/>
                <a:ea typeface="Calibri"/>
                <a:cs typeface="Calibri"/>
              </a:rPr>
              <a:t>ыла построена </a:t>
            </a:r>
            <a:r>
              <a:rPr lang="ru-RU" sz="3600" dirty="0" smtClean="0">
                <a:effectLst/>
                <a:latin typeface="Times New Roman"/>
                <a:ea typeface="Calibri"/>
                <a:cs typeface="Calibri"/>
              </a:rPr>
              <a:t>школа № 13, ныне </a:t>
            </a:r>
            <a:r>
              <a:rPr lang="ru-RU" sz="2700" dirty="0" smtClean="0"/>
              <a:t>МБОУ</a:t>
            </a:r>
            <a:r>
              <a:rPr lang="ru-RU" sz="2700" dirty="0" smtClean="0"/>
              <a:t> СОШ № 13 им. В. В. Горбатко</a:t>
            </a:r>
            <a:endParaRPr lang="ru-RU" dirty="0"/>
          </a:p>
        </p:txBody>
      </p:sp>
      <p:pic>
        <p:nvPicPr>
          <p:cNvPr id="7" name="Содержимое 6" descr="http://vencyschool13.ucoz.ru/S630387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76872"/>
            <a:ext cx="633670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4983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В 1955 г. был построен детский сад №26 «Светлячок»</a:t>
            </a:r>
            <a:endParaRPr lang="ru-RU" sz="2800" dirty="0"/>
          </a:p>
        </p:txBody>
      </p:sp>
      <p:pic>
        <p:nvPicPr>
          <p:cNvPr id="4" name="Содержимое 3" descr="https://8734.maam.ru/images/photos/medium/map873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132856"/>
            <a:ext cx="597666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Воспитанники детского сада</a:t>
            </a:r>
            <a:endParaRPr lang="ru-RU" sz="4800" dirty="0"/>
          </a:p>
        </p:txBody>
      </p:sp>
      <p:pic>
        <p:nvPicPr>
          <p:cNvPr id="1026" name="Picture 2" descr="D:\фотки\фотки\IMG_20161026_11293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2952328" cy="3997349"/>
          </a:xfrm>
          <a:prstGeom prst="rect">
            <a:avLst/>
          </a:prstGeom>
          <a:noFill/>
        </p:spPr>
      </p:pic>
      <p:pic>
        <p:nvPicPr>
          <p:cNvPr id="1027" name="Picture 3" descr="D:\фотки\фотки\IMG_20161027_11222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060849"/>
            <a:ext cx="3024336" cy="40557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394</TotalTime>
  <Words>509</Words>
  <Application>Microsoft Office PowerPoint</Application>
  <PresentationFormat>Экран (4:3)</PresentationFormat>
  <Paragraphs>32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Твердый переплет</vt:lpstr>
      <vt:lpstr>Венцы- дом, где мы с тобой живём.</vt:lpstr>
      <vt:lpstr>Цели и задачи</vt:lpstr>
      <vt:lpstr>Актуальность</vt:lpstr>
      <vt:lpstr>Слайд 4</vt:lpstr>
      <vt:lpstr>Барский дом Меснянкина</vt:lpstr>
      <vt:lpstr>Культура</vt:lpstr>
      <vt:lpstr>В 1953 году была построена школа № 13, ныне МБОУ СОШ № 13 им. В. В. Горбатко</vt:lpstr>
      <vt:lpstr>В 1955 г. был построен детский сад №26 «Светлячок»</vt:lpstr>
      <vt:lpstr>Воспитанники детского сада</vt:lpstr>
      <vt:lpstr>Благодаря цветоводу-декоратору Зикееву В.В. в посёлке имеется сквер, парк, разбиты клумбы, высажены деревья.</vt:lpstr>
      <vt:lpstr>Ежегодно, на стадионе посёлка, накануне Дня космонавтики, традиционно проводятся районный, краевой и всероссийский кроссы на приз В. В. Горбатко. </vt:lpstr>
      <vt:lpstr>В сельском поселении «Венцы-Заря» проходят Осенние первенства Краснодарского края по кроссу памяти начальника 237 гвардейского центра показа авиационной техники, заслуженного летчика Героя Российской Федерации, ведущего и соло-пилота пилотажной группы «Русские Витязи» Игоря Валентиновича Ткаченко.</vt:lpstr>
      <vt:lpstr>6 октября  2018 г.на площади у здания ЦДК п. Венцы, прошло торжественное мероприятие «Герои Венцовской земли», посвящённое открытию Аллеи Героев посёлка Венцы.</vt:lpstr>
      <vt:lpstr>На территории поселка имеются многочисленные памятники археологии, архитектуры и истории.</vt:lpstr>
      <vt:lpstr>Памятная Мемориальная доска на доме где родился Герой России  отважный пилот  Игорь Валентинович Ткаченко. </vt:lpstr>
      <vt:lpstr>12 апреля 1985 года открытие бронзового бюста лётчика - космонавта СССР, дважды Героя Советского Союза, генерал - майора авиации Виктора Васильевича Горбатко. </vt:lpstr>
      <vt:lpstr>На территории посёлка находятся учебные корпуса одного из старейших в России зооветеринарного техникума «Венцы-Заря». Каждый год 200 молодых специалистов пополняют ряды животноводов.</vt:lpstr>
      <vt:lpstr>На территории посёлка проходят такие праздники, как:  «9 мая», «День совхоза», «День рождения улицы», «День защиты детей», «День пожилого человека»  и т.д.</vt:lpstr>
      <vt:lpstr>Слайд 19</vt:lpstr>
      <vt:lpstr>Воспитать патриота своей Родины – ответственная и сложная задача, решение которой в дошкольном возрасте только начинается.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Венцы в числах и величинах.</dc:title>
  <dc:creator>USER</dc:creator>
  <cp:lastModifiedBy>USER</cp:lastModifiedBy>
  <cp:revision>36</cp:revision>
  <dcterms:created xsi:type="dcterms:W3CDTF">2015-10-18T15:38:42Z</dcterms:created>
  <dcterms:modified xsi:type="dcterms:W3CDTF">2018-10-30T16:49:23Z</dcterms:modified>
</cp:coreProperties>
</file>