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7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03"/>
    <p:restoredTop sz="94696"/>
  </p:normalViewPr>
  <p:slideViewPr>
    <p:cSldViewPr snapToGrid="0" snapToObjects="1">
      <p:cViewPr varScale="1">
        <p:scale>
          <a:sx n="100" d="100"/>
          <a:sy n="100" d="100"/>
        </p:scale>
        <p:origin x="-90" y="-4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F5D3-265E-824E-972F-07E480DE4B4A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72714-8DE0-2C45-B082-B425F81567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9343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F5D3-265E-824E-972F-07E480DE4B4A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72714-8DE0-2C45-B082-B425F81567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75439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F5D3-265E-824E-972F-07E480DE4B4A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72714-8DE0-2C45-B082-B425F81567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46699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F5D3-265E-824E-972F-07E480DE4B4A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72714-8DE0-2C45-B082-B425F81567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94364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F5D3-265E-824E-972F-07E480DE4B4A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72714-8DE0-2C45-B082-B425F81567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0445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F5D3-265E-824E-972F-07E480DE4B4A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72714-8DE0-2C45-B082-B425F81567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21537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F5D3-265E-824E-972F-07E480DE4B4A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72714-8DE0-2C45-B082-B425F81567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56627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F5D3-265E-824E-972F-07E480DE4B4A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72714-8DE0-2C45-B082-B425F81567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705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F5D3-265E-824E-972F-07E480DE4B4A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72714-8DE0-2C45-B082-B425F81567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39948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F5D3-265E-824E-972F-07E480DE4B4A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72714-8DE0-2C45-B082-B425F81567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18122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F5D3-265E-824E-972F-07E480DE4B4A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72714-8DE0-2C45-B082-B425F81567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31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2F5D3-265E-824E-972F-07E480DE4B4A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72714-8DE0-2C45-B082-B425F81567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51959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tif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0924" y="371475"/>
            <a:ext cx="661540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Урок 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Окружающего мира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8" name="Picture 4" descr="http://www.cap.ru/home/61/zhkh/clear_city/index_files/sli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28975"/>
            <a:ext cx="9144000" cy="333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8C496B54-873F-0E41-A94F-A78F566A7D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91" y="0"/>
            <a:ext cx="8945217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CA89E448-EC96-B64D-9DC8-ED2DDE48FF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91" y="0"/>
            <a:ext cx="8945217" cy="685799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46452213-866C-D041-A033-EC291AC593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7018"/>
          <a:stretch/>
        </p:blipFill>
        <p:spPr>
          <a:xfrm>
            <a:off x="99391" y="5967662"/>
            <a:ext cx="8945217" cy="89033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682767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0A0B6EDD-09C1-0740-9827-2FBF5341D1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4D1EA4B7-67E7-C640-A729-196B8B252C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608B9B4-79D7-B440-8FE3-5653CFEA02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9144002" cy="6858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E0DFABA-A892-394C-A666-3643078B08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" y="2687053"/>
            <a:ext cx="3962400" cy="2286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2D54070-8809-0A43-9620-79236A268A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1354" y="591553"/>
            <a:ext cx="3022600" cy="20955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D9C2E1B-CF95-1D41-A0D8-593540F09E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391" y="6027313"/>
            <a:ext cx="691762" cy="72052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1435211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2C8E4D1-B7F6-A940-9169-5D460FAF2D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91" y="0"/>
            <a:ext cx="8945217" cy="685799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0500ED3-A2E1-0243-A791-5DF94023F2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91" y="0"/>
            <a:ext cx="8945217" cy="685799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173F808A-881C-C04C-936C-F8F6C20553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475" y="-32085"/>
            <a:ext cx="8993343" cy="68948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3162593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0A9E91E9-4CBC-8D47-88D5-67E2C63F32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91" y="0"/>
            <a:ext cx="8945217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33FBE960-893D-1A40-9077-A798B33F42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663" b="87779"/>
          <a:stretch/>
        </p:blipFill>
        <p:spPr>
          <a:xfrm>
            <a:off x="2920508" y="675861"/>
            <a:ext cx="3302981" cy="157868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1BF8C837-333F-3745-974E-008634D4D9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901" b="72306"/>
          <a:stretch/>
        </p:blipFill>
        <p:spPr>
          <a:xfrm>
            <a:off x="3309195" y="438618"/>
            <a:ext cx="2665284" cy="205317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6FDE60C6-46A2-2144-A226-C534D497F6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9471" b="56736"/>
          <a:stretch/>
        </p:blipFill>
        <p:spPr>
          <a:xfrm>
            <a:off x="3122394" y="348517"/>
            <a:ext cx="2899208" cy="223337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4FB99F91-2610-6246-90F4-1089070CAD3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1691" b="48142"/>
          <a:stretch/>
        </p:blipFill>
        <p:spPr>
          <a:xfrm>
            <a:off x="3027399" y="558872"/>
            <a:ext cx="3228874" cy="183352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420C1FF1-095D-2944-B0BF-421F7E09005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1583" b="37392"/>
          <a:stretch/>
        </p:blipFill>
        <p:spPr>
          <a:xfrm>
            <a:off x="2953183" y="438618"/>
            <a:ext cx="3237629" cy="199354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47B92369-26FD-DC45-955E-AC0FA373DA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3280" b="22927"/>
          <a:stretch/>
        </p:blipFill>
        <p:spPr>
          <a:xfrm>
            <a:off x="3025614" y="238045"/>
            <a:ext cx="3237629" cy="249407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6911DE8D-5C88-7442-BC14-151F93F5AAE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7556" b="11603"/>
          <a:stretch/>
        </p:blipFill>
        <p:spPr>
          <a:xfrm>
            <a:off x="2881872" y="261287"/>
            <a:ext cx="3519928" cy="213111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E4B6B72F-12BC-0746-AF35-17C64E2EB5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391" y="0"/>
            <a:ext cx="8945217" cy="685800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6AAFB537-0F04-3044-A4ED-7631BDF507F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066" b="73827"/>
          <a:stretch/>
        </p:blipFill>
        <p:spPr>
          <a:xfrm>
            <a:off x="2932412" y="558874"/>
            <a:ext cx="3150698" cy="183352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C1234888-54FC-6944-9A1B-14FFCE3068A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9412" b="49481"/>
          <a:stretch/>
        </p:blipFill>
        <p:spPr>
          <a:xfrm>
            <a:off x="2944316" y="603924"/>
            <a:ext cx="3150698" cy="1833528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D5776A16-8EB5-1F44-ACED-A728FC8DB62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49494" b="27497"/>
          <a:stretch/>
        </p:blipFill>
        <p:spPr>
          <a:xfrm>
            <a:off x="2977533" y="641818"/>
            <a:ext cx="3150698" cy="1998834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3943C92B-F77B-354B-B76F-E3B3517D695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68194"/>
          <a:stretch/>
        </p:blipFill>
        <p:spPr>
          <a:xfrm>
            <a:off x="3020791" y="253821"/>
            <a:ext cx="3134022" cy="2748326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36DD013F-F861-EA4E-94C9-B620C047F7D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391" y="0"/>
            <a:ext cx="8945217" cy="685800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EC669206-8A24-9D4F-8B5D-0D1CB810E8A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495" b="90727"/>
          <a:stretch/>
        </p:blipFill>
        <p:spPr>
          <a:xfrm>
            <a:off x="2699625" y="849876"/>
            <a:ext cx="3884421" cy="2254146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DB93F26A-77A4-4741-B881-15BCE0A9048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0251" b="79392"/>
          <a:stretch/>
        </p:blipFill>
        <p:spPr>
          <a:xfrm>
            <a:off x="2906179" y="758730"/>
            <a:ext cx="3442758" cy="266033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67E95AE4-A1A7-8D44-9EDA-52F0ED59182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2246" b="67397"/>
          <a:stretch/>
        </p:blipFill>
        <p:spPr>
          <a:xfrm>
            <a:off x="2906179" y="697417"/>
            <a:ext cx="3442758" cy="266033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E4AAF551-3311-E84A-BD5E-1903DB91447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30771" b="60316"/>
          <a:stretch/>
        </p:blipFill>
        <p:spPr>
          <a:xfrm>
            <a:off x="2742556" y="864792"/>
            <a:ext cx="3841490" cy="2554267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="" xmlns:a16="http://schemas.microsoft.com/office/drawing/2014/main" id="{D7F2454D-FF52-FA4A-A21E-DCFCF15A943E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37969" b="51933"/>
          <a:stretch/>
        </p:blipFill>
        <p:spPr>
          <a:xfrm>
            <a:off x="2743038" y="261287"/>
            <a:ext cx="3840526" cy="289326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2FE029A1-A698-4445-B26F-CD229DE3FB3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50113" b="39530"/>
          <a:stretch/>
        </p:blipFill>
        <p:spPr>
          <a:xfrm>
            <a:off x="2721090" y="918745"/>
            <a:ext cx="3841490" cy="2968443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872FA849-E757-BB4D-9CB4-4DBAC024FAFE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60397" b="31281"/>
          <a:stretch/>
        </p:blipFill>
        <p:spPr>
          <a:xfrm>
            <a:off x="2699624" y="718972"/>
            <a:ext cx="3841490" cy="2385049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="" xmlns:a16="http://schemas.microsoft.com/office/drawing/2014/main" id="{35E1CA78-AD2E-014E-9BF3-C104FA74794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69324" b="20319"/>
          <a:stretch/>
        </p:blipFill>
        <p:spPr>
          <a:xfrm>
            <a:off x="2753289" y="864793"/>
            <a:ext cx="3841490" cy="2968443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="" xmlns:a16="http://schemas.microsoft.com/office/drawing/2014/main" id="{243970B1-8252-E14C-9F36-72F6D1E278B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80490" b="9153"/>
          <a:stretch/>
        </p:blipFill>
        <p:spPr>
          <a:xfrm>
            <a:off x="2785487" y="897190"/>
            <a:ext cx="3841490" cy="2968443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="" xmlns:a16="http://schemas.microsoft.com/office/drawing/2014/main" id="{23B48085-F489-0647-98C1-389A52AF7B49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-17" t="89654"/>
          <a:stretch/>
        </p:blipFill>
        <p:spPr>
          <a:xfrm>
            <a:off x="2833387" y="1024368"/>
            <a:ext cx="3804323" cy="29356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452519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B525B35-0EC4-254F-B9BE-8CBCD5E054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4928"/>
          <a:stretch/>
        </p:blipFill>
        <p:spPr>
          <a:xfrm>
            <a:off x="99391" y="0"/>
            <a:ext cx="8945217" cy="240527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BCFBE543-54C0-D545-8866-5CE70E86C2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074" b="35361"/>
          <a:stretch/>
        </p:blipFill>
        <p:spPr>
          <a:xfrm>
            <a:off x="99391" y="2405270"/>
            <a:ext cx="8945217" cy="202758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7C40182F-9872-E04C-A1E8-78AC076EF7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4638"/>
          <a:stretch/>
        </p:blipFill>
        <p:spPr>
          <a:xfrm>
            <a:off x="99391" y="4432852"/>
            <a:ext cx="8945217" cy="242514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EFB72C4B-DF3D-CA4A-8CAA-4F636CFF6D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580" b="49275"/>
          <a:stretch/>
        </p:blipFill>
        <p:spPr>
          <a:xfrm>
            <a:off x="99391" y="1411356"/>
            <a:ext cx="8945217" cy="206733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658B00D2-E199-094C-9AE0-AC4F00916B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91" y="3400456"/>
            <a:ext cx="8945217" cy="23033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104325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D6F8B6D-13E4-8D48-B366-1C00F6EBFF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9710"/>
          <a:stretch/>
        </p:blipFill>
        <p:spPr>
          <a:xfrm>
            <a:off x="99391" y="0"/>
            <a:ext cx="8945217" cy="139147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13EAE966-EF3F-F64E-A549-6F9C949305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291" r="48445" b="43767"/>
          <a:stretch/>
        </p:blipFill>
        <p:spPr>
          <a:xfrm>
            <a:off x="99391" y="1391478"/>
            <a:ext cx="4611757" cy="246490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DFFF64FD-F972-C849-A80A-13BFB70C0D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310" t="20290" r="10660" b="43768"/>
          <a:stretch/>
        </p:blipFill>
        <p:spPr>
          <a:xfrm>
            <a:off x="4599710" y="1391478"/>
            <a:ext cx="3491346" cy="246490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717DA50A-FB86-8246-A6A4-506522865E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6186" r="48443"/>
          <a:stretch/>
        </p:blipFill>
        <p:spPr>
          <a:xfrm>
            <a:off x="104106" y="4015407"/>
            <a:ext cx="4607042" cy="300161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3D5AC91E-C454-B34A-800A-A042ABF530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1900" y="3856383"/>
            <a:ext cx="2948530" cy="31434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0973159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324A07BF-3DBE-0042-984F-7F6AB3810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91" y="0"/>
            <a:ext cx="8945217" cy="685799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D848A6A-36EB-994A-A7A3-612B38C7D9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0870"/>
          <a:stretch/>
        </p:blipFill>
        <p:spPr>
          <a:xfrm>
            <a:off x="99391" y="0"/>
            <a:ext cx="8945217" cy="131196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EC94CFA5-5E95-F942-BC99-2815F0DC3B2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4949" b="30303"/>
          <a:stretch/>
        </p:blipFill>
        <p:spPr>
          <a:xfrm>
            <a:off x="99391" y="2396837"/>
            <a:ext cx="8945217" cy="23829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274010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AC5B5591-D288-9340-9463-02A6008349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88" y="0"/>
            <a:ext cx="9134272" cy="685799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02B9951-3645-894F-9FD3-90D05DB190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91" y="6027313"/>
            <a:ext cx="691762" cy="72052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146529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EB135AF-01CA-E041-A547-33F2772926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91" y="0"/>
            <a:ext cx="8945217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157931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7455" y="619125"/>
            <a:ext cx="86490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работу на уроке.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C:\Users\Admin\Desktop\article7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62224" y="2314575"/>
            <a:ext cx="3629025" cy="3485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>
            <a:extLst>
              <a:ext uri="{FF2B5EF4-FFF2-40B4-BE49-F238E27FC236}">
                <a16:creationId xmlns="" xmlns:a16="http://schemas.microsoft.com/office/drawing/2014/main" id="{B20C7EE0-14A0-F34C-A5D9-929A62E83675}"/>
              </a:ext>
            </a:extLst>
          </p:cNvPr>
          <p:cNvGrpSpPr/>
          <p:nvPr/>
        </p:nvGrpSpPr>
        <p:grpSpPr>
          <a:xfrm>
            <a:off x="0" y="-16459200"/>
            <a:ext cx="9144000" cy="22242377"/>
            <a:chOff x="-82763" y="0"/>
            <a:chExt cx="9309525" cy="23317200"/>
          </a:xfrm>
        </p:grpSpPr>
        <p:pic>
          <p:nvPicPr>
            <p:cNvPr id="7" name="Рисунок 6">
              <a:extLst>
                <a:ext uri="{FF2B5EF4-FFF2-40B4-BE49-F238E27FC236}">
                  <a16:creationId xmlns="" xmlns:a16="http://schemas.microsoft.com/office/drawing/2014/main" id="{F882D6FF-8F47-2A43-A207-685CAB042C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82763" y="0"/>
              <a:ext cx="9309525" cy="11658600"/>
            </a:xfrm>
            <a:prstGeom prst="rect">
              <a:avLst/>
            </a:prstGeom>
          </p:spPr>
        </p:pic>
        <p:pic>
          <p:nvPicPr>
            <p:cNvPr id="8" name="Рисунок 7">
              <a:extLst>
                <a:ext uri="{FF2B5EF4-FFF2-40B4-BE49-F238E27FC236}">
                  <a16:creationId xmlns="" xmlns:a16="http://schemas.microsoft.com/office/drawing/2014/main" id="{60BEE9EF-8A0E-5C46-863A-D1EAD11100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82763" y="11658600"/>
              <a:ext cx="9309525" cy="11658600"/>
            </a:xfrm>
            <a:prstGeom prst="rect">
              <a:avLst/>
            </a:prstGeom>
          </p:spPr>
        </p:pic>
      </p:grp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FB4D338D-7405-5B40-B5AE-EB42191C300A}"/>
              </a:ext>
            </a:extLst>
          </p:cNvPr>
          <p:cNvSpPr/>
          <p:nvPr/>
        </p:nvSpPr>
        <p:spPr>
          <a:xfrm>
            <a:off x="0" y="4749801"/>
            <a:ext cx="9144000" cy="2108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45000">
                <a:schemeClr val="bg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3A6DB8D-6BBF-1640-B027-B187F4D8FB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399" y="327911"/>
            <a:ext cx="7577292" cy="526172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D03E966-534D-164B-A6D1-9F06C3CD2D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8578" y="5477254"/>
            <a:ext cx="7128933" cy="8249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C3C028A-6A1D-F448-9E32-140A8A5FCC48}"/>
              </a:ext>
            </a:extLst>
          </p:cNvPr>
          <p:cNvSpPr txBox="1"/>
          <p:nvPr/>
        </p:nvSpPr>
        <p:spPr>
          <a:xfrm>
            <a:off x="1138579" y="6211669"/>
            <a:ext cx="7128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ea typeface="Calibri"/>
                <a:cs typeface="Calibri"/>
                <a:sym typeface="Calibri"/>
              </a:rPr>
              <a:t>Экологический урок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Calibri"/>
                <a:sym typeface="Calibri"/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sym typeface="Calibri"/>
              </a:rPr>
              <a:t>2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Calibri"/>
                <a:sym typeface="Calibri"/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Calibri"/>
                <a:sym typeface="Calibri"/>
              </a:rPr>
              <a:t>класс</a:t>
            </a:r>
            <a:endParaRPr lang="ru-RU" dirty="0">
              <a:solidFill>
                <a:schemeClr val="accent6">
                  <a:lumMod val="50000"/>
                </a:schemeClr>
              </a:solidFill>
              <a:ea typeface="Calibri"/>
              <a:cs typeface="Calibri"/>
              <a:sym typeface="Calibri"/>
            </a:endParaRPr>
          </a:p>
          <a:p>
            <a:pPr algn="ctr"/>
            <a:endParaRPr lang="ru-RU" dirty="0"/>
          </a:p>
        </p:txBody>
      </p:sp>
      <p:pic>
        <p:nvPicPr>
          <p:cNvPr id="2050" name="Picture 2" descr="C:\Users\Admin\Desktop\pererabotka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05525" y="-266700"/>
            <a:ext cx="2838450" cy="17425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4249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0 2.36944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5516751-ADAE-F843-A33B-CA84C35C2D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9283" b="18596"/>
          <a:stretch/>
        </p:blipFill>
        <p:spPr>
          <a:xfrm>
            <a:off x="99391" y="128337"/>
            <a:ext cx="4536777" cy="5582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DE14F4C-B6E5-994C-933D-7EB0634A7B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63" t="81404" r="12338" b="5263"/>
          <a:stretch/>
        </p:blipFill>
        <p:spPr>
          <a:xfrm>
            <a:off x="1155032" y="5614737"/>
            <a:ext cx="6833936" cy="91439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E065EBA6-B5D3-9E42-A731-486EC1E291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178" r="3016" b="18596"/>
          <a:stretch/>
        </p:blipFill>
        <p:spPr>
          <a:xfrm>
            <a:off x="4572000" y="128337"/>
            <a:ext cx="4186989" cy="55826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7513166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20F1337B-DB3A-4F4B-90F3-E039BF5CCF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91" y="0"/>
            <a:ext cx="8945216" cy="685799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9398AED-E038-9243-8408-2DCEED19A9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91" y="0"/>
            <a:ext cx="8945217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4521026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1185F43-A1D1-7742-8EF4-FD393EA1AD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5731"/>
          <a:stretch/>
        </p:blipFill>
        <p:spPr>
          <a:xfrm>
            <a:off x="1" y="1764632"/>
            <a:ext cx="9143999" cy="509336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6745B57-7838-AD4A-8264-2E6C19D536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5673"/>
          <a:stretch/>
        </p:blipFill>
        <p:spPr>
          <a:xfrm>
            <a:off x="1" y="-128337"/>
            <a:ext cx="9143999" cy="166837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6CAFCE7-D141-D14B-9D85-7A5144F95F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266"/>
          <a:stretch/>
        </p:blipFill>
        <p:spPr>
          <a:xfrm>
            <a:off x="660282" y="1962553"/>
            <a:ext cx="2660551" cy="166296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CEF769F0-2C3B-744B-90E4-7B5B030D79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8570"/>
          <a:stretch/>
        </p:blipFill>
        <p:spPr>
          <a:xfrm>
            <a:off x="644358" y="3625515"/>
            <a:ext cx="2692400" cy="17059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1789128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AA9607C-4E45-3941-905D-7C01540C7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91" y="0"/>
            <a:ext cx="8945217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6EAB36A6-2043-C14F-98FC-E6DA509004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91" y="0"/>
            <a:ext cx="8945217" cy="6858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9B3ACBA7-6D15-B140-9A1E-85FF1F7ACA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671" t="14035" r="14311" b="21871"/>
          <a:stretch/>
        </p:blipFill>
        <p:spPr>
          <a:xfrm>
            <a:off x="1411704" y="946484"/>
            <a:ext cx="6352675" cy="439553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BFB4DEEF-E60A-9B4F-92F4-9C168D6B651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926" t="16374" r="17360" b="24678"/>
          <a:stretch/>
        </p:blipFill>
        <p:spPr>
          <a:xfrm>
            <a:off x="1524000" y="1122947"/>
            <a:ext cx="5967664" cy="404261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767D810B-F6F3-1441-8872-D99A745925F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7360" t="44211" r="66320" b="30058"/>
          <a:stretch/>
        </p:blipFill>
        <p:spPr>
          <a:xfrm>
            <a:off x="1652337" y="3031958"/>
            <a:ext cx="1459831" cy="1764631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0200982D-6758-DB4F-83A7-9333C01B0E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391" y="0"/>
            <a:ext cx="8945217" cy="685800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A549D7DF-DC0A-004B-92F3-FBEEEB74D36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85848"/>
          <a:stretch/>
        </p:blipFill>
        <p:spPr>
          <a:xfrm>
            <a:off x="99391" y="5887452"/>
            <a:ext cx="8945217" cy="97054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F6ED47D9-E71B-9144-8CB7-EE8A9986275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3809" t="63626" r="10905" b="5263"/>
          <a:stretch/>
        </p:blipFill>
        <p:spPr>
          <a:xfrm>
            <a:off x="5807242" y="4363452"/>
            <a:ext cx="2261937" cy="2133601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790FD722-1825-284B-91C9-A5F6F37D7B0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391" y="0"/>
            <a:ext cx="8945217" cy="685800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387FB0FA-501F-D54D-922A-F3228386C89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3809" t="63626" r="10905" b="5263"/>
          <a:stretch/>
        </p:blipFill>
        <p:spPr>
          <a:xfrm>
            <a:off x="5807242" y="4363452"/>
            <a:ext cx="2261937" cy="2133601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="" xmlns:a16="http://schemas.microsoft.com/office/drawing/2014/main" id="{115CF4C2-60F0-0C47-9DB3-174E0DD3708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85848"/>
          <a:stretch/>
        </p:blipFill>
        <p:spPr>
          <a:xfrm>
            <a:off x="99391" y="5887452"/>
            <a:ext cx="8945217" cy="970548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BCCEC9B-6CC6-9741-8C89-69E8A270EC8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391" y="4469"/>
            <a:ext cx="8945217" cy="6849062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="" xmlns:a16="http://schemas.microsoft.com/office/drawing/2014/main" id="{512343A7-FFB4-8040-B634-9D20A6F1714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3809" t="63626" r="10905" b="5263"/>
          <a:stretch/>
        </p:blipFill>
        <p:spPr>
          <a:xfrm>
            <a:off x="5807242" y="4363452"/>
            <a:ext cx="2261937" cy="2133601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="" xmlns:a16="http://schemas.microsoft.com/office/drawing/2014/main" id="{DA8A8518-2EED-FB4A-804D-96816A0F41E8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85848"/>
          <a:stretch/>
        </p:blipFill>
        <p:spPr>
          <a:xfrm>
            <a:off x="378333" y="5910389"/>
            <a:ext cx="8258998" cy="8960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700055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3" presetClass="entr" presetSubtype="16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3" presetClass="entr" presetSubtype="16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09D014F3-BD52-4D49-B362-880943579F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731"/>
          <a:stretch/>
        </p:blipFill>
        <p:spPr>
          <a:xfrm>
            <a:off x="99391" y="0"/>
            <a:ext cx="8945217" cy="97856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3A1F1C3B-044C-C34F-85C5-B692B6FD8B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269" r="50718" b="46901"/>
          <a:stretch/>
        </p:blipFill>
        <p:spPr>
          <a:xfrm>
            <a:off x="253939" y="978568"/>
            <a:ext cx="4408441" cy="266299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8AB6BA6F-52E1-6147-8304-DDB85DB330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2865" r="47131" b="4328"/>
          <a:stretch/>
        </p:blipFill>
        <p:spPr>
          <a:xfrm>
            <a:off x="-66904" y="3641558"/>
            <a:ext cx="4729284" cy="293570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7C8D6329-291B-204D-87E3-04B3A3255F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462" t="14269" r="5560" b="46901"/>
          <a:stretch/>
        </p:blipFill>
        <p:spPr>
          <a:xfrm>
            <a:off x="4558893" y="1155032"/>
            <a:ext cx="4023429" cy="266299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2533AC7A-F958-A044-AEE1-2663DADC54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331" t="52866" r="5560" b="6901"/>
          <a:stretch/>
        </p:blipFill>
        <p:spPr>
          <a:xfrm>
            <a:off x="4687230" y="3547546"/>
            <a:ext cx="3895092" cy="28532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543328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1109916-267D-6742-B931-50A0EB99D8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4970" b="24444"/>
          <a:stretch/>
        </p:blipFill>
        <p:spPr>
          <a:xfrm>
            <a:off x="99392" y="1"/>
            <a:ext cx="5817006" cy="518159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E1A2794A-1C08-F948-9E7F-812B62CD64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984" b="23892"/>
          <a:stretch/>
        </p:blipFill>
        <p:spPr>
          <a:xfrm>
            <a:off x="99391" y="11097"/>
            <a:ext cx="5707851" cy="520258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D6CE3FCB-821E-BF4B-98B8-E40AD97BB4B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6140" r="324" b="24678"/>
          <a:stretch/>
        </p:blipFill>
        <p:spPr>
          <a:xfrm>
            <a:off x="6015790" y="16042"/>
            <a:ext cx="2999872" cy="516555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B732995F-88F4-EB41-8F70-81920402DC8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43" t="75321" r="325" b="4562"/>
          <a:stretch/>
        </p:blipFill>
        <p:spPr>
          <a:xfrm>
            <a:off x="577516" y="5197642"/>
            <a:ext cx="8438146" cy="137962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378619A7-1D3C-D343-8AD2-29A226B09A0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3809" b="24210"/>
          <a:stretch/>
        </p:blipFill>
        <p:spPr>
          <a:xfrm>
            <a:off x="5807242" y="0"/>
            <a:ext cx="3237366" cy="519764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C772EA78-5382-FF48-9EFD-07D28B9B584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6023"/>
          <a:stretch/>
        </p:blipFill>
        <p:spPr>
          <a:xfrm>
            <a:off x="323980" y="5213684"/>
            <a:ext cx="8945217" cy="164431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CFAC9215-F770-2B4D-BBCF-794A2A4ED01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9786" t="50058"/>
          <a:stretch/>
        </p:blipFill>
        <p:spPr>
          <a:xfrm>
            <a:off x="4652211" y="3449052"/>
            <a:ext cx="4491789" cy="34249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437629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712ED441-D77B-9A48-97C2-E987106BBB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267" r="49157"/>
          <a:stretch/>
        </p:blipFill>
        <p:spPr>
          <a:xfrm>
            <a:off x="0" y="772732"/>
            <a:ext cx="4548063" cy="608526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DBD163B-9204-174A-B13E-69596169E0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566" t="11267"/>
          <a:stretch/>
        </p:blipFill>
        <p:spPr>
          <a:xfrm>
            <a:off x="4597758" y="772732"/>
            <a:ext cx="4422002" cy="608526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0024F650-1D1C-A84E-8E05-48663EF99D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8732"/>
          <a:stretch/>
        </p:blipFill>
        <p:spPr>
          <a:xfrm>
            <a:off x="99391" y="27710"/>
            <a:ext cx="8945217" cy="7727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408329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7405</TotalTime>
  <Words>16</Words>
  <Application>Microsoft Office PowerPoint</Application>
  <PresentationFormat>Экран (4:3)</PresentationFormat>
  <Paragraphs>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Альбина Корнейчук</dc:creator>
  <cp:lastModifiedBy>Admin</cp:lastModifiedBy>
  <cp:revision>36</cp:revision>
  <dcterms:created xsi:type="dcterms:W3CDTF">2018-12-07T03:43:06Z</dcterms:created>
  <dcterms:modified xsi:type="dcterms:W3CDTF">2022-02-23T11:40:00Z</dcterms:modified>
</cp:coreProperties>
</file>