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58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53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3C428-8D03-4DDB-B712-A1A9B58A53C6}" type="datetimeFigureOut">
              <a:rPr lang="ru-RU" smtClean="0"/>
              <a:pPr/>
              <a:t>24.04.2020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454B7-5062-4995-87B9-D7EBD12A89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3C428-8D03-4DDB-B712-A1A9B58A53C6}" type="datetimeFigureOut">
              <a:rPr lang="ru-RU" smtClean="0"/>
              <a:pPr/>
              <a:t>24.04.2020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454B7-5062-4995-87B9-D7EBD12A89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3C428-8D03-4DDB-B712-A1A9B58A53C6}" type="datetimeFigureOut">
              <a:rPr lang="ru-RU" smtClean="0"/>
              <a:pPr/>
              <a:t>24.04.2020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454B7-5062-4995-87B9-D7EBD12A89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3C428-8D03-4DDB-B712-A1A9B58A53C6}" type="datetimeFigureOut">
              <a:rPr lang="ru-RU" smtClean="0"/>
              <a:pPr/>
              <a:t>24.04.2020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454B7-5062-4995-87B9-D7EBD12A89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3C428-8D03-4DDB-B712-A1A9B58A53C6}" type="datetimeFigureOut">
              <a:rPr lang="ru-RU" smtClean="0"/>
              <a:pPr/>
              <a:t>24.04.2020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454B7-5062-4995-87B9-D7EBD12A89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3C428-8D03-4DDB-B712-A1A9B58A53C6}" type="datetimeFigureOut">
              <a:rPr lang="ru-RU" smtClean="0"/>
              <a:pPr/>
              <a:t>24.04.2020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454B7-5062-4995-87B9-D7EBD12A89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3C428-8D03-4DDB-B712-A1A9B58A53C6}" type="datetimeFigureOut">
              <a:rPr lang="ru-RU" smtClean="0"/>
              <a:pPr/>
              <a:t>24.04.2020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454B7-5062-4995-87B9-D7EBD12A89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3C428-8D03-4DDB-B712-A1A9B58A53C6}" type="datetimeFigureOut">
              <a:rPr lang="ru-RU" smtClean="0"/>
              <a:pPr/>
              <a:t>24.04.2020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454B7-5062-4995-87B9-D7EBD12A89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3C428-8D03-4DDB-B712-A1A9B58A53C6}" type="datetimeFigureOut">
              <a:rPr lang="ru-RU" smtClean="0"/>
              <a:pPr/>
              <a:t>24.04.2020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454B7-5062-4995-87B9-D7EBD12A89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3C428-8D03-4DDB-B712-A1A9B58A53C6}" type="datetimeFigureOut">
              <a:rPr lang="ru-RU" smtClean="0"/>
              <a:pPr/>
              <a:t>24.04.2020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454B7-5062-4995-87B9-D7EBD12A89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3C428-8D03-4DDB-B712-A1A9B58A53C6}" type="datetimeFigureOut">
              <a:rPr lang="ru-RU" smtClean="0"/>
              <a:pPr/>
              <a:t>24.04.2020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454B7-5062-4995-87B9-D7EBD12A89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83C428-8D03-4DDB-B712-A1A9B58A53C6}" type="datetimeFigureOut">
              <a:rPr lang="ru-RU" smtClean="0"/>
              <a:pPr/>
              <a:t>24.04.2020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9454B7-5062-4995-87B9-D7EBD12A89A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Знаменитые люди с ограниченными возможностями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43570" y="714356"/>
            <a:ext cx="3071834" cy="4214842"/>
          </a:xfrm>
        </p:spPr>
        <p:txBody>
          <a:bodyPr>
            <a:noAutofit/>
          </a:bodyPr>
          <a:lstStyle/>
          <a:p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Стиви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Уандер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800" b="0" dirty="0" smtClean="0">
                <a:latin typeface="Times New Roman" pitchFamily="18" charset="0"/>
                <a:cs typeface="Times New Roman" pitchFamily="18" charset="0"/>
              </a:rPr>
              <a:t>американский</a:t>
            </a:r>
            <a:r>
              <a:rPr lang="ru-RU" sz="2800" b="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800" b="0" dirty="0" err="1" smtClean="0">
                <a:latin typeface="Times New Roman" pitchFamily="18" charset="0"/>
                <a:cs typeface="Times New Roman" pitchFamily="18" charset="0"/>
              </a:rPr>
              <a:t>соулпевец</a:t>
            </a:r>
            <a:r>
              <a:rPr lang="ru-RU" sz="2800" b="0" dirty="0" smtClean="0">
                <a:latin typeface="Times New Roman" pitchFamily="18" charset="0"/>
                <a:cs typeface="Times New Roman" pitchFamily="18" charset="0"/>
              </a:rPr>
              <a:t>, композитор, пианист</a:t>
            </a:r>
            <a:r>
              <a:rPr lang="ru-RU" sz="2800" b="0" dirty="0" smtClean="0">
                <a:latin typeface="Times New Roman" pitchFamily="18" charset="0"/>
                <a:cs typeface="Times New Roman" pitchFamily="18" charset="0"/>
              </a:rPr>
              <a:t>,</a:t>
            </a:r>
            <a:br>
              <a:rPr lang="ru-RU" sz="2800" b="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0" dirty="0" smtClean="0">
                <a:latin typeface="Times New Roman" pitchFamily="18" charset="0"/>
                <a:cs typeface="Times New Roman" pitchFamily="18" charset="0"/>
              </a:rPr>
              <a:t>барабанщик, </a:t>
            </a:r>
            <a:r>
              <a:rPr lang="ru-RU" sz="2800" b="0" dirty="0" err="1" smtClean="0">
                <a:latin typeface="Times New Roman" pitchFamily="18" charset="0"/>
                <a:cs typeface="Times New Roman" pitchFamily="18" charset="0"/>
              </a:rPr>
              <a:t>харпер</a:t>
            </a:r>
            <a:r>
              <a:rPr lang="ru-RU" sz="2800" b="0" dirty="0" smtClean="0"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sz="2800" b="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0" dirty="0" smtClean="0">
                <a:latin typeface="Times New Roman" pitchFamily="18" charset="0"/>
                <a:cs typeface="Times New Roman" pitchFamily="18" charset="0"/>
              </a:rPr>
              <a:t>музыкальный </a:t>
            </a:r>
            <a:r>
              <a:rPr lang="ru-RU" sz="2800" b="0" dirty="0" smtClean="0">
                <a:latin typeface="Times New Roman" pitchFamily="18" charset="0"/>
                <a:cs typeface="Times New Roman" pitchFamily="18" charset="0"/>
              </a:rPr>
              <a:t>продюсер и общественный </a:t>
            </a:r>
            <a:r>
              <a:rPr lang="ru-RU" sz="2800" b="0" dirty="0" smtClean="0">
                <a:latin typeface="Times New Roman" pitchFamily="18" charset="0"/>
                <a:cs typeface="Times New Roman" pitchFamily="18" charset="0"/>
              </a:rPr>
              <a:t>деятель.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6" name="Picture 2" descr="C:\Users\Лиля\Desktop\5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l="1693" r="1693"/>
          <a:stretch>
            <a:fillRect/>
          </a:stretch>
        </p:blipFill>
        <p:spPr bwMode="auto">
          <a:xfrm>
            <a:off x="357158" y="1428736"/>
            <a:ext cx="4988754" cy="271087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28" y="428604"/>
            <a:ext cx="3422654" cy="1857388"/>
          </a:xfrm>
        </p:spPr>
        <p:txBody>
          <a:bodyPr>
            <a:no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Кристи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Браун – </a:t>
            </a:r>
            <a:r>
              <a:rPr lang="ru-RU" sz="2800" b="0" dirty="0" smtClean="0">
                <a:latin typeface="Times New Roman" pitchFamily="18" charset="0"/>
                <a:cs typeface="Times New Roman" pitchFamily="18" charset="0"/>
              </a:rPr>
              <a:t>известный ирландский художник.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Лиля\Desktop\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0"/>
            <a:ext cx="4286280" cy="2857520"/>
          </a:xfrm>
          <a:prstGeom prst="rect">
            <a:avLst/>
          </a:prstGeom>
          <a:noFill/>
        </p:spPr>
      </p:pic>
      <p:pic>
        <p:nvPicPr>
          <p:cNvPr id="2051" name="Picture 3" descr="C:\Users\Лиля\Desktop\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56689" y="2643182"/>
            <a:ext cx="4792043" cy="39492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5143504" y="571480"/>
            <a:ext cx="3714776" cy="2500330"/>
          </a:xfrm>
        </p:spPr>
        <p:txBody>
          <a:bodyPr>
            <a:no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Стивен Вильям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Хокинг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800" b="0" dirty="0" smtClean="0">
                <a:latin typeface="Times New Roman" pitchFamily="18" charset="0"/>
                <a:cs typeface="Times New Roman" pitchFamily="18" charset="0"/>
              </a:rPr>
              <a:t>физик-теоретик, лауреат Нобелевской премии.</a:t>
            </a:r>
            <a:endParaRPr lang="ru-RU" sz="2800" b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Текст 9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5" name="Picture 3" descr="C:\Users\Лиля\Desktop\3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t="8079" b="8079"/>
          <a:stretch>
            <a:fillRect/>
          </a:stretch>
        </p:blipFill>
        <p:spPr bwMode="auto">
          <a:xfrm>
            <a:off x="214281" y="500042"/>
            <a:ext cx="4601053" cy="578647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72066" y="4357694"/>
            <a:ext cx="3486136" cy="1214446"/>
          </a:xfrm>
        </p:spPr>
        <p:txBody>
          <a:bodyPr>
            <a:noAutofit/>
          </a:bodyPr>
          <a:lstStyle/>
          <a:p>
            <a:r>
              <a:rPr lang="ru-RU" sz="32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3200" dirty="0" smtClean="0">
                <a:latin typeface="Arial" pitchFamily="34" charset="0"/>
                <a:cs typeface="Arial" pitchFamily="34" charset="0"/>
              </a:rPr>
            </a:br>
            <a:r>
              <a:rPr lang="ru-RU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Ясновидящая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Ванга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9" name="Picture 3" descr="C:\Users\Лиля\Desktop\4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l="6250" r="6250"/>
          <a:stretch>
            <a:fillRect/>
          </a:stretch>
        </p:blipFill>
        <p:spPr bwMode="auto">
          <a:xfrm>
            <a:off x="357159" y="857212"/>
            <a:ext cx="5715040" cy="34290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0" y="857232"/>
            <a:ext cx="4357718" cy="1571636"/>
          </a:xfrm>
        </p:spPr>
        <p:txBody>
          <a:bodyPr>
            <a:noAutofit/>
          </a:bodyPr>
          <a:lstStyle/>
          <a:p>
            <a:r>
              <a:rPr lang="ru-RU" sz="2800" b="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Людвиг 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ван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Бетховен </a:t>
            </a:r>
            <a:r>
              <a:rPr lang="ru-RU" sz="2800" b="0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800" b="0" dirty="0" smtClean="0">
                <a:latin typeface="Times New Roman" pitchFamily="18" charset="0"/>
                <a:cs typeface="Times New Roman" pitchFamily="18" charset="0"/>
              </a:rPr>
              <a:t>композитор, </a:t>
            </a:r>
            <a:r>
              <a:rPr lang="ru-RU" sz="2800" b="0" dirty="0" smtClean="0">
                <a:latin typeface="Times New Roman" pitchFamily="18" charset="0"/>
                <a:cs typeface="Times New Roman" pitchFamily="18" charset="0"/>
              </a:rPr>
              <a:t>ещё при жизни ставший легендой. 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4" name="Picture 4" descr="C:\Users\Лиля\Desktop\5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t="1543" b="1543"/>
          <a:stretch>
            <a:fillRect/>
          </a:stretch>
        </p:blipFill>
        <p:spPr bwMode="auto">
          <a:xfrm>
            <a:off x="357158" y="357166"/>
            <a:ext cx="4000528" cy="56355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72132" y="642918"/>
            <a:ext cx="3071834" cy="4000528"/>
          </a:xfrm>
        </p:spPr>
        <p:txBody>
          <a:bodyPr>
            <a:noAutofit/>
          </a:bodyPr>
          <a:lstStyle/>
          <a:p>
            <a:r>
              <a:rPr lang="ru-RU" sz="2800" b="0" dirty="0">
                <a:latin typeface="Times New Roman" pitchFamily="18" charset="0"/>
                <a:cs typeface="Times New Roman" pitchFamily="18" charset="0"/>
              </a:rPr>
              <a:t>Алексей </a:t>
            </a:r>
            <a:r>
              <a:rPr lang="ru-RU" sz="2800" b="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0" dirty="0" err="1" smtClean="0">
                <a:latin typeface="Times New Roman" pitchFamily="18" charset="0"/>
                <a:cs typeface="Times New Roman" pitchFamily="18" charset="0"/>
              </a:rPr>
              <a:t>Маресьев</a:t>
            </a:r>
            <a:r>
              <a:rPr lang="ru-RU" sz="2800" b="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800" b="0" dirty="0" smtClean="0">
                <a:latin typeface="Times New Roman" pitchFamily="18" charset="0"/>
                <a:cs typeface="Times New Roman" pitchFamily="18" charset="0"/>
              </a:rPr>
              <a:t>один из самых известных летчиков-истребителей времен Великой Отечественной войны. 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C:\Users\Лиля\Desktop\6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428603"/>
            <a:ext cx="5334038" cy="400052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5357826"/>
            <a:ext cx="8286808" cy="1071570"/>
          </a:xfrm>
        </p:spPr>
        <p:txBody>
          <a:bodyPr>
            <a:noAutofit/>
          </a:bodyPr>
          <a:lstStyle/>
          <a:p>
            <a:pPr algn="ctr"/>
            <a:r>
              <a:rPr lang="ru-RU" sz="2800" b="0" dirty="0">
                <a:latin typeface="Times New Roman" pitchFamily="18" charset="0"/>
                <a:cs typeface="Times New Roman" pitchFamily="18" charset="0"/>
              </a:rPr>
              <a:t>Франклин Делано Рузвельт - </a:t>
            </a:r>
            <a:r>
              <a:rPr lang="ru-RU" sz="2800" b="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0" dirty="0" smtClean="0">
                <a:latin typeface="Times New Roman" pitchFamily="18" charset="0"/>
                <a:cs typeface="Times New Roman" pitchFamily="18" charset="0"/>
              </a:rPr>
              <a:t>32-й </a:t>
            </a:r>
            <a:r>
              <a:rPr lang="ru-RU" sz="2800" b="0" dirty="0">
                <a:latin typeface="Times New Roman" pitchFamily="18" charset="0"/>
                <a:cs typeface="Times New Roman" pitchFamily="18" charset="0"/>
              </a:rPr>
              <a:t>президент США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C:\Users\Лиля\Desktop\7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t="1759" b="1759"/>
          <a:stretch>
            <a:fillRect/>
          </a:stretch>
        </p:blipFill>
        <p:spPr bwMode="auto">
          <a:xfrm>
            <a:off x="1500166" y="375025"/>
            <a:ext cx="6143668" cy="46077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29322" y="714356"/>
            <a:ext cx="2643206" cy="2571768"/>
          </a:xfrm>
        </p:spPr>
        <p:txBody>
          <a:bodyPr>
            <a:noAutofit/>
          </a:bodyPr>
          <a:lstStyle/>
          <a:p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Рэй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Чарльз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800" b="0" dirty="0" smtClean="0">
                <a:latin typeface="Times New Roman" pitchFamily="18" charset="0"/>
                <a:cs typeface="Times New Roman" pitchFamily="18" charset="0"/>
              </a:rPr>
              <a:t>знаменитый американский слепой </a:t>
            </a:r>
            <a:r>
              <a:rPr lang="ru-RU" sz="2800" b="0" dirty="0" smtClean="0">
                <a:latin typeface="Times New Roman" pitchFamily="18" charset="0"/>
                <a:cs typeface="Times New Roman" pitchFamily="18" charset="0"/>
              </a:rPr>
              <a:t>музыкант.</a:t>
            </a:r>
            <a:endParaRPr lang="ru-RU" sz="2800" b="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C:\Users\Лиля\Desktop\1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l="8062" r="8062"/>
          <a:stretch>
            <a:fillRect/>
          </a:stretch>
        </p:blipFill>
        <p:spPr bwMode="auto">
          <a:xfrm>
            <a:off x="214282" y="1214422"/>
            <a:ext cx="5505384" cy="369209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00694" y="714356"/>
            <a:ext cx="3200384" cy="3071834"/>
          </a:xfrm>
        </p:spPr>
        <p:txBody>
          <a:bodyPr>
            <a:no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Эрик 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Вайхенмайер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800" b="0" dirty="0" smtClean="0">
                <a:latin typeface="Times New Roman" pitchFamily="18" charset="0"/>
                <a:cs typeface="Times New Roman" pitchFamily="18" charset="0"/>
              </a:rPr>
              <a:t>первый в мире скалолаз, который достиг вершины Эвереста, будучи </a:t>
            </a:r>
            <a:r>
              <a:rPr lang="ru-RU" sz="2800" b="0" dirty="0" smtClean="0">
                <a:latin typeface="Times New Roman" pitchFamily="18" charset="0"/>
                <a:cs typeface="Times New Roman" pitchFamily="18" charset="0"/>
              </a:rPr>
              <a:t>незрячим.</a:t>
            </a:r>
            <a:endParaRPr lang="ru-RU" sz="2800" b="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 descr="C:\Users\Лиля\Desktop\3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t="2527" b="2527"/>
          <a:stretch>
            <a:fillRect/>
          </a:stretch>
        </p:blipFill>
        <p:spPr bwMode="auto">
          <a:xfrm>
            <a:off x="357158" y="1071546"/>
            <a:ext cx="4815451" cy="34290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28" y="428604"/>
            <a:ext cx="3714776" cy="3357586"/>
          </a:xfrm>
        </p:spPr>
        <p:txBody>
          <a:bodyPr>
            <a:no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Оскар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Писториус</a:t>
            </a:r>
            <a:r>
              <a:rPr lang="ru-RU" sz="2800" b="0" dirty="0" smtClean="0">
                <a:latin typeface="Times New Roman" pitchFamily="18" charset="0"/>
                <a:cs typeface="Times New Roman" pitchFamily="18" charset="0"/>
              </a:rPr>
              <a:t> – </a:t>
            </a:r>
            <a:br>
              <a:rPr lang="ru-RU" sz="2800" b="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0" dirty="0" smtClean="0">
                <a:latin typeface="Times New Roman" pitchFamily="18" charset="0"/>
                <a:cs typeface="Times New Roman" pitchFamily="18" charset="0"/>
              </a:rPr>
              <a:t>южноафриканский легкоатлет-бегун,</a:t>
            </a:r>
            <a:br>
              <a:rPr lang="ru-RU" sz="2800" b="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0" dirty="0" smtClean="0">
                <a:latin typeface="Times New Roman" pitchFamily="18" charset="0"/>
                <a:cs typeface="Times New Roman" pitchFamily="18" charset="0"/>
              </a:rPr>
              <a:t>один </a:t>
            </a:r>
            <a:r>
              <a:rPr lang="ru-RU" sz="2800" b="0" dirty="0" smtClean="0">
                <a:latin typeface="Times New Roman" pitchFamily="18" charset="0"/>
                <a:cs typeface="Times New Roman" pitchFamily="18" charset="0"/>
              </a:rPr>
              <a:t>из самых выдающихся </a:t>
            </a:r>
            <a:r>
              <a:rPr lang="ru-RU" sz="2800" b="0" dirty="0" err="1" smtClean="0">
                <a:latin typeface="Times New Roman" pitchFamily="18" charset="0"/>
                <a:cs typeface="Times New Roman" pitchFamily="18" charset="0"/>
              </a:rPr>
              <a:t>спортсменов-паралимпийцев</a:t>
            </a:r>
            <a:r>
              <a:rPr lang="ru-RU" sz="2800" b="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 descr="C:\Users\Лиля\Desktop\2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t="915" b="915"/>
          <a:stretch>
            <a:fillRect/>
          </a:stretch>
        </p:blipFill>
        <p:spPr bwMode="auto">
          <a:xfrm>
            <a:off x="500034" y="357166"/>
            <a:ext cx="4187335" cy="604655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26</Words>
  <Application>Microsoft Office PowerPoint</Application>
  <PresentationFormat>Экран (4:3)</PresentationFormat>
  <Paragraphs>11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Знаменитые люди с ограниченными возможностями</vt:lpstr>
      <vt:lpstr>Стивен Вильям Хокинг  - физик-теоретик, лауреат Нобелевской премии.</vt:lpstr>
      <vt:lpstr>  Ясновидящая  Ванга</vt:lpstr>
      <vt:lpstr> Людвиг ван Бетховен – композитор, ещё при жизни ставший легендой. </vt:lpstr>
      <vt:lpstr>Алексей  Маресьев - один из самых известных летчиков-истребителей времен Великой Отечественной войны. </vt:lpstr>
      <vt:lpstr>Франклин Делано Рузвельт -  32-й президент США</vt:lpstr>
      <vt:lpstr>Рэй Чарльз - знаменитый американский слепой музыкант.</vt:lpstr>
      <vt:lpstr>Эрик  Вайхенмайер - первый в мире скалолаз, который достиг вершины Эвереста, будучи незрячим.</vt:lpstr>
      <vt:lpstr>Оскар Писториус –  южноафриканский легкоатлет-бегун, один из самых выдающихся спортсменов-паралимпийцев.</vt:lpstr>
      <vt:lpstr>Стиви Уандер  - американский соулпевец, композитор, пианист, барабанщик, харпер,  музыкальный продюсер и общественный деятель.</vt:lpstr>
      <vt:lpstr>Кристи Браун – известный ирландский художник.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Лиля</dc:creator>
  <cp:lastModifiedBy>Лиля</cp:lastModifiedBy>
  <cp:revision>9</cp:revision>
  <dcterms:created xsi:type="dcterms:W3CDTF">2018-12-17T14:31:23Z</dcterms:created>
  <dcterms:modified xsi:type="dcterms:W3CDTF">2020-04-24T11:16:11Z</dcterms:modified>
</cp:coreProperties>
</file>