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8" r:id="rId3"/>
    <p:sldId id="259" r:id="rId4"/>
    <p:sldId id="281" r:id="rId5"/>
    <p:sldId id="260" r:id="rId6"/>
    <p:sldId id="257" r:id="rId7"/>
    <p:sldId id="264" r:id="rId8"/>
    <p:sldId id="265" r:id="rId9"/>
    <p:sldId id="280" r:id="rId10"/>
    <p:sldId id="267" r:id="rId11"/>
    <p:sldId id="263" r:id="rId12"/>
    <p:sldId id="266" r:id="rId13"/>
    <p:sldId id="270" r:id="rId14"/>
    <p:sldId id="271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0504"/>
    <a:srgbClr val="10D610"/>
    <a:srgbClr val="DDC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1758" y="0"/>
            <a:ext cx="7612034" cy="6751529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5400" dirty="0">
                <a:solidFill>
                  <a:srgbClr val="0070C0"/>
                </a:solidFill>
              </a:rPr>
              <a:t>        </a:t>
            </a:r>
            <a:r>
              <a:rPr lang="ru-RU" sz="5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5400" spc="-5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Дифференциация букв и звуков З-Ж</a:t>
            </a:r>
            <a:r>
              <a:rPr lang="ru-RU" sz="5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54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/>
              <a:t>           </a:t>
            </a:r>
            <a:endParaRPr lang="ru-RU" sz="3200" dirty="0"/>
          </a:p>
          <a:p>
            <a:pPr>
              <a:buNone/>
            </a:pPr>
            <a:endParaRPr lang="ru-RU" sz="3200" dirty="0"/>
          </a:p>
          <a:p>
            <a:pPr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pPr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«Ново-Ямская СОШ»</a:t>
            </a:r>
          </a:p>
          <a:p>
            <a:pPr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О.А.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КОЖА -</a:t>
            </a:r>
          </a:p>
        </p:txBody>
      </p:sp>
      <p:pic>
        <p:nvPicPr>
          <p:cNvPr id="5" name="Содержимое 4" descr="k_146i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700808"/>
            <a:ext cx="3240360" cy="3606207"/>
          </a:xfrm>
        </p:spPr>
      </p:pic>
      <p:pic>
        <p:nvPicPr>
          <p:cNvPr id="6" name="Содержимое 5" descr="1242773510_5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3568" y="1628800"/>
            <a:ext cx="3710129" cy="3717564"/>
          </a:xfrm>
        </p:spPr>
      </p:pic>
      <p:sp>
        <p:nvSpPr>
          <p:cNvPr id="7" name="TextBox 6"/>
          <p:cNvSpPr txBox="1"/>
          <p:nvPr/>
        </p:nvSpPr>
        <p:spPr>
          <a:xfrm>
            <a:off x="5666874" y="902368"/>
            <a:ext cx="1766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КОЗА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39321" y="273456"/>
            <a:ext cx="6876121" cy="106090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</a:rPr>
              <a:t>Поменяй буквы З и Ж. Прочитай: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383632" y="1997242"/>
            <a:ext cx="7131717" cy="417972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/>
          </a:p>
          <a:p>
            <a:pPr algn="ctr">
              <a:buNone/>
            </a:pPr>
            <a:endParaRPr lang="ru-RU" sz="4400" b="1" dirty="0"/>
          </a:p>
          <a:p>
            <a:pPr algn="ctr">
              <a:buNone/>
            </a:pPr>
            <a:endParaRPr lang="ru-RU" sz="4400" b="1" dirty="0"/>
          </a:p>
          <a:p>
            <a:pPr algn="ctr">
              <a:buNone/>
            </a:pPr>
            <a:endParaRPr lang="ru-RU" sz="4400" b="1" dirty="0"/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5" descr="mediveal-europe-5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1202" y="3275311"/>
            <a:ext cx="3237819" cy="2432342"/>
          </a:xfrm>
          <a:prstGeom prst="rect">
            <a:avLst/>
          </a:prstGeom>
        </p:spPr>
      </p:pic>
      <p:pic>
        <p:nvPicPr>
          <p:cNvPr id="9" name="Содержимое 4" descr="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0261" y="3443935"/>
            <a:ext cx="4006697" cy="29601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62726" y="1744579"/>
            <a:ext cx="2099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ПАЖИ</a:t>
            </a:r>
            <a:r>
              <a:rPr lang="ru-RU" sz="3600" b="1" dirty="0"/>
              <a:t> 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3105" y="1768642"/>
            <a:ext cx="173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ПАЗЫ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74898" y="998623"/>
            <a:ext cx="1245909" cy="163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 noCrop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90735" y="943146"/>
            <a:ext cx="1182444" cy="23478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0.11412 L 0.05122 0.447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086350" cy="115085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ЛУЖА -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0" y="2559867"/>
            <a:ext cx="3886200" cy="288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0126" y="2594838"/>
            <a:ext cx="4199021" cy="279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379495" y="481262"/>
            <a:ext cx="1367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луза</a:t>
            </a:r>
          </a:p>
        </p:txBody>
      </p:sp>
      <p:pic>
        <p:nvPicPr>
          <p:cNvPr id="11" name="Picture 6"/>
          <p:cNvPicPr>
            <a:picLocks noChangeAspect="1" noChangeArrowheads="1" noCrop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901398" y="0"/>
            <a:ext cx="1242602" cy="2467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12763" y="5065297"/>
            <a:ext cx="1151744" cy="1512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4978066" cy="100647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ЖЕВАТЬ -</a:t>
            </a:r>
          </a:p>
        </p:txBody>
      </p:sp>
      <p:pic>
        <p:nvPicPr>
          <p:cNvPr id="5" name="Содержимое 4" descr="s3img_12398122_43331_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502098"/>
            <a:ext cx="4191000" cy="2920603"/>
          </a:xfrm>
        </p:spPr>
      </p:pic>
      <p:pic>
        <p:nvPicPr>
          <p:cNvPr id="6" name="Содержимое 5" descr="011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2500306"/>
            <a:ext cx="3990972" cy="2993229"/>
          </a:xfrm>
        </p:spPr>
      </p:pic>
      <p:sp>
        <p:nvSpPr>
          <p:cNvPr id="7" name="TextBox 6"/>
          <p:cNvSpPr txBox="1"/>
          <p:nvPr/>
        </p:nvSpPr>
        <p:spPr>
          <a:xfrm>
            <a:off x="5715000" y="661737"/>
            <a:ext cx="2334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ЗЕВАТЬ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5519487" cy="111475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ЛЕЖАТЬ -</a:t>
            </a:r>
          </a:p>
        </p:txBody>
      </p:sp>
      <p:pic>
        <p:nvPicPr>
          <p:cNvPr id="5" name="Содержимое 4" descr="167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348880"/>
            <a:ext cx="3946297" cy="2845668"/>
          </a:xfrm>
        </p:spPr>
      </p:pic>
      <p:pic>
        <p:nvPicPr>
          <p:cNvPr id="6" name="Содержимое 5" descr="TheNaughtyKidsPhotographs8_00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2204864"/>
            <a:ext cx="3983360" cy="2987520"/>
          </a:xfrm>
        </p:spPr>
      </p:pic>
      <p:sp>
        <p:nvSpPr>
          <p:cNvPr id="7" name="TextBox 6"/>
          <p:cNvSpPr txBox="1"/>
          <p:nvPr/>
        </p:nvSpPr>
        <p:spPr>
          <a:xfrm>
            <a:off x="5835316" y="890337"/>
            <a:ext cx="2499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ЛИЗАТЬ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047" y="0"/>
            <a:ext cx="4745676" cy="392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197" y="0"/>
            <a:ext cx="3908122" cy="393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92045" y="3934327"/>
            <a:ext cx="7712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свидания, спасибо всем</a:t>
            </a:r>
            <a:r>
              <a:rPr lang="ru-RU" sz="4800" b="1" dirty="0">
                <a:solidFill>
                  <a:srgbClr val="00B05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969" y="216568"/>
            <a:ext cx="7603958" cy="1359569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 fontScale="90000"/>
          </a:bodyPr>
          <a:lstStyle/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Кто нарисован на картинке?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1915" y="1612232"/>
            <a:ext cx="7339263" cy="4944979"/>
          </a:xfrm>
          <a:noFill/>
        </p:spPr>
        <p:txBody>
          <a:bodyPr>
            <a:normAutofit/>
          </a:bodyPr>
          <a:lstStyle/>
          <a:p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2062" y="1718969"/>
            <a:ext cx="2883877" cy="168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68465" y="4059971"/>
            <a:ext cx="3208336" cy="179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0812" y="1500554"/>
            <a:ext cx="2131407" cy="192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81599" y="3524930"/>
            <a:ext cx="2743201" cy="32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42211" y="1528011"/>
            <a:ext cx="1768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зяблик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6811" y="1479884"/>
            <a:ext cx="2562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жаворонок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92516" y="1552075"/>
            <a:ext cx="1973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журавль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4916" y="5775158"/>
            <a:ext cx="2105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фазан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7439772" y="4307304"/>
            <a:ext cx="1162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заяц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79884" y="2141620"/>
            <a:ext cx="2082919" cy="18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969" y="216568"/>
            <a:ext cx="7603958" cy="1359569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 fontScale="90000"/>
          </a:bodyPr>
          <a:lstStyle/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Кто нарисован на картинке?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1915" y="1612232"/>
            <a:ext cx="7339263" cy="4944979"/>
          </a:xfrm>
          <a:noFill/>
        </p:spPr>
        <p:txBody>
          <a:bodyPr>
            <a:normAutofit/>
          </a:bodyPr>
          <a:lstStyle/>
          <a:p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2211" y="1528011"/>
            <a:ext cx="337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Жук жужелица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9325" y="3090970"/>
            <a:ext cx="2562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стрекоза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5629" y="1338944"/>
            <a:ext cx="3145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Божья коровка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9487" y="5644529"/>
            <a:ext cx="255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кузнечик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5301343" y="4241990"/>
            <a:ext cx="201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жираф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999" y="4800754"/>
            <a:ext cx="2601685" cy="191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21229" y="2075935"/>
            <a:ext cx="1956934" cy="201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08714" y="1547755"/>
            <a:ext cx="1415143" cy="176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5087" y="2537187"/>
            <a:ext cx="1807026" cy="173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51858" y="3937866"/>
            <a:ext cx="2677885" cy="182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E93444-27B3-4F45-9A65-DB2AFA532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956" y="162838"/>
            <a:ext cx="7196563" cy="573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5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31037" y="0"/>
            <a:ext cx="6876121" cy="1060903"/>
          </a:xfrm>
        </p:spPr>
        <p:txBody>
          <a:bodyPr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</a:rPr>
              <a:t>Тема занятия: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36894" y="2335271"/>
            <a:ext cx="2454669" cy="322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93180" y="1952236"/>
            <a:ext cx="1627632" cy="162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87561" y="4482049"/>
            <a:ext cx="2018728" cy="1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 noCrop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42972" y="707571"/>
            <a:ext cx="2267473" cy="4502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39321" y="273456"/>
            <a:ext cx="6876121" cy="106090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</a:rPr>
              <a:t>Охарактеризуй звуки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</a:rPr>
              <a:t>З и Ж: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0835" y="445169"/>
            <a:ext cx="1428695" cy="18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34689" y="962526"/>
            <a:ext cx="1078445" cy="2623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238374" y="1971967"/>
            <a:ext cx="60388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366963" y="527050"/>
            <a:ext cx="2686050" cy="4241800"/>
            <a:chOff x="1491" y="332"/>
            <a:chExt cx="1692" cy="2672"/>
          </a:xfrm>
        </p:grpSpPr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1491" y="332"/>
              <a:ext cx="1692" cy="2672"/>
            </a:xfrm>
            <a:custGeom>
              <a:avLst/>
              <a:gdLst>
                <a:gd name="T0" fmla="*/ 27 w 1692"/>
                <a:gd name="T1" fmla="*/ 2254 h 2672"/>
                <a:gd name="T2" fmla="*/ 9 w 1692"/>
                <a:gd name="T3" fmla="*/ 2386 h 2672"/>
                <a:gd name="T4" fmla="*/ 65 w 1692"/>
                <a:gd name="T5" fmla="*/ 2594 h 2672"/>
                <a:gd name="T6" fmla="*/ 399 w 1692"/>
                <a:gd name="T7" fmla="*/ 2650 h 2672"/>
                <a:gd name="T8" fmla="*/ 723 w 1692"/>
                <a:gd name="T9" fmla="*/ 2464 h 2672"/>
                <a:gd name="T10" fmla="*/ 1089 w 1692"/>
                <a:gd name="T11" fmla="*/ 1930 h 2672"/>
                <a:gd name="T12" fmla="*/ 1071 w 1692"/>
                <a:gd name="T13" fmla="*/ 1504 h 2672"/>
                <a:gd name="T14" fmla="*/ 821 w 1692"/>
                <a:gd name="T15" fmla="*/ 1358 h 2672"/>
                <a:gd name="T16" fmla="*/ 681 w 1692"/>
                <a:gd name="T17" fmla="*/ 1384 h 2672"/>
                <a:gd name="T18" fmla="*/ 1089 w 1692"/>
                <a:gd name="T19" fmla="*/ 1120 h 2672"/>
                <a:gd name="T20" fmla="*/ 1527 w 1692"/>
                <a:gd name="T21" fmla="*/ 712 h 2672"/>
                <a:gd name="T22" fmla="*/ 1679 w 1692"/>
                <a:gd name="T23" fmla="*/ 344 h 2672"/>
                <a:gd name="T24" fmla="*/ 1605 w 1692"/>
                <a:gd name="T25" fmla="*/ 52 h 2672"/>
                <a:gd name="T26" fmla="*/ 1221 w 1692"/>
                <a:gd name="T27" fmla="*/ 76 h 2672"/>
                <a:gd name="T28" fmla="*/ 891 w 1692"/>
                <a:gd name="T29" fmla="*/ 508 h 2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2" h="2672">
                  <a:moveTo>
                    <a:pt x="27" y="2254"/>
                  </a:moveTo>
                  <a:cubicBezTo>
                    <a:pt x="25" y="2276"/>
                    <a:pt x="3" y="2329"/>
                    <a:pt x="9" y="2386"/>
                  </a:cubicBezTo>
                  <a:cubicBezTo>
                    <a:pt x="15" y="2443"/>
                    <a:pt x="0" y="2550"/>
                    <a:pt x="65" y="2594"/>
                  </a:cubicBezTo>
                  <a:cubicBezTo>
                    <a:pt x="130" y="2638"/>
                    <a:pt x="289" y="2672"/>
                    <a:pt x="399" y="2650"/>
                  </a:cubicBezTo>
                  <a:cubicBezTo>
                    <a:pt x="509" y="2628"/>
                    <a:pt x="608" y="2584"/>
                    <a:pt x="723" y="2464"/>
                  </a:cubicBezTo>
                  <a:cubicBezTo>
                    <a:pt x="838" y="2344"/>
                    <a:pt x="1031" y="2090"/>
                    <a:pt x="1089" y="1930"/>
                  </a:cubicBezTo>
                  <a:cubicBezTo>
                    <a:pt x="1147" y="1770"/>
                    <a:pt x="1116" y="1599"/>
                    <a:pt x="1071" y="1504"/>
                  </a:cubicBezTo>
                  <a:cubicBezTo>
                    <a:pt x="1026" y="1409"/>
                    <a:pt x="886" y="1378"/>
                    <a:pt x="821" y="1358"/>
                  </a:cubicBezTo>
                  <a:cubicBezTo>
                    <a:pt x="756" y="1338"/>
                    <a:pt x="636" y="1424"/>
                    <a:pt x="681" y="1384"/>
                  </a:cubicBezTo>
                  <a:cubicBezTo>
                    <a:pt x="726" y="1344"/>
                    <a:pt x="948" y="1232"/>
                    <a:pt x="1089" y="1120"/>
                  </a:cubicBezTo>
                  <a:cubicBezTo>
                    <a:pt x="1230" y="1008"/>
                    <a:pt x="1429" y="841"/>
                    <a:pt x="1527" y="712"/>
                  </a:cubicBezTo>
                  <a:cubicBezTo>
                    <a:pt x="1625" y="583"/>
                    <a:pt x="1666" y="454"/>
                    <a:pt x="1679" y="344"/>
                  </a:cubicBezTo>
                  <a:cubicBezTo>
                    <a:pt x="1692" y="234"/>
                    <a:pt x="1681" y="97"/>
                    <a:pt x="1605" y="52"/>
                  </a:cubicBezTo>
                  <a:cubicBezTo>
                    <a:pt x="1529" y="7"/>
                    <a:pt x="1340" y="0"/>
                    <a:pt x="1221" y="76"/>
                  </a:cubicBezTo>
                  <a:cubicBezTo>
                    <a:pt x="1102" y="152"/>
                    <a:pt x="960" y="418"/>
                    <a:pt x="891" y="508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AutoShape 9"/>
            <p:cNvSpPr>
              <a:spLocks noChangeArrowheads="1"/>
            </p:cNvSpPr>
            <p:nvPr/>
          </p:nvSpPr>
          <p:spPr bwMode="auto">
            <a:xfrm>
              <a:off x="2336" y="799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572000" y="2565400"/>
            <a:ext cx="2808288" cy="4249738"/>
            <a:chOff x="2426" y="1661"/>
            <a:chExt cx="1769" cy="2677"/>
          </a:xfrm>
        </p:grpSpPr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2426" y="1661"/>
              <a:ext cx="1769" cy="2677"/>
            </a:xfrm>
            <a:custGeom>
              <a:avLst/>
              <a:gdLst>
                <a:gd name="T0" fmla="*/ 1769 w 1769"/>
                <a:gd name="T1" fmla="*/ 1034 h 2677"/>
                <a:gd name="T2" fmla="*/ 251 w 1769"/>
                <a:gd name="T3" fmla="*/ 2174 h 2677"/>
                <a:gd name="T4" fmla="*/ 263 w 1769"/>
                <a:gd name="T5" fmla="*/ 2636 h 2677"/>
                <a:gd name="T6" fmla="*/ 647 w 1769"/>
                <a:gd name="T7" fmla="*/ 2420 h 2677"/>
                <a:gd name="T8" fmla="*/ 923 w 1769"/>
                <a:gd name="T9" fmla="*/ 1892 h 2677"/>
                <a:gd name="T10" fmla="*/ 989 w 1769"/>
                <a:gd name="T11" fmla="*/ 1436 h 2677"/>
                <a:gd name="T12" fmla="*/ 774 w 1769"/>
                <a:gd name="T13" fmla="*/ 1302 h 2677"/>
                <a:gd name="T14" fmla="*/ 634 w 1769"/>
                <a:gd name="T15" fmla="*/ 1328 h 2677"/>
                <a:gd name="T16" fmla="*/ 1013 w 1769"/>
                <a:gd name="T17" fmla="*/ 1040 h 2677"/>
                <a:gd name="T18" fmla="*/ 1403 w 1769"/>
                <a:gd name="T19" fmla="*/ 614 h 2677"/>
                <a:gd name="T20" fmla="*/ 1559 w 1769"/>
                <a:gd name="T21" fmla="*/ 290 h 2677"/>
                <a:gd name="T22" fmla="*/ 1475 w 1769"/>
                <a:gd name="T23" fmla="*/ 38 h 2677"/>
                <a:gd name="T24" fmla="*/ 1229 w 1769"/>
                <a:gd name="T25" fmla="*/ 62 h 2677"/>
                <a:gd name="T26" fmla="*/ 1019 w 1769"/>
                <a:gd name="T27" fmla="*/ 260 h 2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9" h="2677">
                  <a:moveTo>
                    <a:pt x="1769" y="1034"/>
                  </a:moveTo>
                  <a:cubicBezTo>
                    <a:pt x="1516" y="1224"/>
                    <a:pt x="502" y="1907"/>
                    <a:pt x="251" y="2174"/>
                  </a:cubicBezTo>
                  <a:cubicBezTo>
                    <a:pt x="0" y="2441"/>
                    <a:pt x="197" y="2595"/>
                    <a:pt x="263" y="2636"/>
                  </a:cubicBezTo>
                  <a:cubicBezTo>
                    <a:pt x="329" y="2677"/>
                    <a:pt x="537" y="2544"/>
                    <a:pt x="647" y="2420"/>
                  </a:cubicBezTo>
                  <a:cubicBezTo>
                    <a:pt x="757" y="2296"/>
                    <a:pt x="866" y="2056"/>
                    <a:pt x="923" y="1892"/>
                  </a:cubicBezTo>
                  <a:cubicBezTo>
                    <a:pt x="980" y="1728"/>
                    <a:pt x="1014" y="1534"/>
                    <a:pt x="989" y="1436"/>
                  </a:cubicBezTo>
                  <a:cubicBezTo>
                    <a:pt x="964" y="1338"/>
                    <a:pt x="833" y="1320"/>
                    <a:pt x="774" y="1302"/>
                  </a:cubicBezTo>
                  <a:cubicBezTo>
                    <a:pt x="715" y="1284"/>
                    <a:pt x="594" y="1372"/>
                    <a:pt x="634" y="1328"/>
                  </a:cubicBezTo>
                  <a:cubicBezTo>
                    <a:pt x="674" y="1284"/>
                    <a:pt x="885" y="1159"/>
                    <a:pt x="1013" y="1040"/>
                  </a:cubicBezTo>
                  <a:cubicBezTo>
                    <a:pt x="1141" y="921"/>
                    <a:pt x="1312" y="739"/>
                    <a:pt x="1403" y="614"/>
                  </a:cubicBezTo>
                  <a:cubicBezTo>
                    <a:pt x="1494" y="489"/>
                    <a:pt x="1547" y="386"/>
                    <a:pt x="1559" y="290"/>
                  </a:cubicBezTo>
                  <a:cubicBezTo>
                    <a:pt x="1571" y="194"/>
                    <a:pt x="1530" y="76"/>
                    <a:pt x="1475" y="38"/>
                  </a:cubicBezTo>
                  <a:cubicBezTo>
                    <a:pt x="1420" y="0"/>
                    <a:pt x="1305" y="25"/>
                    <a:pt x="1229" y="62"/>
                  </a:cubicBezTo>
                  <a:cubicBezTo>
                    <a:pt x="1153" y="99"/>
                    <a:pt x="1063" y="219"/>
                    <a:pt x="1019" y="26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AutoShape 15"/>
            <p:cNvSpPr>
              <a:spLocks noChangeArrowheads="1"/>
            </p:cNvSpPr>
            <p:nvPr/>
          </p:nvSpPr>
          <p:spPr bwMode="auto">
            <a:xfrm>
              <a:off x="3424" y="184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57" name="AutoShape 17"/>
          <p:cNvSpPr>
            <a:spLocks noChangeArrowheads="1"/>
          </p:cNvSpPr>
          <p:nvPr/>
        </p:nvSpPr>
        <p:spPr bwMode="auto">
          <a:xfrm rot="12875164">
            <a:off x="370840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0835" y="445169"/>
            <a:ext cx="1428695" cy="18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9072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90751E-6 C 0.01598 -0.03931 0.03212 -0.07838 0.04914 -0.09734 C 0.06615 -0.1163 0.08837 -0.11838 0.10157 -0.11422 C 0.11476 -0.11006 0.125 -0.0948 0.12848 -0.07191 C 0.13195 -0.04902 0.14983 -0.02266 0.12223 0.02312 C 0.09462 0.0689 -0.01284 0.17433 -0.03663 0.20254 C -0.06041 0.23098 -0.02968 0.19029 -0.02065 0.19445 C -0.01163 0.19815 0.00816 0.21202 0.01737 0.22613 C 0.02657 0.24023 0.03525 0.25364 0.0349 0.27907 C 0.03455 0.30451 0.02796 0.34728 0.0158 0.37826 C 0.00365 0.40925 -0.02187 0.44532 -0.03819 0.46497 C -0.05451 0.48462 -0.07048 0.49017 -0.08263 0.49665 C -0.09479 0.50312 -0.09861 0.50497 -0.11111 0.50312 C -0.12361 0.50104 -0.14965 0.4978 -0.15729 0.48393 C -0.16493 0.46982 -0.15729 0.42936 -0.15729 0.41826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1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13 0.2148 C 0.28455 0.19723 0.29497 0.17965 0.30573 0.17041 C 0.3165 0.16116 0.33038 0.15584 0.33906 0.15977 C 0.34775 0.1637 0.35729 0.17226 0.35816 0.19376 C 0.35903 0.21526 0.37031 0.2437 0.34393 0.28879 C 0.31754 0.33387 0.22031 0.43746 0.19948 0.46428 C 0.17865 0.4911 0.2099 0.44879 0.21858 0.44948 C 0.22726 0.45017 0.24514 0.44624 0.25191 0.46844 C 0.25868 0.49064 0.26667 0.54289 0.25972 0.58266 C 0.25278 0.62243 0.23021 0.6763 0.21059 0.70728 C 0.19097 0.73827 0.1592 0.76509 0.14236 0.76856 C 0.12552 0.77202 0.11111 0.7459 0.10903 0.72856 C 0.10695 0.71121 0.08264 0.71954 0.12969 0.66497 C 0.17674 0.61041 0.28403 0.50567 0.3915 0.40093 " pathEditMode="relative" rAng="0" ptsTypes="aaaaaaaaaaaaaA">
                                      <p:cBhvr>
                                        <p:cTn id="9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15" y="24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 animBg="1"/>
      <p:bldP spid="1025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37083" y="1022684"/>
            <a:ext cx="6124075" cy="3846179"/>
            <a:chOff x="158" y="300"/>
            <a:chExt cx="5421" cy="2767"/>
          </a:xfrm>
        </p:grpSpPr>
        <p:sp>
          <p:nvSpPr>
            <p:cNvPr id="9221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2195513" y="263683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79388" y="417513"/>
            <a:ext cx="5400675" cy="4497387"/>
            <a:chOff x="113" y="263"/>
            <a:chExt cx="3402" cy="2833"/>
          </a:xfrm>
        </p:grpSpPr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113" y="263"/>
              <a:ext cx="3355" cy="2833"/>
              <a:chOff x="113" y="263"/>
              <a:chExt cx="3355" cy="2833"/>
            </a:xfrm>
          </p:grpSpPr>
          <p:sp>
            <p:nvSpPr>
              <p:cNvPr id="9231" name="Freeform 15"/>
              <p:cNvSpPr>
                <a:spLocks/>
              </p:cNvSpPr>
              <p:nvPr/>
            </p:nvSpPr>
            <p:spPr bwMode="auto">
              <a:xfrm>
                <a:off x="1927" y="335"/>
                <a:ext cx="1541" cy="2759"/>
              </a:xfrm>
              <a:custGeom>
                <a:avLst/>
                <a:gdLst>
                  <a:gd name="T0" fmla="*/ 1001 w 1541"/>
                  <a:gd name="T1" fmla="*/ 2281 h 2759"/>
                  <a:gd name="T2" fmla="*/ 677 w 1541"/>
                  <a:gd name="T3" fmla="*/ 2593 h 2759"/>
                  <a:gd name="T4" fmla="*/ 207 w 1541"/>
                  <a:gd name="T5" fmla="*/ 2658 h 2759"/>
                  <a:gd name="T6" fmla="*/ 16 w 1541"/>
                  <a:gd name="T7" fmla="*/ 1984 h 2759"/>
                  <a:gd name="T8" fmla="*/ 304 w 1541"/>
                  <a:gd name="T9" fmla="*/ 1001 h 2759"/>
                  <a:gd name="T10" fmla="*/ 859 w 1541"/>
                  <a:gd name="T11" fmla="*/ 253 h 2759"/>
                  <a:gd name="T12" fmla="*/ 1251 w 1541"/>
                  <a:gd name="T13" fmla="*/ 18 h 2759"/>
                  <a:gd name="T14" fmla="*/ 1469 w 1541"/>
                  <a:gd name="T15" fmla="*/ 145 h 2759"/>
                  <a:gd name="T16" fmla="*/ 1541 w 1541"/>
                  <a:gd name="T17" fmla="*/ 577 h 2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1" h="2759">
                    <a:moveTo>
                      <a:pt x="1001" y="2281"/>
                    </a:moveTo>
                    <a:cubicBezTo>
                      <a:pt x="947" y="2333"/>
                      <a:pt x="809" y="2530"/>
                      <a:pt x="677" y="2593"/>
                    </a:cubicBezTo>
                    <a:cubicBezTo>
                      <a:pt x="545" y="2656"/>
                      <a:pt x="317" y="2759"/>
                      <a:pt x="207" y="2658"/>
                    </a:cubicBezTo>
                    <a:cubicBezTo>
                      <a:pt x="97" y="2557"/>
                      <a:pt x="0" y="2260"/>
                      <a:pt x="16" y="1984"/>
                    </a:cubicBezTo>
                    <a:cubicBezTo>
                      <a:pt x="32" y="1708"/>
                      <a:pt x="165" y="1290"/>
                      <a:pt x="304" y="1001"/>
                    </a:cubicBezTo>
                    <a:cubicBezTo>
                      <a:pt x="443" y="712"/>
                      <a:pt x="701" y="417"/>
                      <a:pt x="859" y="253"/>
                    </a:cubicBezTo>
                    <a:cubicBezTo>
                      <a:pt x="1017" y="89"/>
                      <a:pt x="1149" y="36"/>
                      <a:pt x="1251" y="18"/>
                    </a:cubicBezTo>
                    <a:cubicBezTo>
                      <a:pt x="1353" y="0"/>
                      <a:pt x="1421" y="52"/>
                      <a:pt x="1469" y="145"/>
                    </a:cubicBezTo>
                    <a:cubicBezTo>
                      <a:pt x="1517" y="238"/>
                      <a:pt x="1526" y="487"/>
                      <a:pt x="1541" y="577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Freeform 16"/>
              <p:cNvSpPr>
                <a:spLocks/>
              </p:cNvSpPr>
              <p:nvPr/>
            </p:nvSpPr>
            <p:spPr bwMode="auto">
              <a:xfrm>
                <a:off x="113" y="263"/>
                <a:ext cx="1588" cy="2743"/>
              </a:xfrm>
              <a:custGeom>
                <a:avLst/>
                <a:gdLst>
                  <a:gd name="T0" fmla="*/ 547 w 1588"/>
                  <a:gd name="T1" fmla="*/ 649 h 2743"/>
                  <a:gd name="T2" fmla="*/ 895 w 1588"/>
                  <a:gd name="T3" fmla="*/ 193 h 2743"/>
                  <a:gd name="T4" fmla="*/ 1384 w 1588"/>
                  <a:gd name="T5" fmla="*/ 96 h 2743"/>
                  <a:gd name="T6" fmla="*/ 1572 w 1588"/>
                  <a:gd name="T7" fmla="*/ 770 h 2743"/>
                  <a:gd name="T8" fmla="*/ 1288 w 1588"/>
                  <a:gd name="T9" fmla="*/ 1753 h 2743"/>
                  <a:gd name="T10" fmla="*/ 741 w 1588"/>
                  <a:gd name="T11" fmla="*/ 2501 h 2743"/>
                  <a:gd name="T12" fmla="*/ 355 w 1588"/>
                  <a:gd name="T13" fmla="*/ 2736 h 2743"/>
                  <a:gd name="T14" fmla="*/ 71 w 1588"/>
                  <a:gd name="T15" fmla="*/ 2544 h 2743"/>
                  <a:gd name="T16" fmla="*/ 0 w 1588"/>
                  <a:gd name="T17" fmla="*/ 2220 h 2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8" h="2743">
                    <a:moveTo>
                      <a:pt x="547" y="649"/>
                    </a:moveTo>
                    <a:cubicBezTo>
                      <a:pt x="605" y="573"/>
                      <a:pt x="755" y="285"/>
                      <a:pt x="895" y="193"/>
                    </a:cubicBezTo>
                    <a:cubicBezTo>
                      <a:pt x="1035" y="101"/>
                      <a:pt x="1271" y="0"/>
                      <a:pt x="1384" y="96"/>
                    </a:cubicBezTo>
                    <a:cubicBezTo>
                      <a:pt x="1497" y="192"/>
                      <a:pt x="1588" y="494"/>
                      <a:pt x="1572" y="770"/>
                    </a:cubicBezTo>
                    <a:cubicBezTo>
                      <a:pt x="1556" y="1046"/>
                      <a:pt x="1425" y="1464"/>
                      <a:pt x="1288" y="1753"/>
                    </a:cubicBezTo>
                    <a:cubicBezTo>
                      <a:pt x="1151" y="2042"/>
                      <a:pt x="897" y="2337"/>
                      <a:pt x="741" y="2501"/>
                    </a:cubicBezTo>
                    <a:cubicBezTo>
                      <a:pt x="586" y="2665"/>
                      <a:pt x="466" y="2729"/>
                      <a:pt x="355" y="2736"/>
                    </a:cubicBezTo>
                    <a:cubicBezTo>
                      <a:pt x="243" y="2743"/>
                      <a:pt x="130" y="2630"/>
                      <a:pt x="71" y="2544"/>
                    </a:cubicBezTo>
                    <a:cubicBezTo>
                      <a:pt x="12" y="2458"/>
                      <a:pt x="15" y="2287"/>
                      <a:pt x="0" y="2220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Freeform 18"/>
              <p:cNvSpPr>
                <a:spLocks/>
              </p:cNvSpPr>
              <p:nvPr/>
            </p:nvSpPr>
            <p:spPr bwMode="auto">
              <a:xfrm>
                <a:off x="1200" y="360"/>
                <a:ext cx="1140" cy="2736"/>
              </a:xfrm>
              <a:custGeom>
                <a:avLst/>
                <a:gdLst>
                  <a:gd name="T0" fmla="*/ 365 w 1140"/>
                  <a:gd name="T1" fmla="*/ 1302 h 2736"/>
                  <a:gd name="T2" fmla="*/ 1140 w 1140"/>
                  <a:gd name="T3" fmla="*/ 0 h 2736"/>
                  <a:gd name="T4" fmla="*/ 12 w 1140"/>
                  <a:gd name="T5" fmla="*/ 2688 h 2736"/>
                  <a:gd name="T6" fmla="*/ 888 w 1140"/>
                  <a:gd name="T7" fmla="*/ 1224 h 2736"/>
                  <a:gd name="T8" fmla="*/ 0 w 1140"/>
                  <a:gd name="T9" fmla="*/ 2736 h 2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0" h="2736">
                    <a:moveTo>
                      <a:pt x="365" y="1302"/>
                    </a:moveTo>
                    <a:lnTo>
                      <a:pt x="1140" y="0"/>
                    </a:lnTo>
                    <a:lnTo>
                      <a:pt x="12" y="2688"/>
                    </a:lnTo>
                    <a:lnTo>
                      <a:pt x="888" y="1224"/>
                    </a:lnTo>
                    <a:lnTo>
                      <a:pt x="0" y="2736"/>
                    </a:ln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612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AutoShape 10"/>
            <p:cNvSpPr>
              <a:spLocks noChangeArrowheads="1"/>
            </p:cNvSpPr>
            <p:nvPr/>
          </p:nvSpPr>
          <p:spPr bwMode="auto">
            <a:xfrm>
              <a:off x="1518" y="152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7" name="AutoShape 11"/>
            <p:cNvSpPr>
              <a:spLocks noChangeArrowheads="1"/>
            </p:cNvSpPr>
            <p:nvPr/>
          </p:nvSpPr>
          <p:spPr bwMode="auto">
            <a:xfrm>
              <a:off x="3424" y="89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492750" y="2689225"/>
            <a:ext cx="3327400" cy="2135188"/>
            <a:chOff x="3460" y="1694"/>
            <a:chExt cx="2096" cy="1345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3460" y="1694"/>
              <a:ext cx="2041" cy="1345"/>
              <a:chOff x="113" y="263"/>
              <a:chExt cx="3355" cy="2833"/>
            </a:xfrm>
          </p:grpSpPr>
          <p:sp>
            <p:nvSpPr>
              <p:cNvPr id="9237" name="Freeform 21"/>
              <p:cNvSpPr>
                <a:spLocks/>
              </p:cNvSpPr>
              <p:nvPr/>
            </p:nvSpPr>
            <p:spPr bwMode="auto">
              <a:xfrm>
                <a:off x="1927" y="335"/>
                <a:ext cx="1541" cy="2759"/>
              </a:xfrm>
              <a:custGeom>
                <a:avLst/>
                <a:gdLst>
                  <a:gd name="T0" fmla="*/ 1001 w 1541"/>
                  <a:gd name="T1" fmla="*/ 2281 h 2759"/>
                  <a:gd name="T2" fmla="*/ 677 w 1541"/>
                  <a:gd name="T3" fmla="*/ 2593 h 2759"/>
                  <a:gd name="T4" fmla="*/ 207 w 1541"/>
                  <a:gd name="T5" fmla="*/ 2658 h 2759"/>
                  <a:gd name="T6" fmla="*/ 16 w 1541"/>
                  <a:gd name="T7" fmla="*/ 1984 h 2759"/>
                  <a:gd name="T8" fmla="*/ 304 w 1541"/>
                  <a:gd name="T9" fmla="*/ 1001 h 2759"/>
                  <a:gd name="T10" fmla="*/ 859 w 1541"/>
                  <a:gd name="T11" fmla="*/ 253 h 2759"/>
                  <a:gd name="T12" fmla="*/ 1251 w 1541"/>
                  <a:gd name="T13" fmla="*/ 18 h 2759"/>
                  <a:gd name="T14" fmla="*/ 1469 w 1541"/>
                  <a:gd name="T15" fmla="*/ 145 h 2759"/>
                  <a:gd name="T16" fmla="*/ 1541 w 1541"/>
                  <a:gd name="T17" fmla="*/ 577 h 2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1" h="2759">
                    <a:moveTo>
                      <a:pt x="1001" y="2281"/>
                    </a:moveTo>
                    <a:cubicBezTo>
                      <a:pt x="947" y="2333"/>
                      <a:pt x="809" y="2530"/>
                      <a:pt x="677" y="2593"/>
                    </a:cubicBezTo>
                    <a:cubicBezTo>
                      <a:pt x="545" y="2656"/>
                      <a:pt x="317" y="2759"/>
                      <a:pt x="207" y="2658"/>
                    </a:cubicBezTo>
                    <a:cubicBezTo>
                      <a:pt x="97" y="2557"/>
                      <a:pt x="0" y="2260"/>
                      <a:pt x="16" y="1984"/>
                    </a:cubicBezTo>
                    <a:cubicBezTo>
                      <a:pt x="32" y="1708"/>
                      <a:pt x="165" y="1290"/>
                      <a:pt x="304" y="1001"/>
                    </a:cubicBezTo>
                    <a:cubicBezTo>
                      <a:pt x="443" y="712"/>
                      <a:pt x="701" y="417"/>
                      <a:pt x="859" y="253"/>
                    </a:cubicBezTo>
                    <a:cubicBezTo>
                      <a:pt x="1017" y="89"/>
                      <a:pt x="1149" y="36"/>
                      <a:pt x="1251" y="18"/>
                    </a:cubicBezTo>
                    <a:cubicBezTo>
                      <a:pt x="1353" y="0"/>
                      <a:pt x="1421" y="52"/>
                      <a:pt x="1469" y="145"/>
                    </a:cubicBezTo>
                    <a:cubicBezTo>
                      <a:pt x="1517" y="238"/>
                      <a:pt x="1526" y="487"/>
                      <a:pt x="1541" y="577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8" name="Freeform 22"/>
              <p:cNvSpPr>
                <a:spLocks/>
              </p:cNvSpPr>
              <p:nvPr/>
            </p:nvSpPr>
            <p:spPr bwMode="auto">
              <a:xfrm>
                <a:off x="113" y="263"/>
                <a:ext cx="1588" cy="2743"/>
              </a:xfrm>
              <a:custGeom>
                <a:avLst/>
                <a:gdLst>
                  <a:gd name="T0" fmla="*/ 547 w 1588"/>
                  <a:gd name="T1" fmla="*/ 649 h 2743"/>
                  <a:gd name="T2" fmla="*/ 895 w 1588"/>
                  <a:gd name="T3" fmla="*/ 193 h 2743"/>
                  <a:gd name="T4" fmla="*/ 1384 w 1588"/>
                  <a:gd name="T5" fmla="*/ 96 h 2743"/>
                  <a:gd name="T6" fmla="*/ 1572 w 1588"/>
                  <a:gd name="T7" fmla="*/ 770 h 2743"/>
                  <a:gd name="T8" fmla="*/ 1288 w 1588"/>
                  <a:gd name="T9" fmla="*/ 1753 h 2743"/>
                  <a:gd name="T10" fmla="*/ 741 w 1588"/>
                  <a:gd name="T11" fmla="*/ 2501 h 2743"/>
                  <a:gd name="T12" fmla="*/ 355 w 1588"/>
                  <a:gd name="T13" fmla="*/ 2736 h 2743"/>
                  <a:gd name="T14" fmla="*/ 71 w 1588"/>
                  <a:gd name="T15" fmla="*/ 2544 h 2743"/>
                  <a:gd name="T16" fmla="*/ 0 w 1588"/>
                  <a:gd name="T17" fmla="*/ 2220 h 2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8" h="2743">
                    <a:moveTo>
                      <a:pt x="547" y="649"/>
                    </a:moveTo>
                    <a:cubicBezTo>
                      <a:pt x="605" y="573"/>
                      <a:pt x="755" y="285"/>
                      <a:pt x="895" y="193"/>
                    </a:cubicBezTo>
                    <a:cubicBezTo>
                      <a:pt x="1035" y="101"/>
                      <a:pt x="1271" y="0"/>
                      <a:pt x="1384" y="96"/>
                    </a:cubicBezTo>
                    <a:cubicBezTo>
                      <a:pt x="1497" y="192"/>
                      <a:pt x="1588" y="494"/>
                      <a:pt x="1572" y="770"/>
                    </a:cubicBezTo>
                    <a:cubicBezTo>
                      <a:pt x="1556" y="1046"/>
                      <a:pt x="1425" y="1464"/>
                      <a:pt x="1288" y="1753"/>
                    </a:cubicBezTo>
                    <a:cubicBezTo>
                      <a:pt x="1151" y="2042"/>
                      <a:pt x="897" y="2337"/>
                      <a:pt x="741" y="2501"/>
                    </a:cubicBezTo>
                    <a:cubicBezTo>
                      <a:pt x="586" y="2665"/>
                      <a:pt x="466" y="2729"/>
                      <a:pt x="355" y="2736"/>
                    </a:cubicBezTo>
                    <a:cubicBezTo>
                      <a:pt x="243" y="2743"/>
                      <a:pt x="130" y="2630"/>
                      <a:pt x="71" y="2544"/>
                    </a:cubicBezTo>
                    <a:cubicBezTo>
                      <a:pt x="12" y="2458"/>
                      <a:pt x="15" y="2287"/>
                      <a:pt x="0" y="2220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9" name="Freeform 23"/>
              <p:cNvSpPr>
                <a:spLocks/>
              </p:cNvSpPr>
              <p:nvPr/>
            </p:nvSpPr>
            <p:spPr bwMode="auto">
              <a:xfrm>
                <a:off x="1200" y="360"/>
                <a:ext cx="1140" cy="2736"/>
              </a:xfrm>
              <a:custGeom>
                <a:avLst/>
                <a:gdLst>
                  <a:gd name="T0" fmla="*/ 365 w 1140"/>
                  <a:gd name="T1" fmla="*/ 1302 h 2736"/>
                  <a:gd name="T2" fmla="*/ 1140 w 1140"/>
                  <a:gd name="T3" fmla="*/ 0 h 2736"/>
                  <a:gd name="T4" fmla="*/ 12 w 1140"/>
                  <a:gd name="T5" fmla="*/ 2688 h 2736"/>
                  <a:gd name="T6" fmla="*/ 888 w 1140"/>
                  <a:gd name="T7" fmla="*/ 1224 h 2736"/>
                  <a:gd name="T8" fmla="*/ 0 w 1140"/>
                  <a:gd name="T9" fmla="*/ 2736 h 2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0" h="2736">
                    <a:moveTo>
                      <a:pt x="365" y="1302"/>
                    </a:moveTo>
                    <a:lnTo>
                      <a:pt x="1140" y="0"/>
                    </a:lnTo>
                    <a:lnTo>
                      <a:pt x="12" y="2688"/>
                    </a:lnTo>
                    <a:lnTo>
                      <a:pt x="888" y="1224"/>
                    </a:lnTo>
                    <a:lnTo>
                      <a:pt x="0" y="2736"/>
                    </a:ln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4287" y="2249"/>
              <a:ext cx="90" cy="92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8" name="AutoShape 12"/>
            <p:cNvSpPr>
              <a:spLocks noChangeArrowheads="1"/>
            </p:cNvSpPr>
            <p:nvPr/>
          </p:nvSpPr>
          <p:spPr bwMode="auto">
            <a:xfrm>
              <a:off x="3789" y="1885"/>
              <a:ext cx="90" cy="92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0" name="AutoShape 14"/>
            <p:cNvSpPr>
              <a:spLocks noChangeArrowheads="1"/>
            </p:cNvSpPr>
            <p:nvPr/>
          </p:nvSpPr>
          <p:spPr bwMode="auto">
            <a:xfrm>
              <a:off x="5466" y="1931"/>
              <a:ext cx="90" cy="92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42" name="AutoShape 26"/>
          <p:cNvSpPr>
            <a:spLocks noChangeArrowheads="1"/>
          </p:cNvSpPr>
          <p:nvPr/>
        </p:nvSpPr>
        <p:spPr bwMode="auto">
          <a:xfrm rot="12875164">
            <a:off x="97155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4" name="Picture 6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065004" y="324852"/>
            <a:ext cx="1078996" cy="2142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566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C 0.01632 -0.03217 0.03264 -0.06435 0.05417 -0.08333 C 0.0757 -0.10231 0.11077 -0.12546 0.12917 -0.11389 C 0.14757 -0.10231 0.16042 -0.06018 0.16459 -0.01389 C 0.16875 0.03241 0.16355 0.11019 0.15417 0.16389 C 0.1448 0.21759 0.12917 0.26111 0.10834 0.30834 C 0.0875 0.35556 0.05209 0.41435 0.02917 0.44722 C 0.00625 0.48009 -0.01111 0.50093 -0.02916 0.50556 C -0.04722 0.51019 -0.0677 0.49306 -0.07916 0.475 C -0.09062 0.45695 -0.09427 0.42709 -0.09791 0.39722 " pathEditMode="relative" rAng="0" ptsTypes="aaaaaaaaaA">
                                      <p:cBhvr>
                                        <p:cTn id="6" dur="2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1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146 0.13658 C 0.22257 0.00301 0.28368 -0.12939 0.29896 -0.15486 C 0.31423 -0.18032 0.28611 -0.12083 0.25312 -0.0162 C 0.22014 0.08866 0.11944 0.4088 0.10104 0.47292 C 0.08264 0.53658 0.1184 0.42107 0.14271 0.36736 C 0.16701 0.31366 0.22951 0.18658 0.24687 0.15047 " pathEditMode="relative" rAng="0" ptsTypes="aaaaaA">
                                      <p:cBhvr>
                                        <p:cTn id="9" dur="5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958 0.02014 C 0.4875 0.00116 0.49444 -0.07685 0.475 -0.09375 C 0.45555 -0.11064 0.40434 -0.11064 0.37309 -0.08148 C 0.34184 -0.05231 0.30764 0.03611 0.2875 0.08125 C 0.26736 0.12639 0.2625 0.1426 0.25208 0.18959 C 0.24166 0.23658 0.22517 0.31135 0.22517 0.36297 C 0.22517 0.41459 0.23906 0.47454 0.25225 0.49908 C 0.26545 0.52338 0.2835 0.52153 0.30434 0.51019 C 0.32517 0.49861 0.35121 0.46389 0.37725 0.42963 " pathEditMode="relative" rAng="0" ptsTypes="aaaaaaaaa">
                                      <p:cBhvr>
                                        <p:cTn id="12" dur="5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86" y="1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67 0.25324 C 0.55521 0.23033 0.57274 0.20741 0.58767 0.20324 C 0.6026 0.19908 0.61927 0.20926 0.62725 0.22824 C 0.63524 0.24723 0.6408 0.2875 0.63559 0.31713 C 0.63038 0.34676 0.61232 0.37732 0.596 0.40602 C 0.57968 0.43473 0.55399 0.47547 0.53767 0.48936 C 0.52135 0.50324 0.50816 0.49537 0.49809 0.48936 C 0.48802 0.48334 0.48264 0.46829 0.47725 0.45324 " pathEditMode="relative" rAng="0" ptsTypes="aaaaaaaA">
                                      <p:cBhvr>
                                        <p:cTn id="15" dur="5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156 0.32547 C 0.69427 0.24676 0.73698 0.16806 0.73073 0.19491 C 0.72448 0.22176 0.61857 0.46297 0.61406 0.48658 C 0.60955 0.51019 0.68871 0.36158 0.70364 0.33658 " pathEditMode="relative" rAng="0" ptsTypes="aaaA">
                                      <p:cBhvr>
                                        <p:cTn id="18" dur="5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847 0.25973 C 0.82951 0.24792 0.83055 0.23611 0.82847 0.22639 C 0.82639 0.21667 0.82812 0.20232 0.81597 0.20139 C 0.80382 0.20047 0.77708 0.19908 0.75555 0.22084 C 0.73402 0.2426 0.70034 0.29537 0.6868 0.33195 C 0.67326 0.36852 0.675 0.41482 0.6743 0.44028 C 0.67361 0.46574 0.67534 0.47361 0.68264 0.48473 C 0.68993 0.49584 0.70347 0.51019 0.71805 0.50695 C 0.73264 0.50371 0.75139 0.48449 0.77014 0.46528 " pathEditMode="relative" rAng="0" ptsTypes="aaaaaaaaA">
                                      <p:cBhvr>
                                        <p:cTn id="21" dur="5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56" y="949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2" grpId="0" animBg="1"/>
      <p:bldP spid="9242" grpId="1" animBg="1"/>
      <p:bldP spid="9242" grpId="2" animBg="1"/>
      <p:bldP spid="9242" grpId="3" animBg="1"/>
      <p:bldP spid="9242" grpId="4" animBg="1"/>
      <p:bldP spid="9242" grpId="5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КОЖА -</a:t>
            </a:r>
          </a:p>
        </p:txBody>
      </p:sp>
      <p:pic>
        <p:nvPicPr>
          <p:cNvPr id="6" name="Содержимое 5" descr="1242773510_5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710129" cy="3717564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61D04990-FC64-4A64-80B5-13949F29B4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71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</TotalTime>
  <Words>86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Кто нарисован на картинке?</vt:lpstr>
      <vt:lpstr>Кто нарисован на картинке?</vt:lpstr>
      <vt:lpstr>Презентация PowerPoint</vt:lpstr>
      <vt:lpstr>Тема занятия:</vt:lpstr>
      <vt:lpstr>Охарактеризуй звуки З и Ж:</vt:lpstr>
      <vt:lpstr>Презентация PowerPoint</vt:lpstr>
      <vt:lpstr>Презентация PowerPoint</vt:lpstr>
      <vt:lpstr>            КОЖА -</vt:lpstr>
      <vt:lpstr>            КОЖА -</vt:lpstr>
      <vt:lpstr>Поменяй буквы З и Ж. Прочитай:</vt:lpstr>
      <vt:lpstr>ЛУЖА - </vt:lpstr>
      <vt:lpstr>ЖЕВАТЬ -</vt:lpstr>
      <vt:lpstr> ЛЕЖАТЬ -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1</cp:lastModifiedBy>
  <cp:revision>72</cp:revision>
  <dcterms:created xsi:type="dcterms:W3CDTF">2015-09-22T12:08:41Z</dcterms:created>
  <dcterms:modified xsi:type="dcterms:W3CDTF">2024-02-26T19:46:25Z</dcterms:modified>
</cp:coreProperties>
</file>