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8" r:id="rId4"/>
    <p:sldId id="269" r:id="rId5"/>
    <p:sldId id="270" r:id="rId6"/>
    <p:sldId id="271" r:id="rId7"/>
    <p:sldId id="256" r:id="rId8"/>
    <p:sldId id="27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ou71.edu-nv.ru/files/administrator.dou71_edu_nv_ru/%D0%9D%D0%BE%D0%B2%D0%BE%D1%81%D1%82%D0%B8/%D1%84%D0%B5%D0%B2%D1%80%D0%B0%D0%BB%D1%8C/103520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144000" cy="3196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roprikol.ru/wp-content/uploads/2021/01/kartinki-schastlivoj-semi-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367480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s://avatars.dzeninfra.ru/get-zen_doc/236854/pub_5c4602e665092c00adc7637a_5c49ebfffff27d00ae1a4134/scale_1200"/>
          <p:cNvPicPr>
            <a:picLocks noChangeAspect="1" noChangeArrowheads="1"/>
          </p:cNvPicPr>
          <p:nvPr/>
        </p:nvPicPr>
        <p:blipFill>
          <a:blip r:embed="rId2" cstate="print"/>
          <a:srcRect l="23399" t="12014" r="20805"/>
          <a:stretch>
            <a:fillRect/>
          </a:stretch>
        </p:blipFill>
        <p:spPr bwMode="auto">
          <a:xfrm>
            <a:off x="1691680" y="332656"/>
            <a:ext cx="5822108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s://jlmtgs.com/wp-content/uploads/2018/07/family-thinking.jpg"/>
          <p:cNvPicPr>
            <a:picLocks noChangeAspect="1" noChangeArrowheads="1"/>
          </p:cNvPicPr>
          <p:nvPr/>
        </p:nvPicPr>
        <p:blipFill>
          <a:blip r:embed="rId2" cstate="print"/>
          <a:srcRect l="8621" t="17139" r="5172"/>
          <a:stretch>
            <a:fillRect/>
          </a:stretch>
        </p:blipFill>
        <p:spPr bwMode="auto">
          <a:xfrm>
            <a:off x="899592" y="620688"/>
            <a:ext cx="7518669" cy="5556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6" name="Picture 14" descr="https://img-s3.onedio.com/id-5b3954e06b31397a11ffab27/rev-0/raw/s-1eccb9530f2a53c44a5a843ffe8bd77c9beae8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376387" cy="4752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belon.club/uploads/posts/2023-04/1681388205_belon-club-p-nakopivshiesya-emotsii-oboi-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198779" cy="5472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https://gas-kvas.com/grafic/uploads/posts/2023-10/1696600669_gas-kvas-com-p-kartinki-dlya-semi-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014744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earsfingers.ru/wp-content/uploads/2021/12/scale_1200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089978" cy="5406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12</cp:revision>
  <dcterms:created xsi:type="dcterms:W3CDTF">2024-02-27T16:04:44Z</dcterms:created>
  <dcterms:modified xsi:type="dcterms:W3CDTF">2024-06-22T13:35:23Z</dcterms:modified>
</cp:coreProperties>
</file>