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0" r:id="rId2"/>
    <p:sldId id="275" r:id="rId3"/>
    <p:sldId id="277" r:id="rId4"/>
    <p:sldId id="288" r:id="rId5"/>
    <p:sldId id="257" r:id="rId6"/>
    <p:sldId id="280" r:id="rId7"/>
    <p:sldId id="281" r:id="rId8"/>
    <p:sldId id="282" r:id="rId9"/>
    <p:sldId id="256" r:id="rId10"/>
    <p:sldId id="283" r:id="rId11"/>
    <p:sldId id="260" r:id="rId12"/>
    <p:sldId id="261" r:id="rId13"/>
    <p:sldId id="284" r:id="rId14"/>
    <p:sldId id="265" r:id="rId15"/>
    <p:sldId id="262" r:id="rId16"/>
    <p:sldId id="264" r:id="rId17"/>
    <p:sldId id="263" r:id="rId18"/>
    <p:sldId id="270" r:id="rId19"/>
    <p:sldId id="259" r:id="rId20"/>
    <p:sldId id="269" r:id="rId21"/>
    <p:sldId id="296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491-86A6-4A56-BAA3-89D1844BEFCE}" type="datetimeFigureOut">
              <a:rPr lang="ru-RU" smtClean="0"/>
              <a:t>01.07.2026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64671-D956-4F04-A941-A4C81B1F6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76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64671-D956-4F04-A941-A4C81B1F67F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349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854FD-81FC-4E6F-A579-60780830E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35ACC-5491-4106-98ED-F12FBE493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903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A8400-B1FF-484B-A03F-847ADC979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2649E-F854-4B3B-AA86-89A303987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80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945B2-A9F1-4063-8771-F92FB31B3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0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AD95E-D1DA-4047-A36C-94C0713EE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9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A41D9-98C7-4B6A-B4CC-6307CF2F1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77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32486-B33C-4C27-9B29-E38BB051F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10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B73F1-FD3C-4DD5-A28D-6FD76090F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4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E60B3-AB62-4FD9-BCFA-2D21B77A0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3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6ED5C-1D7D-4A89-8D76-0DD78ABDB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38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1C3F905-C479-4077-8C12-090780C4C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9280" y="762000"/>
            <a:ext cx="731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«Введение. Мир истории» 6 класс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Федеральной адаптированной основной общеобразовательной программы для обучающихся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умственной отсталостью (интеллектуальными нарушениями), 1 вариант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Гущеварова Светлана Юрьевна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«Адаптивная школа «Спутник» г. Перми,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Пермский край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1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1183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КАК ЧЕЛОВЕК ПОЗНАКОМИЛСЯ С ОГНЕМ? » Пожарно-спасательный центр Магаданской 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" r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В Западной Сибири найдена самая северная стоянка древних людей |  Деятельность | РВИ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b="72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2401"/>
          <a:stretch/>
        </p:blipFill>
        <p:spPr>
          <a:xfrm>
            <a:off x="-1" y="0"/>
            <a:ext cx="9158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1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Картинки по запросу берестяная грамо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45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Самое значимое изобретение в истории человечества (ТОП 5) - Mentam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2" b="20000"/>
          <a:stretch>
            <a:fillRect/>
          </a:stretch>
        </p:blipFill>
        <p:spPr bwMode="auto">
          <a:xfrm>
            <a:off x="0" y="1828800"/>
            <a:ext cx="9144000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Инновации с первого плуг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21193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9" descr="Лошадь с плугом картинки, стоковые фото Лошадь с плугом | Deposit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"/>
            <a:ext cx="6477000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1" descr="ベクトルを耕すトラクター のイラスト素材・ベクタ - . Image 72975451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t="29410" r="8966" b="27818"/>
          <a:stretch>
            <a:fillRect/>
          </a:stretch>
        </p:blipFill>
        <p:spPr bwMode="auto">
          <a:xfrm>
            <a:off x="304800" y="3390900"/>
            <a:ext cx="64008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Самолёт &amp;quot;Кудашев-1&amp;quot;. - Российская ави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876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7" descr="Самолет белый фон картинки, стоковые фото Самолет белый фон | Depositphoto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6000" r="6667" b="12000"/>
          <a:stretch>
            <a:fillRect/>
          </a:stretch>
        </p:blipFill>
        <p:spPr bwMode="auto">
          <a:xfrm>
            <a:off x="2971800" y="1646238"/>
            <a:ext cx="5867400" cy="243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 descr="✓ Буран-Энергия #22 скачать клипарт бесплатно - Clipart-DB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0"/>
            <a:ext cx="384175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34" r="1177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558" r="9776"/>
          <a:stretch/>
        </p:blipFill>
        <p:spPr>
          <a:xfrm>
            <a:off x="-1" y="0"/>
            <a:ext cx="914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64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5851525" y="4151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1219200" y="2590799"/>
            <a:ext cx="70104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600" b="1" dirty="0"/>
              <a:t>И</a:t>
            </a:r>
            <a:r>
              <a:rPr lang="ru-RU" sz="3600" dirty="0"/>
              <a:t>СТОРИЯ – НАУКА О ЖИЗНИ ПРИРОДЫ И ОБЩЕСТВА ЛЮДЕЙ.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33" b="40588"/>
          <a:stretch/>
        </p:blipFill>
        <p:spPr>
          <a:xfrm>
            <a:off x="457200" y="427602"/>
            <a:ext cx="1600200" cy="138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390" t="8071" r="66773" b="58386"/>
          <a:stretch/>
        </p:blipFill>
        <p:spPr>
          <a:xfrm>
            <a:off x="1538073" y="979004"/>
            <a:ext cx="1600200" cy="152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8498" r="37220"/>
          <a:stretch/>
        </p:blipFill>
        <p:spPr>
          <a:xfrm>
            <a:off x="7297977" y="3048900"/>
            <a:ext cx="1447800" cy="1524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9245" r="6473"/>
          <a:stretch/>
        </p:blipFill>
        <p:spPr>
          <a:xfrm>
            <a:off x="5029400" y="5000949"/>
            <a:ext cx="1447800" cy="15241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8499" t="46646" r="37221" b="16457"/>
          <a:stretch/>
        </p:blipFill>
        <p:spPr>
          <a:xfrm>
            <a:off x="1112693" y="4806295"/>
            <a:ext cx="1447800" cy="1676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52480"/>
          <a:stretch/>
        </p:blipFill>
        <p:spPr>
          <a:xfrm>
            <a:off x="5107466" y="1556338"/>
            <a:ext cx="1558635" cy="16765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4928" y="521804"/>
            <a:ext cx="914400" cy="914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003466" flipH="1">
            <a:off x="7578438" y="4616737"/>
            <a:ext cx="997527" cy="9975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84108">
            <a:off x="1154422" y="3716572"/>
            <a:ext cx="993734" cy="9998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28880">
            <a:off x="4387977" y="4073117"/>
            <a:ext cx="993734" cy="9998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499406">
            <a:off x="6794183" y="871757"/>
            <a:ext cx="993734" cy="9998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99328" y="417036"/>
            <a:ext cx="2377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СПОКОЙНЫЙ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39001" y="137167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ИГРИВЫЙ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828800" y="3240284"/>
            <a:ext cx="2577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НЕПОНИМАЮЩИЙ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64231" y="3706877"/>
            <a:ext cx="2136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ГРУСТНЫЙ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696200" y="5763015"/>
            <a:ext cx="820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ЗЛОЙ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91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textura-dereva-s-vysokim-razresheniem-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5851525" y="4151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762000" y="3048000"/>
            <a:ext cx="746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sz="3600"/>
          </a:p>
        </p:txBody>
      </p:sp>
      <p:sp>
        <p:nvSpPr>
          <p:cNvPr id="13317" name="WordArt 7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3962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</a:endParaRP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0" y="19050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600" b="1" dirty="0"/>
              <a:t>О</a:t>
            </a:r>
            <a:r>
              <a:rPr lang="ru-RU" sz="3600" dirty="0"/>
              <a:t>ПЫТ ПРОШЛОГО + НОВЫЕ ЗНАНИЯ = БУДУЩЕЕ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" y="152400"/>
            <a:ext cx="48005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ИТОГ УРОКА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5944" t="36459" r="42387" b="27083"/>
          <a:stretch/>
        </p:blipFill>
        <p:spPr>
          <a:xfrm>
            <a:off x="4114800" y="2438400"/>
            <a:ext cx="4114800" cy="3892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70000" contrast="-70000"/>
          </a:blip>
          <a:srcRect l="20607" t="19169" r="20607" b="19488"/>
          <a:stretch/>
        </p:blipFill>
        <p:spPr>
          <a:xfrm flipH="1">
            <a:off x="1143000" y="457200"/>
            <a:ext cx="2286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5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38" r="50000" b="50000"/>
          <a:stretch/>
        </p:blipFill>
        <p:spPr>
          <a:xfrm>
            <a:off x="928396" y="2590800"/>
            <a:ext cx="4786604" cy="34718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533400"/>
            <a:ext cx="29718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0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1333" b="40588"/>
          <a:stretch/>
        </p:blipFill>
        <p:spPr>
          <a:xfrm>
            <a:off x="4218031" y="3897440"/>
            <a:ext cx="1321806" cy="1143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296"/>
          <a:stretch/>
        </p:blipFill>
        <p:spPr>
          <a:xfrm>
            <a:off x="4524731" y="1184269"/>
            <a:ext cx="871640" cy="7021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4908" y="2193839"/>
            <a:ext cx="1751284" cy="1480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12222" t="10001" r="12222" b="9999"/>
          <a:stretch/>
        </p:blipFill>
        <p:spPr>
          <a:xfrm>
            <a:off x="4381264" y="5334000"/>
            <a:ext cx="1158573" cy="12267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36192" y="1124176"/>
            <a:ext cx="2926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НАБЛЮДАЙ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36191" y="2543096"/>
            <a:ext cx="3231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ОБСУЖДАЙ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36191" y="3915080"/>
            <a:ext cx="2317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ДУМАЙ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36191" y="5334000"/>
            <a:ext cx="2926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ВЫПОЛНЯЙ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rcRect r="49533"/>
          <a:stretch/>
        </p:blipFill>
        <p:spPr>
          <a:xfrm rot="1140066">
            <a:off x="459758" y="5529324"/>
            <a:ext cx="455221" cy="90201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l="48720" t="21863" r="11813" b="20984"/>
          <a:stretch/>
        </p:blipFill>
        <p:spPr>
          <a:xfrm rot="20307500">
            <a:off x="1132568" y="5120400"/>
            <a:ext cx="557805" cy="6427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/>
          <a:srcRect r="49533"/>
          <a:stretch/>
        </p:blipFill>
        <p:spPr>
          <a:xfrm rot="1140066">
            <a:off x="724756" y="3650495"/>
            <a:ext cx="455221" cy="9020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/>
          <a:srcRect l="48720" t="21863" r="11813" b="20984"/>
          <a:stretch/>
        </p:blipFill>
        <p:spPr>
          <a:xfrm rot="19945327">
            <a:off x="1454220" y="1442586"/>
            <a:ext cx="557805" cy="64273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/>
          <a:srcRect l="48720" t="21863" r="11813" b="20984"/>
          <a:stretch/>
        </p:blipFill>
        <p:spPr>
          <a:xfrm rot="19945327">
            <a:off x="1331868" y="3224701"/>
            <a:ext cx="557805" cy="6427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6"/>
          <a:srcRect r="49533"/>
          <a:stretch/>
        </p:blipFill>
        <p:spPr>
          <a:xfrm rot="1140066">
            <a:off x="821809" y="1895338"/>
            <a:ext cx="455221" cy="90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2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extura-dereva-s-vysokim-razresheniem-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3400" y="1676400"/>
            <a:ext cx="8153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600" b="1" dirty="0"/>
              <a:t>М</a:t>
            </a:r>
            <a:r>
              <a:rPr lang="ru-RU" sz="3600" dirty="0"/>
              <a:t>ИР </a:t>
            </a:r>
            <a:r>
              <a:rPr lang="ru-RU" sz="3600" dirty="0" smtClean="0"/>
              <a:t>ИСТОРИИ.</a:t>
            </a:r>
            <a:endParaRPr lang="ru-RU" sz="3600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143000" y="3200400"/>
            <a:ext cx="6858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dirty="0" smtClean="0"/>
              <a:t>ЖИЗНЬ </a:t>
            </a:r>
            <a:r>
              <a:rPr lang="ru-RU" sz="3200" dirty="0"/>
              <a:t>ПРИРОДЫ </a:t>
            </a:r>
            <a:r>
              <a:rPr lang="ru-RU" sz="3200" dirty="0" smtClean="0"/>
              <a:t>И ЛЮДЕЙ</a:t>
            </a:r>
          </a:p>
          <a:p>
            <a:pPr algn="ctr" eaLnBrk="1" hangingPunct="1"/>
            <a:r>
              <a:rPr lang="ru-RU" sz="3200" dirty="0" smtClean="0"/>
              <a:t>В </a:t>
            </a:r>
            <a:r>
              <a:rPr lang="ru-RU" sz="3200" dirty="0"/>
              <a:t>ПРОШЛОМ.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" y="76200"/>
            <a:ext cx="4952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ТЕМА УРОКА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1587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8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199" y="0"/>
            <a:ext cx="922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181" t="4051" r="14991"/>
          <a:stretch/>
        </p:blipFill>
        <p:spPr>
          <a:xfrm>
            <a:off x="1" y="-1"/>
            <a:ext cx="9144000" cy="688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3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191" r="4444"/>
          <a:stretch/>
        </p:blipFill>
        <p:spPr>
          <a:xfrm>
            <a:off x="0" y="0"/>
            <a:ext cx="91407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85</Words>
  <Application>Microsoft Office PowerPoint</Application>
  <PresentationFormat>Экран (4:3)</PresentationFormat>
  <Paragraphs>25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Sveta</cp:lastModifiedBy>
  <cp:revision>52</cp:revision>
  <cp:lastPrinted>1601-01-01T00:00:00Z</cp:lastPrinted>
  <dcterms:created xsi:type="dcterms:W3CDTF">2021-09-01T10:14:13Z</dcterms:created>
  <dcterms:modified xsi:type="dcterms:W3CDTF">2026-07-01T06:27:42Z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