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6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4" r:id="rId3"/>
    <p:sldMasterId id="2147483686" r:id="rId4"/>
    <p:sldMasterId id="2147483710" r:id="rId5"/>
    <p:sldMasterId id="2147483722" r:id="rId6"/>
    <p:sldMasterId id="2147483734" r:id="rId7"/>
    <p:sldMasterId id="2147483746" r:id="rId8"/>
    <p:sldMasterId id="2147483758" r:id="rId9"/>
    <p:sldMasterId id="2147483770" r:id="rId10"/>
    <p:sldMasterId id="2147483806" r:id="rId11"/>
    <p:sldMasterId id="2147483818" r:id="rId12"/>
    <p:sldMasterId id="2147483830" r:id="rId13"/>
    <p:sldMasterId id="2147483842" r:id="rId14"/>
    <p:sldMasterId id="2147483854" r:id="rId15"/>
    <p:sldMasterId id="2147483866" r:id="rId16"/>
    <p:sldMasterId id="2147483878" r:id="rId17"/>
  </p:sldMasterIdLst>
  <p:notesMasterIdLst>
    <p:notesMasterId r:id="rId41"/>
  </p:notesMasterIdLst>
  <p:sldIdLst>
    <p:sldId id="256" r:id="rId18"/>
    <p:sldId id="275" r:id="rId19"/>
    <p:sldId id="274" r:id="rId20"/>
    <p:sldId id="276" r:id="rId21"/>
    <p:sldId id="280" r:id="rId22"/>
    <p:sldId id="278" r:id="rId23"/>
    <p:sldId id="279" r:id="rId24"/>
    <p:sldId id="281" r:id="rId25"/>
    <p:sldId id="282" r:id="rId26"/>
    <p:sldId id="283" r:id="rId27"/>
    <p:sldId id="288" r:id="rId28"/>
    <p:sldId id="289" r:id="rId29"/>
    <p:sldId id="291" r:id="rId30"/>
    <p:sldId id="290" r:id="rId31"/>
    <p:sldId id="292" r:id="rId32"/>
    <p:sldId id="293" r:id="rId33"/>
    <p:sldId id="294" r:id="rId34"/>
    <p:sldId id="295" r:id="rId35"/>
    <p:sldId id="296" r:id="rId36"/>
    <p:sldId id="297" r:id="rId37"/>
    <p:sldId id="271" r:id="rId38"/>
    <p:sldId id="257" r:id="rId39"/>
    <p:sldId id="273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36E9D-2B69-47BF-9174-A721A17F8EC9}" type="datetimeFigureOut">
              <a:rPr lang="ru-RU" smtClean="0"/>
              <a:pPr/>
              <a:t>14.04.2021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DEBF3-C638-4F4C-9408-37DAAF348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374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DEBF3-C638-4F4C-9408-37DAAF34829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74CF6-CF9A-4F42-A086-19EBFCE1AF63}" type="datetime1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Lenta_P1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81500" y="3048000"/>
            <a:ext cx="4762500" cy="381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цветы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2384884"/>
            <a:ext cx="5990780" cy="44731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88740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6000" b="1" i="0" cap="none" spc="0">
                <a:ln w="11430"/>
                <a:solidFill>
                  <a:srgbClr val="57201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729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38BEF-AC51-41E5-B26A-1A7881FF630C}" type="datetime1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417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220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94969"/>
      </p:ext>
    </p:extLst>
  </p:cSld>
  <p:clrMapOvr>
    <a:masterClrMapping/>
  </p:clrMapOvr>
  <p:transition spd="slow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78903"/>
      </p:ext>
    </p:extLst>
  </p:cSld>
  <p:clrMapOvr>
    <a:masterClrMapping/>
  </p:clrMapOvr>
  <p:transition spd="slow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957360"/>
      </p:ext>
    </p:extLst>
  </p:cSld>
  <p:clrMapOvr>
    <a:masterClrMapping/>
  </p:clrMapOvr>
  <p:transition spd="slow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402995"/>
      </p:ext>
    </p:extLst>
  </p:cSld>
  <p:clrMapOvr>
    <a:masterClrMapping/>
  </p:clrMapOvr>
  <p:transition spd="slow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832031"/>
      </p:ext>
    </p:extLst>
  </p:cSld>
  <p:clrMapOvr>
    <a:masterClrMapping/>
  </p:clrMapOvr>
  <p:transition spd="slow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49113"/>
      </p:ext>
    </p:extLst>
  </p:cSld>
  <p:clrMapOvr>
    <a:masterClrMapping/>
  </p:clrMapOvr>
  <p:transition spd="slow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321415"/>
      </p:ext>
    </p:extLst>
  </p:cSld>
  <p:clrMapOvr>
    <a:masterClrMapping/>
  </p:clrMapOvr>
  <p:transition spd="slow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38497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23396-BE0D-4BCF-9ABD-41D8AD6B7BB5}" type="datetime1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012363"/>
      </p:ext>
    </p:extLst>
  </p:cSld>
  <p:clrMapOvr>
    <a:masterClrMapping/>
  </p:clrMapOvr>
  <p:transition spd="slow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173701"/>
      </p:ext>
    </p:extLst>
  </p:cSld>
  <p:clrMapOvr>
    <a:masterClrMapping/>
  </p:clrMapOvr>
  <p:transition spd="slow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7437"/>
      </p:ext>
    </p:extLst>
  </p:cSld>
  <p:clrMapOvr>
    <a:masterClrMapping/>
  </p:clrMapOvr>
  <p:transition spd="slow"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48841"/>
      </p:ext>
    </p:extLst>
  </p:cSld>
  <p:clrMapOvr>
    <a:masterClrMapping/>
  </p:clrMapOvr>
  <p:transition spd="slow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151668"/>
      </p:ext>
    </p:extLst>
  </p:cSld>
  <p:clrMapOvr>
    <a:masterClrMapping/>
  </p:clrMapOvr>
  <p:transition spd="slow"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724782"/>
      </p:ext>
    </p:extLst>
  </p:cSld>
  <p:clrMapOvr>
    <a:masterClrMapping/>
  </p:clrMapOvr>
  <p:transition spd="slow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31358"/>
      </p:ext>
    </p:extLst>
  </p:cSld>
  <p:clrMapOvr>
    <a:masterClrMapping/>
  </p:clrMapOvr>
  <p:transition spd="slow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398411"/>
      </p:ext>
    </p:extLst>
  </p:cSld>
  <p:clrMapOvr>
    <a:masterClrMapping/>
  </p:clrMapOvr>
  <p:transition spd="slow"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84889"/>
      </p:ext>
    </p:extLst>
  </p:cSld>
  <p:clrMapOvr>
    <a:masterClrMapping/>
  </p:clrMapOvr>
  <p:transition spd="slow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7792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D4D01-FC6C-40DA-8E55-5BA0D54FDD32}" type="datetime1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05342"/>
      </p:ext>
    </p:extLst>
  </p:cSld>
  <p:clrMapOvr>
    <a:masterClrMapping/>
  </p:clrMapOvr>
  <p:transition spd="slow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38706"/>
      </p:ext>
    </p:extLst>
  </p:cSld>
  <p:clrMapOvr>
    <a:masterClrMapping/>
  </p:clrMapOvr>
  <p:transition spd="slow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39938"/>
      </p:ext>
    </p:extLst>
  </p:cSld>
  <p:clrMapOvr>
    <a:masterClrMapping/>
  </p:clrMapOvr>
  <p:transition spd="slow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52679"/>
      </p:ext>
    </p:extLst>
  </p:cSld>
  <p:clrMapOvr>
    <a:masterClrMapping/>
  </p:clrMapOvr>
  <p:transition spd="slow"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2917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352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31375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7735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8040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013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AACD-3420-4D4B-8F44-1C1EE3DD171A}" type="datetime1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2456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50816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6657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12293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18449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38604"/>
      </p:ext>
    </p:extLst>
  </p:cSld>
  <p:clrMapOvr>
    <a:masterClrMapping/>
  </p:clrMapOvr>
  <p:transition spd="slow"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1734"/>
      </p:ext>
    </p:extLst>
  </p:cSld>
  <p:clrMapOvr>
    <a:masterClrMapping/>
  </p:clrMapOvr>
  <p:transition spd="slow"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90380"/>
      </p:ext>
    </p:extLst>
  </p:cSld>
  <p:clrMapOvr>
    <a:masterClrMapping/>
  </p:clrMapOvr>
  <p:transition spd="slow"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97359"/>
      </p:ext>
    </p:extLst>
  </p:cSld>
  <p:clrMapOvr>
    <a:masterClrMapping/>
  </p:clrMapOvr>
  <p:transition spd="slow"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509607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13552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0216"/>
      </p:ext>
    </p:extLst>
  </p:cSld>
  <p:clrMapOvr>
    <a:masterClrMapping/>
  </p:clrMapOvr>
  <p:transition spd="slow"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82862"/>
      </p:ext>
    </p:extLst>
  </p:cSld>
  <p:clrMapOvr>
    <a:masterClrMapping/>
  </p:clrMapOvr>
  <p:transition spd="slow"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21840"/>
      </p:ext>
    </p:extLst>
  </p:cSld>
  <p:clrMapOvr>
    <a:masterClrMapping/>
  </p:clrMapOvr>
  <p:transition spd="slow"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86193"/>
      </p:ext>
    </p:extLst>
  </p:cSld>
  <p:clrMapOvr>
    <a:masterClrMapping/>
  </p:clrMapOvr>
  <p:transition spd="slow"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20248"/>
      </p:ext>
    </p:extLst>
  </p:cSld>
  <p:clrMapOvr>
    <a:masterClrMapping/>
  </p:clrMapOvr>
  <p:transition spd="slow"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30335"/>
      </p:ext>
    </p:extLst>
  </p:cSld>
  <p:clrMapOvr>
    <a:masterClrMapping/>
  </p:clrMapOvr>
  <p:transition spd="slow"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611183"/>
      </p:ext>
    </p:extLst>
  </p:cSld>
  <p:clrMapOvr>
    <a:masterClrMapping/>
  </p:clrMapOvr>
  <p:transition spd="slow"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225850"/>
      </p:ext>
    </p:extLst>
  </p:cSld>
  <p:clrMapOvr>
    <a:masterClrMapping/>
  </p:clrMapOvr>
  <p:transition spd="slow"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830522"/>
      </p:ext>
    </p:extLst>
  </p:cSld>
  <p:clrMapOvr>
    <a:masterClrMapping/>
  </p:clrMapOvr>
  <p:transition spd="slow"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783742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5302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53054"/>
      </p:ext>
    </p:extLst>
  </p:cSld>
  <p:clrMapOvr>
    <a:masterClrMapping/>
  </p:clrMapOvr>
  <p:transition spd="slow"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30529"/>
      </p:ext>
    </p:extLst>
  </p:cSld>
  <p:clrMapOvr>
    <a:masterClrMapping/>
  </p:clrMapOvr>
  <p:transition spd="slow"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95337"/>
      </p:ext>
    </p:extLst>
  </p:cSld>
  <p:clrMapOvr>
    <a:masterClrMapping/>
  </p:clrMapOvr>
  <p:transition spd="slow"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59308"/>
      </p:ext>
    </p:extLst>
  </p:cSld>
  <p:clrMapOvr>
    <a:masterClrMapping/>
  </p:clrMapOvr>
  <p:transition spd="slow"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4989"/>
      </p:ext>
    </p:extLst>
  </p:cSld>
  <p:clrMapOvr>
    <a:masterClrMapping/>
  </p:clrMapOvr>
  <p:transition spd="slow"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42448"/>
      </p:ext>
    </p:extLst>
  </p:cSld>
  <p:clrMapOvr>
    <a:masterClrMapping/>
  </p:clrMapOvr>
  <p:transition spd="slow"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86521"/>
      </p:ext>
    </p:extLst>
  </p:cSld>
  <p:clrMapOvr>
    <a:masterClrMapping/>
  </p:clrMapOvr>
  <p:transition spd="slow"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22987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17042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60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5040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8823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28829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1674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1378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48240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18663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3740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6774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4688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893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2227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39244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80615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76353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61319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06827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3149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2847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90496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50893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164480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7348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330636"/>
      </p:ext>
    </p:extLst>
  </p:cSld>
  <p:clrMapOvr>
    <a:masterClrMapping/>
  </p:clrMapOvr>
  <p:transition spd="slow"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233409"/>
      </p:ext>
    </p:extLst>
  </p:cSld>
  <p:clrMapOvr>
    <a:masterClrMapping/>
  </p:clrMapOvr>
  <p:transition spd="slow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36640"/>
      </p:ext>
    </p:extLst>
  </p:cSld>
  <p:clrMapOvr>
    <a:masterClrMapping/>
  </p:clrMapOvr>
  <p:transition spd="slow"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192246"/>
      </p:ext>
    </p:extLst>
  </p:cSld>
  <p:clrMapOvr>
    <a:masterClrMapping/>
  </p:clrMapOvr>
  <p:transition spd="slow"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54316"/>
      </p:ext>
    </p:extLst>
  </p:cSld>
  <p:clrMapOvr>
    <a:masterClrMapping/>
  </p:clrMapOvr>
  <p:transition spd="slow"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366725"/>
      </p:ext>
    </p:extLst>
  </p:cSld>
  <p:clrMapOvr>
    <a:masterClrMapping/>
  </p:clrMapOvr>
  <p:transition spd="slow"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937784"/>
      </p:ext>
    </p:extLst>
  </p:cSld>
  <p:clrMapOvr>
    <a:masterClrMapping/>
  </p:clrMapOvr>
  <p:transition spd="slow"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430128"/>
      </p:ext>
    </p:extLst>
  </p:cSld>
  <p:clrMapOvr>
    <a:masterClrMapping/>
  </p:clrMapOvr>
  <p:transition spd="slow"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184134"/>
      </p:ext>
    </p:extLst>
  </p:cSld>
  <p:clrMapOvr>
    <a:masterClrMapping/>
  </p:clrMapOvr>
  <p:transition spd="slow"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171590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E4A0-3038-44BE-9E52-BCFA1AF5F02F}" type="datetime1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07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012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88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9023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228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2098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637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648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6915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603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02D4F-ADD5-4A1A-852E-E7361023C309}" type="datetime1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06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594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116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9918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380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2553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6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550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1055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101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0C53-09EC-4C16-A0B4-0DFFD4D71FAE}" type="datetime1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138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7842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4213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492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3992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410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45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068319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91794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68137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8A9CE-EF32-46C9-AFB6-2545AE68256E}" type="datetime1">
              <a:rPr lang="ru-RU" smtClean="0"/>
              <a:t>14.04.2021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7501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632939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774691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18793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32601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46025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30445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64601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B093-EB17-4C07-A6DB-1606B8A1700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848294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FFDE-2BD4-466A-BB6D-BCACF4E8B4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7608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62522-4103-40A1-9A08-C37AFCC41361}" type="datetime1">
              <a:rPr lang="ru-RU" smtClean="0"/>
              <a:t>14.04.2021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6B218-2B44-4311-AF1E-C2D6F5D1BB0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381554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F7A3-53A9-48DA-9DF0-D4F6C416E4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629438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30D30-9728-4B2C-AD0F-14B23874CF7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21860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6032C-504A-43AB-9739-4AD270F285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765734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9E5EF-2019-4DC7-9558-CF57067B7AA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5595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12F7A-8D6A-49B0-9B63-9D3B119C14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30655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622-7BB1-477A-90D9-42E288DD26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52224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DA54-5DDF-47B1-85B2-733709ABB0E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809351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BB8D1-5D1F-45B6-8388-FBE123318FA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26036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6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83863-1F4E-4187-BCE0-B3320C350B20}" type="datetime1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8898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3512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7444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312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5104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660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0497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8521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211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6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FECE6-8EB2-4084-8E34-3808E091B205}" type="datetime1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" name="Рисунок 11" descr="vfrb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7245" y="3411513"/>
            <a:ext cx="1720439" cy="3401863"/>
          </a:xfrm>
          <a:prstGeom prst="rect">
            <a:avLst/>
          </a:prstGeom>
        </p:spPr>
      </p:pic>
      <p:pic>
        <p:nvPicPr>
          <p:cNvPr id="13" name="Рисунок 12" descr="vfrb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1105670" y="4274283"/>
            <a:ext cx="1765571" cy="3401863"/>
          </a:xfrm>
          <a:prstGeom prst="rect">
            <a:avLst/>
          </a:prstGeom>
        </p:spPr>
      </p:pic>
      <p:pic>
        <p:nvPicPr>
          <p:cNvPr id="14" name="Рисунок 13" descr="0_8e311_6aba0cd4_S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15516" y="5409220"/>
            <a:ext cx="1428750" cy="126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7188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098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173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5088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48895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6841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21560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2940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4634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53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82047-6039-44CD-8495-9148E12A8A1A}" type="datetime1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521" y="4445226"/>
            <a:ext cx="2366247" cy="24127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76578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6245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06483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45349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3895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623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44292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7208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1238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25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920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00200"/>
            <a:ext cx="79208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22F71-19A9-44A0-BC73-A6C4045647BA}" type="datetime1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4078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938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8480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2357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17743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7523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6176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32876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2090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811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9959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38269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5E511-3B0F-45D2-94FE-0F945D9C47F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58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0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612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48195A-A888-4D78-B5B1-FC6798F4F62A}" type="datetimeFigureOut">
              <a:rPr lang="ru-RU" smtClean="0">
                <a:solidFill>
                  <a:srgbClr val="D6ECFF"/>
                </a:solidFill>
              </a:rPr>
              <a:pPr/>
              <a:t>14.04.2021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00EA552-AB42-41D2-BA56-EBF4DF1C9952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822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089;&#1077;&#1088;\Desktop\9-maya-den-pobedy--den-pobedy.mp3" TargetMode="Externa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 днём Победы!</a:t>
            </a:r>
            <a:endParaRPr lang="ru-RU" dirty="0"/>
          </a:p>
        </p:txBody>
      </p:sp>
      <p:pic>
        <p:nvPicPr>
          <p:cNvPr id="5" name="9-maya-den-pobedy--den-pobe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68444" y="6553200"/>
            <a:ext cx="304800" cy="3048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75656" y="2312876"/>
            <a:ext cx="6400800" cy="1752600"/>
          </a:xfrm>
        </p:spPr>
        <p:txBody>
          <a:bodyPr>
            <a:no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«Вечная </a:t>
            </a: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память героям!»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numSld="999">
                <p:cTn id="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716338"/>
            <a:ext cx="4535487" cy="28273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890" y="115888"/>
            <a:ext cx="4553623" cy="3421124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5"/>
            <a:ext cx="4247964" cy="319145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2462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971550" y="230188"/>
            <a:ext cx="74104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CC00"/>
                </a:solidFill>
                <a:latin typeface="Monotype Corsiva" pitchFamily="66" charset="0"/>
              </a:rPr>
              <a:t>Долгих  4 года длилась Великая Отечественная война.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CC00"/>
                </a:solidFill>
                <a:latin typeface="Monotype Corsiva" pitchFamily="66" charset="0"/>
              </a:rPr>
              <a:t>За это время погибло очень много  солдат и мирных жителей.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125538"/>
            <a:ext cx="6972300" cy="5502275"/>
          </a:xfrm>
          <a:prstGeom prst="rect">
            <a:avLst/>
          </a:prstGeom>
          <a:noFill/>
          <a:ln w="603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5795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inmsk.ru/images/34621/63/3462163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06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716338"/>
            <a:ext cx="4535487" cy="28273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15888"/>
            <a:ext cx="4535487" cy="3407498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2"/>
            <a:ext cx="4246563" cy="319040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741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50825" y="493713"/>
            <a:ext cx="28797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CC00"/>
                </a:solidFill>
                <a:latin typeface="Monotype Corsiva" pitchFamily="66" charset="0"/>
              </a:rPr>
              <a:t>А в далеком тылу женщины и дети работали на  военных заводах, делали самолеты, оружие, снаряды и бомбы, </a:t>
            </a:r>
            <a:endParaRPr lang="ru-RU" sz="2000" smtClean="0">
              <a:solidFill>
                <a:srgbClr val="FFCC00"/>
              </a:solidFill>
              <a:latin typeface="Monotype Corsiva" pitchFamily="66" charset="0"/>
            </a:endParaRPr>
          </a:p>
        </p:txBody>
      </p:sp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852738"/>
            <a:ext cx="5040312" cy="37925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88913"/>
            <a:ext cx="4465637" cy="33480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6011863" y="3933825"/>
            <a:ext cx="2209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CC00"/>
                </a:solidFill>
                <a:latin typeface="Monotype Corsiva" pitchFamily="66" charset="0"/>
              </a:rPr>
              <a:t>копали окопы, стараясь помочь мужьям, сыновьям, отцам, фронту.</a:t>
            </a:r>
          </a:p>
        </p:txBody>
      </p:sp>
    </p:spTree>
    <p:extLst>
      <p:ext uri="{BB962C8B-B14F-4D97-AF65-F5344CB8AC3E}">
        <p14:creationId xmlns:p14="http://schemas.microsoft.com/office/powerpoint/2010/main" val="16639048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nu.docdat.com/pars_docs/refs/186/185245/img3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935"/>
            <a:ext cx="4320480" cy="316835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44008" y="244142"/>
            <a:ext cx="47160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</a:rPr>
              <a:t>В годы войны дети </a:t>
            </a:r>
            <a:endParaRPr lang="ru-RU" sz="2800" b="1" dirty="0" smtClean="0">
              <a:solidFill>
                <a:prstClr val="white"/>
              </a:solidFill>
            </a:endParaRPr>
          </a:p>
          <a:p>
            <a:r>
              <a:rPr lang="ru-RU" sz="2800" b="1" dirty="0" smtClean="0">
                <a:solidFill>
                  <a:prstClr val="white"/>
                </a:solidFill>
              </a:rPr>
              <a:t>собирали более</a:t>
            </a:r>
          </a:p>
          <a:p>
            <a:r>
              <a:rPr lang="ru-RU" sz="2800" b="1" dirty="0" smtClean="0">
                <a:solidFill>
                  <a:prstClr val="white"/>
                </a:solidFill>
              </a:rPr>
              <a:t> </a:t>
            </a:r>
            <a:r>
              <a:rPr lang="ru-RU" sz="2800" b="1" dirty="0">
                <a:solidFill>
                  <a:prstClr val="white"/>
                </a:solidFill>
              </a:rPr>
              <a:t>500 деталей для боевой техники за сутки.</a:t>
            </a:r>
          </a:p>
        </p:txBody>
      </p:sp>
      <p:pic>
        <p:nvPicPr>
          <p:cNvPr id="4" name="Рисунок 3" descr="http://img-fotki.yandex.ru/get/2814/viktor3951.52/0_5334c_6c02c8c0_ori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73504"/>
            <a:ext cx="4968552" cy="3667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02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fs00.infourok.ru/images/doc/266/271873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8406"/>
            <a:ext cx="7831724" cy="587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188640"/>
            <a:ext cx="5430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prstClr val="white"/>
                </a:solidFill>
              </a:rPr>
              <a:t>Всё для фронта, всё для Победы</a:t>
            </a:r>
            <a:r>
              <a:rPr lang="ru-RU" sz="2800" dirty="0" smtClean="0">
                <a:solidFill>
                  <a:prstClr val="white"/>
                </a:solidFill>
              </a:rPr>
              <a:t>!</a:t>
            </a:r>
            <a:endParaRPr 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72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binlib.ru/uploads/posts/2017-03/1489480227_pisma-s-fron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0"/>
            <a:ext cx="4954760" cy="691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54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s://tvkinoradio.ru/upload/images/Event/43/40/16/434016320c1467604eaf8c72a27a5b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0"/>
            <a:ext cx="9142258" cy="68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44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85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5616" y="26064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Накануне начала войны в школах прошли выпускные балы.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628800"/>
            <a:ext cx="7416824" cy="510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14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704975" y="238125"/>
            <a:ext cx="5383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CC00"/>
                </a:solidFill>
                <a:latin typeface="Monotype Corsiva" pitchFamily="66" charset="0"/>
              </a:rPr>
              <a:t>Никто и  никогда не забудет подвиг советских солдат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FFCC00"/>
                </a:solidFill>
                <a:latin typeface="Monotype Corsiva" pitchFamily="66" charset="0"/>
              </a:rPr>
              <a:t>в Великую Отечественную войну .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35050"/>
            <a:ext cx="8353425" cy="55054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4664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:\49692836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00708"/>
            <a:ext cx="6408712" cy="4857886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29475640_2452126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636" y="908720"/>
            <a:ext cx="7155644" cy="4803889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34818" name="Picture 2" descr="F:\85154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308812" cy="5481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280253"/>
            <a:ext cx="8136904" cy="542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6154" y="0"/>
            <a:ext cx="76065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prstClr val="white"/>
                </a:solidFill>
              </a:rPr>
              <a:t>После выпускного бала все мечтали</a:t>
            </a:r>
          </a:p>
          <a:p>
            <a:r>
              <a:rPr lang="ru-RU" sz="3600" b="1" dirty="0" smtClean="0">
                <a:solidFill>
                  <a:prstClr val="white"/>
                </a:solidFill>
              </a:rPr>
              <a:t> о новой светлой жизни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6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гел\Downloads\ade917b3fd082d44e0c642ec1a2b38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44408" cy="506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1032" y="188639"/>
            <a:ext cx="73162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prstClr val="white"/>
                </a:solidFill>
              </a:rPr>
              <a:t>Зарю, что шла по травам и цветам, </a:t>
            </a:r>
            <a:endParaRPr lang="ru-RU" sz="3600" b="1" dirty="0" smtClean="0">
              <a:solidFill>
                <a:prstClr val="white"/>
              </a:solidFill>
            </a:endParaRPr>
          </a:p>
          <a:p>
            <a:r>
              <a:rPr lang="ru-RU" sz="3600" b="1" dirty="0" smtClean="0">
                <a:solidFill>
                  <a:prstClr val="white"/>
                </a:solidFill>
              </a:rPr>
              <a:t>Обшарили </a:t>
            </a:r>
            <a:r>
              <a:rPr lang="ru-RU" sz="3600" b="1" dirty="0">
                <a:solidFill>
                  <a:prstClr val="white"/>
                </a:solidFill>
              </a:rPr>
              <a:t>немецкие бинокли.</a:t>
            </a:r>
          </a:p>
        </p:txBody>
      </p:sp>
    </p:spTree>
    <p:extLst>
      <p:ext uri="{BB962C8B-B14F-4D97-AF65-F5344CB8AC3E}">
        <p14:creationId xmlns:p14="http://schemas.microsoft.com/office/powerpoint/2010/main" val="400964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004048" cy="327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264" y="2852936"/>
            <a:ext cx="6311232" cy="379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79326" y="548680"/>
            <a:ext cx="34674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</a:rPr>
              <a:t>Так начиналось утро </a:t>
            </a:r>
            <a:endParaRPr lang="ru-RU" sz="2800" b="1" dirty="0" smtClean="0">
              <a:solidFill>
                <a:prstClr val="white"/>
              </a:solidFill>
            </a:endParaRPr>
          </a:p>
          <a:p>
            <a:r>
              <a:rPr lang="ru-RU" sz="2800" b="1" dirty="0" smtClean="0">
                <a:solidFill>
                  <a:prstClr val="white"/>
                </a:solidFill>
              </a:rPr>
              <a:t>22 </a:t>
            </a:r>
            <a:r>
              <a:rPr lang="ru-RU" sz="2800" b="1" dirty="0">
                <a:solidFill>
                  <a:prstClr val="white"/>
                </a:solidFill>
              </a:rPr>
              <a:t>июня 1941 года.</a:t>
            </a:r>
          </a:p>
        </p:txBody>
      </p:sp>
      <p:pic>
        <p:nvPicPr>
          <p:cNvPr id="10242" name="Picture 2" descr="http://www.rhistory.ru/img/5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52335"/>
            <a:ext cx="3096344" cy="199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77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4392612" cy="2822575"/>
          </a:xfrm>
          <a:prstGeom prst="rect">
            <a:avLst/>
          </a:prstGeom>
          <a:noFill/>
          <a:ln w="476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267075"/>
            <a:ext cx="4465637" cy="3352800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395288" y="4538663"/>
            <a:ext cx="33115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FFFF"/>
                </a:solidFill>
              </a:rPr>
              <a:t> Началась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FFFF"/>
                </a:solidFill>
              </a:rPr>
              <a:t>         Великая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FFFF"/>
                </a:solidFill>
              </a:rPr>
              <a:t>               Отечественная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FFFF"/>
                </a:solidFill>
              </a:rPr>
              <a:t>                           война.</a:t>
            </a:r>
            <a:r>
              <a:rPr lang="ru-RU" smtClean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210175" y="908050"/>
            <a:ext cx="3394075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FFFF"/>
                </a:solidFill>
              </a:rPr>
              <a:t>       </a:t>
            </a:r>
            <a:r>
              <a:rPr lang="ru-RU" sz="1600" b="1" smtClean="0">
                <a:solidFill>
                  <a:srgbClr val="FFFFFF"/>
                </a:solidFill>
              </a:rPr>
              <a:t>22 июня 1941 года без объявления войны фашисты напали на нашу Родину. На  города посыпались бомбы, на нашу землю ступили вражеские фашистские солдаты.</a:t>
            </a:r>
          </a:p>
        </p:txBody>
      </p:sp>
    </p:spTree>
    <p:extLst>
      <p:ext uri="{BB962C8B-B14F-4D97-AF65-F5344CB8AC3E}">
        <p14:creationId xmlns:p14="http://schemas.microsoft.com/office/powerpoint/2010/main" val="24969480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4284663" y="652463"/>
            <a:ext cx="41036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FFCC00"/>
                </a:solidFill>
              </a:rPr>
              <a:t>            </a:t>
            </a:r>
            <a:r>
              <a:rPr lang="ru-RU" sz="2400" b="1" smtClean="0">
                <a:solidFill>
                  <a:srgbClr val="FFCC00"/>
                </a:solidFill>
                <a:latin typeface="Monotype Corsiva" pitchFamily="66" charset="0"/>
              </a:rPr>
              <a:t>Все жители нашей страны, и старые и молодые  взяли оружие в руки и встали на защиту  Родины.</a:t>
            </a:r>
          </a:p>
        </p:txBody>
      </p:sp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3659187" cy="5329237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636838"/>
            <a:ext cx="4702175" cy="3527425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653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evitebsk.com/w/images/a/ae/Vitebsk-aero-july1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14655"/>
            <a:ext cx="55245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s7011.vk.me/c540101/v540101464/38e93/usqskZt41N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067175" cy="555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548680"/>
            <a:ext cx="378905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prstClr val="white"/>
                </a:solidFill>
              </a:rPr>
              <a:t>Фашистские самолёты</a:t>
            </a:r>
          </a:p>
          <a:p>
            <a:r>
              <a:rPr lang="ru-RU" sz="2800" b="1" dirty="0" smtClean="0">
                <a:solidFill>
                  <a:prstClr val="white"/>
                </a:solidFill>
              </a:rPr>
              <a:t> бомбят мирно спящие</a:t>
            </a:r>
          </a:p>
          <a:p>
            <a:r>
              <a:rPr lang="ru-RU" sz="2800" b="1" dirty="0" smtClean="0">
                <a:solidFill>
                  <a:prstClr val="white"/>
                </a:solidFill>
              </a:rPr>
              <a:t> советские города</a:t>
            </a:r>
            <a:endParaRPr lang="ru-RU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63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9582"/>
            <a:ext cx="8361251" cy="5500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51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7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8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6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195</Words>
  <Application>Microsoft Office PowerPoint</Application>
  <PresentationFormat>Экран (4:3)</PresentationFormat>
  <Paragraphs>33</Paragraphs>
  <Slides>23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23</vt:i4>
      </vt:variant>
    </vt:vector>
  </HeadingPairs>
  <TitlesOfParts>
    <vt:vector size="50" baseType="lpstr">
      <vt:lpstr>Arial</vt:lpstr>
      <vt:lpstr>Calibri</vt:lpstr>
      <vt:lpstr>Cambria</vt:lpstr>
      <vt:lpstr>Consolas</vt:lpstr>
      <vt:lpstr>Corbel</vt:lpstr>
      <vt:lpstr>Monotype Corsiva</vt:lpstr>
      <vt:lpstr>Tahoma</vt:lpstr>
      <vt:lpstr>Wingdings</vt:lpstr>
      <vt:lpstr>Wingdings 2</vt:lpstr>
      <vt:lpstr>Wingdings 3</vt:lpstr>
      <vt:lpstr>Тема Office</vt:lpstr>
      <vt:lpstr>Метро</vt:lpstr>
      <vt:lpstr>1_Метро</vt:lpstr>
      <vt:lpstr>2_Метро</vt:lpstr>
      <vt:lpstr>Текстура</vt:lpstr>
      <vt:lpstr>1_Текстура</vt:lpstr>
      <vt:lpstr>4_Метро</vt:lpstr>
      <vt:lpstr>5_Метро</vt:lpstr>
      <vt:lpstr>3_Метро</vt:lpstr>
      <vt:lpstr>2_Текстура</vt:lpstr>
      <vt:lpstr>3_Текстура</vt:lpstr>
      <vt:lpstr>6_Метро</vt:lpstr>
      <vt:lpstr>4_Текстура</vt:lpstr>
      <vt:lpstr>5_Текстура</vt:lpstr>
      <vt:lpstr>7_Метро</vt:lpstr>
      <vt:lpstr>8_Метро</vt:lpstr>
      <vt:lpstr>6_Текстура</vt:lpstr>
      <vt:lpstr>С днём Победы!</vt:lpstr>
      <vt:lpstr>Накануне начала войны в школах прошли выпускные балы.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WeeWeeVAN</cp:lastModifiedBy>
  <cp:revision>50</cp:revision>
  <dcterms:created xsi:type="dcterms:W3CDTF">2015-04-30T16:13:06Z</dcterms:created>
  <dcterms:modified xsi:type="dcterms:W3CDTF">2021-04-14T18:26:24Z</dcterms:modified>
</cp:coreProperties>
</file>