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1" r:id="rId3"/>
    <p:sldId id="262" r:id="rId4"/>
    <p:sldId id="256" r:id="rId5"/>
    <p:sldId id="263" r:id="rId6"/>
    <p:sldId id="260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99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389A218-1BD9-44B7-AD25-60C2204205A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23331" y="791569"/>
            <a:ext cx="79975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В нашей жизни постоянно присутствуют металлы. Железо, медь, золото, серебро… Есть еще одни, но на него мы редко обращаем внимание, хотя у любой хозяйки найдется пара кастрюль из этого металла. </a:t>
            </a:r>
          </a:p>
          <a:p>
            <a:pPr lvl="0"/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0" y="846161"/>
            <a:ext cx="5943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Первые попытки получить этот металл начали предприниматься только в XIX в. Около 1808 г. английский химик </a:t>
            </a:r>
            <a:r>
              <a:rPr lang="ru-RU" sz="3200" dirty="0" err="1" smtClean="0"/>
              <a:t>Гемфри</a:t>
            </a:r>
            <a:r>
              <a:rPr lang="ru-RU" sz="3200" dirty="0" smtClean="0"/>
              <a:t> Дэви попытался провести электролиз глинозема и получил этот металл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900752" y="607175"/>
            <a:ext cx="611419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распространенности в земной коре этот элемент занимает первое место среди металлов и третье место среди всех элементов (после кислорода и кремния)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7432675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2263" y="1095996"/>
            <a:ext cx="675564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Сплавы этого металлы находят широкое применение в быту, в строительстве и архитектуре, в автомобилестроении, в судостроении, авиационной и космической технике. В частности, из сплава этого металла был изготовлен первый искусственный спутник Земли.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355" y="1447800"/>
            <a:ext cx="7746333" cy="226439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Лена\Desktop\chemical-clipart-test-tub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10500"/>
            <a:ext cx="1774208" cy="244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501" y="573207"/>
            <a:ext cx="80248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дать общую характеристику алюминия с точки зрения химии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Определить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кислотно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основные свойства соединений алюминия;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Определить строение атомов алюминия;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Определить физические свойства алюминия;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Определить химические свойства алюминия;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Определить применение алюминия.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660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Лена\Desktop\chemical-clipart-test-tub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2082" y="0"/>
            <a:ext cx="1921918" cy="2826698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00501" y="2597521"/>
            <a:ext cx="8065827" cy="267765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Алюми́ний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</a:t>
            </a:r>
            <a:r>
              <a:rPr kumimoji="0" lang="ru-RU" sz="2800" b="1" i="0" u="none" strike="noStrike" normalizeH="0" baseline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лат.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normalizeH="0" baseline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aluminium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 — элемент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 периодической таблицы химических эл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ементов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, третьего</a:t>
            </a:r>
            <a:r>
              <a:rPr kumimoji="0" lang="ru-RU" sz="2800" b="1" i="0" u="none" strike="noStrike" normalizeH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периода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 порядковым номером 13 и атомным весом 27.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Амфотерен</a:t>
            </a:r>
            <a:r>
              <a:rPr kumimoji="0" lang="ru-RU" sz="28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Относится к группе лёгких металло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1424</TotalTime>
  <Words>175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122</cp:revision>
  <dcterms:created xsi:type="dcterms:W3CDTF">2013-11-19T05:52:05Z</dcterms:created>
  <dcterms:modified xsi:type="dcterms:W3CDTF">2019-11-17T07:25:34Z</dcterms:modified>
</cp:coreProperties>
</file>