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4" r:id="rId3"/>
    <p:sldId id="271" r:id="rId4"/>
    <p:sldId id="270" r:id="rId5"/>
    <p:sldId id="269" r:id="rId6"/>
    <p:sldId id="256" r:id="rId7"/>
    <p:sldId id="257" r:id="rId8"/>
    <p:sldId id="258" r:id="rId9"/>
    <p:sldId id="259" r:id="rId10"/>
    <p:sldId id="272" r:id="rId11"/>
    <p:sldId id="265" r:id="rId12"/>
    <p:sldId id="268" r:id="rId13"/>
    <p:sldId id="266" r:id="rId14"/>
    <p:sldId id="273" r:id="rId15"/>
    <p:sldId id="267" r:id="rId16"/>
    <p:sldId id="263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365" autoAdjust="0"/>
  </p:normalViewPr>
  <p:slideViewPr>
    <p:cSldViewPr>
      <p:cViewPr varScale="1">
        <p:scale>
          <a:sx n="63" d="100"/>
          <a:sy n="63" d="100"/>
        </p:scale>
        <p:origin x="-15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401F4A4-F123-442F-947F-6FCF57C8F926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2AEADB0-8757-4F80-A61B-081435A81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062912" cy="24482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Фото отчет по </a:t>
            </a:r>
            <a:r>
              <a:rPr lang="ru-RU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нетрадиционной работе с родителями.</a:t>
            </a:r>
            <a:br>
              <a:rPr lang="ru-RU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149080"/>
            <a:ext cx="8062912" cy="1752600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i="1" dirty="0" smtClean="0"/>
              <a:t>Короткова Любовь Викторовна</a:t>
            </a:r>
          </a:p>
          <a:p>
            <a:r>
              <a:rPr lang="ru-RU" sz="3200" b="1" i="1" dirty="0" smtClean="0"/>
              <a:t>Воспитатель </a:t>
            </a:r>
          </a:p>
          <a:p>
            <a:r>
              <a:rPr lang="ru-RU" sz="3200" b="1" i="1" dirty="0" smtClean="0"/>
              <a:t>МДОУ «Беломорский детский сад «Парус»</a:t>
            </a:r>
          </a:p>
          <a:p>
            <a:endParaRPr lang="ru-RU" dirty="0"/>
          </a:p>
        </p:txBody>
      </p:sp>
      <p:pic>
        <p:nvPicPr>
          <p:cNvPr id="4" name="Picture 4" descr="hello_html_m4ab4393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3383905" cy="25377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332657"/>
            <a:ext cx="8062912" cy="1440159"/>
          </a:xfrm>
        </p:spPr>
        <p:txBody>
          <a:bodyPr/>
          <a:lstStyle/>
          <a:p>
            <a:r>
              <a:rPr lang="ru-RU" dirty="0" smtClean="0"/>
              <a:t>Мини-музей «Изделия из дерева..»</a:t>
            </a:r>
            <a:endParaRPr lang="ru-RU" dirty="0"/>
          </a:p>
        </p:txBody>
      </p:sp>
      <p:pic>
        <p:nvPicPr>
          <p:cNvPr id="4" name="Рисунок 3" descr="IMG_20181129_145607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G_20181129_145558[1]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484784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Dimon\Documents\IMG_20190408_073916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7032"/>
            <a:ext cx="3514725" cy="280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075240" cy="929258"/>
          </a:xfrm>
        </p:spPr>
        <p:txBody>
          <a:bodyPr>
            <a:normAutofit/>
          </a:bodyPr>
          <a:lstStyle/>
          <a:p>
            <a:r>
              <a:rPr lang="ru-RU" dirty="0" smtClean="0"/>
              <a:t>Выходной в музее..</a:t>
            </a:r>
            <a:endParaRPr lang="ru-RU" dirty="0"/>
          </a:p>
        </p:txBody>
      </p:sp>
      <p:pic>
        <p:nvPicPr>
          <p:cNvPr id="3074" name="Picture 2" descr="C:\Users\Владелец\Desktop\музей\ZisE4ogqyA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2736304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Users\Владелец\Desktop\музей\z4-8Dvcmfo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96752"/>
            <a:ext cx="2931035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Users\Владелец\Desktop\музей\pAUIO4fHb7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005064"/>
            <a:ext cx="2664296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C:\Users\Владелец\Desktop\музей\7FfQ-r4d0k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149080"/>
            <a:ext cx="2664296" cy="2402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332657"/>
            <a:ext cx="8062912" cy="86409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По следам прошлого….</a:t>
            </a:r>
            <a:endParaRPr lang="ru-RU" dirty="0"/>
          </a:p>
        </p:txBody>
      </p:sp>
      <p:pic>
        <p:nvPicPr>
          <p:cNvPr id="4" name="Рисунок 3" descr="C:\Users\Alexandra\Desktop\Работа\поход в музей 18г\IMG_20181201_1304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237626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lexandra\Desktop\Работа\поход в музей 18г\IMG_20181201_1333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844824"/>
            <a:ext cx="21602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IMG_20181201_1337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844824"/>
            <a:ext cx="2160240" cy="2016224"/>
          </a:xfrm>
          <a:prstGeom prst="rect">
            <a:avLst/>
          </a:prstGeom>
          <a:noFill/>
        </p:spPr>
      </p:pic>
      <p:pic>
        <p:nvPicPr>
          <p:cNvPr id="1028" name="Picture 4" descr="IMG_20181201_1319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365104"/>
            <a:ext cx="2304256" cy="2160240"/>
          </a:xfrm>
          <a:prstGeom prst="rect">
            <a:avLst/>
          </a:prstGeom>
          <a:noFill/>
        </p:spPr>
      </p:pic>
      <p:pic>
        <p:nvPicPr>
          <p:cNvPr id="1032" name="Picture 8" descr="IMG_20181201_1307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4365104"/>
            <a:ext cx="2376264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дом – моя крепость</a:t>
            </a:r>
            <a:endParaRPr lang="ru-RU" dirty="0"/>
          </a:p>
        </p:txBody>
      </p:sp>
      <p:pic>
        <p:nvPicPr>
          <p:cNvPr id="1026" name="Picture 2" descr="C:\Users\Владелец\Desktop\музей\BCl1-iyuXw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2304256" cy="2196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Владелец\Desktop\музей\oGcWXNOaFh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988840"/>
            <a:ext cx="2664296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Владелец\Desktop\музей\LUyLGzov2o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501008"/>
            <a:ext cx="2520280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476673"/>
            <a:ext cx="8062912" cy="72007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 Покрова до Николы …</a:t>
            </a:r>
            <a:endParaRPr lang="ru-RU" dirty="0"/>
          </a:p>
        </p:txBody>
      </p:sp>
      <p:pic>
        <p:nvPicPr>
          <p:cNvPr id="1026" name="Picture 2" descr="https://sun9-27.userapi.com/c855436/v855436804/13e4f6/keMuzKQu_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2232248" cy="2088232"/>
          </a:xfrm>
          <a:prstGeom prst="rect">
            <a:avLst/>
          </a:prstGeom>
          <a:noFill/>
        </p:spPr>
      </p:pic>
      <p:pic>
        <p:nvPicPr>
          <p:cNvPr id="1028" name="Picture 4" descr="https://sun9-49.userapi.com/c858124/v858124804/c28f6/Mjq_DH2-PM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700808"/>
            <a:ext cx="1800200" cy="2088232"/>
          </a:xfrm>
          <a:prstGeom prst="rect">
            <a:avLst/>
          </a:prstGeom>
          <a:noFill/>
        </p:spPr>
      </p:pic>
      <p:pic>
        <p:nvPicPr>
          <p:cNvPr id="1030" name="Picture 6" descr="https://sun9-33.userapi.com/c857720/v857720804/c4323/z8NnlOLYB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628800"/>
            <a:ext cx="2160240" cy="2160240"/>
          </a:xfrm>
          <a:prstGeom prst="rect">
            <a:avLst/>
          </a:prstGeom>
          <a:noFill/>
        </p:spPr>
      </p:pic>
      <p:pic>
        <p:nvPicPr>
          <p:cNvPr id="1032" name="Picture 8" descr="https://sun9-43.userapi.com/c855536/v855536804/13a36e/9kyk6ldtZ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149080"/>
            <a:ext cx="2160240" cy="2232247"/>
          </a:xfrm>
          <a:prstGeom prst="rect">
            <a:avLst/>
          </a:prstGeom>
          <a:noFill/>
        </p:spPr>
      </p:pic>
      <p:pic>
        <p:nvPicPr>
          <p:cNvPr id="1034" name="Picture 10" descr="https://sun9-56.userapi.com/c857420/v857420804/bd575/LHWofVPJ8q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4077072"/>
            <a:ext cx="2304256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9292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по созданию ЛЕПБУКА…</a:t>
            </a:r>
            <a:endParaRPr lang="ru-RU" dirty="0"/>
          </a:p>
        </p:txBody>
      </p:sp>
      <p:pic>
        <p:nvPicPr>
          <p:cNvPr id="2050" name="Picture 2" descr="C:\Users\Владелец\Pictures\detsad-349246-15522858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345809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Владелец\Pictures\detsad-349246-15522858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836712"/>
            <a:ext cx="3358703" cy="2517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Владелец\Pictures\detsad-349246-15522858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717032"/>
            <a:ext cx="3517619" cy="263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Владелец\Desktop\Короткова\DSC_09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717032"/>
            <a:ext cx="4246440" cy="2830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6635080" cy="7132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Открытка ветерану…</a:t>
            </a:r>
            <a:endParaRPr lang="ru-RU" dirty="0"/>
          </a:p>
        </p:txBody>
      </p:sp>
      <p:pic>
        <p:nvPicPr>
          <p:cNvPr id="1026" name="Picture 2" descr="C:\Users\Владелец\Desktop\МО 18\Новая папка\на сайт день од\DSC_0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4221088" cy="2814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Владелец\Desktop\МО 18\Новая папка\на сайт день од\DSC_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24744"/>
            <a:ext cx="4067944" cy="2711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Владелец\Desktop\МО 18\Новая папка\на сайт день од\DSC_0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77072"/>
            <a:ext cx="3888431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Users\Dimon\Downloads\3071_9f38517c821a91ad9282c32ed344481e.jpg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49080"/>
            <a:ext cx="2664296" cy="2448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rasler.ru/wp-content/uploads/2019/03/C%D0%BF%D0%B0%D1%81%D0%B8%D0%B1%D0%BE-%D0%B7%D0%B0-%D0%B2%D0%BD%D0%B8%D0%BC%D0%B0%D0%BD%D0%B8%D0%B5-%D0%BA%D0%B0%D1%80%D1%82%D0%B8%D0%BD%D0%BA%D0%B8-%D0%B4%D0%BB%D1%8F-%D0%BF%D1%80%D0%B5%D0%B7%D0%B5%D0%BD%D1%82%D0%B0%D1%86%D0%B8%D0%B8-%D0%BF%D0%BE%D0%B4%D0%B1%D0%BE%D1%80%D0%BA%D0%B0-36-%D1%88%D1%82%D1%83%D0%BA-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60432" cy="6381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Собрание - Игротека.</a:t>
            </a: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«Путешествие в страну </a:t>
            </a:r>
            <a:r>
              <a:rPr lang="ru-RU" i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Сенсорику</a:t>
            </a:r>
            <a:r>
              <a:rPr lang="ru-RU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»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230425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772816"/>
            <a:ext cx="208823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365104"/>
            <a:ext cx="2088232" cy="2126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1" y="4293096"/>
            <a:ext cx="2376263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149080"/>
            <a:ext cx="223224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1844824"/>
            <a:ext cx="244827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88641"/>
            <a:ext cx="8062912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Физкультурный досуг </a:t>
            </a:r>
            <a:br>
              <a:rPr lang="ru-RU" dirty="0" smtClean="0"/>
            </a:br>
            <a:r>
              <a:rPr lang="ru-RU" dirty="0" smtClean="0"/>
              <a:t>« По следам Колобка..»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365104"/>
            <a:ext cx="194421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844824"/>
            <a:ext cx="223224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844824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5400000">
            <a:off x="3095836" y="4257092"/>
            <a:ext cx="180020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365104"/>
            <a:ext cx="187220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1844824"/>
            <a:ext cx="208823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332657"/>
            <a:ext cx="8062912" cy="122413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Семья, что может быть дороже….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332657"/>
            <a:ext cx="8062912" cy="122413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Наш первый поход на природу….</a:t>
            </a:r>
            <a:endParaRPr lang="ru-RU" dirty="0"/>
          </a:p>
        </p:txBody>
      </p:sp>
      <p:pic>
        <p:nvPicPr>
          <p:cNvPr id="25602" name="Picture 2" descr="DSC07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437112"/>
            <a:ext cx="1905000" cy="1905000"/>
          </a:xfrm>
          <a:prstGeom prst="rect">
            <a:avLst/>
          </a:prstGeom>
          <a:noFill/>
        </p:spPr>
      </p:pic>
      <p:pic>
        <p:nvPicPr>
          <p:cNvPr id="25603" name="Picture 3" descr="C:\Users\Alexandra\Desktop\Работа\поход\DSC079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2816"/>
            <a:ext cx="2376264" cy="2160240"/>
          </a:xfrm>
          <a:prstGeom prst="rect">
            <a:avLst/>
          </a:prstGeom>
          <a:noFill/>
        </p:spPr>
      </p:pic>
      <p:pic>
        <p:nvPicPr>
          <p:cNvPr id="25604" name="Picture 4" descr="C:\Users\Alexandra\Desktop\Работа\поход\DSC079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356992"/>
            <a:ext cx="2376264" cy="2304256"/>
          </a:xfrm>
          <a:prstGeom prst="rect">
            <a:avLst/>
          </a:prstGeom>
          <a:noFill/>
        </p:spPr>
      </p:pic>
      <p:pic>
        <p:nvPicPr>
          <p:cNvPr id="25605" name="Picture 5" descr="C:\Users\Alexandra\Desktop\Работа\поход\DSC079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4000" y="2492896"/>
            <a:ext cx="2820448" cy="25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772400" cy="15121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Творческое собрание по теме «</a:t>
            </a:r>
            <a:r>
              <a:rPr lang="ru-RU" dirty="0" err="1" smtClean="0"/>
              <a:t>Филимоновская</a:t>
            </a:r>
            <a:r>
              <a:rPr lang="ru-RU" dirty="0" smtClean="0"/>
              <a:t> игрушка»</a:t>
            </a:r>
            <a:endParaRPr lang="ru-RU" dirty="0"/>
          </a:p>
        </p:txBody>
      </p:sp>
      <p:pic>
        <p:nvPicPr>
          <p:cNvPr id="5122" name="Picture 2" descr="https://1igolka.com/wp-content/uploads/2017/11/filimonovskaya_igrushka_15_071416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3024336" cy="1720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https://ds04.infourok.ru/uploads/ex/0ef2/00089a71-7da38dbc/img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3276872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https://fsd.multiurok.ru/html/2019/01/20/s_5c44049dbca4f/1058255_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060848"/>
            <a:ext cx="5005064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4320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работа закипела….</a:t>
            </a:r>
            <a:endParaRPr lang="ru-RU" dirty="0"/>
          </a:p>
        </p:txBody>
      </p:sp>
      <p:pic>
        <p:nvPicPr>
          <p:cNvPr id="2050" name="Picture 2" descr="C:\Users\Alexandra\Desktop\Работа\собр.нар.твор\IMG_20181207_1724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005064"/>
            <a:ext cx="2952328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Alexandra\Desktop\Работа\собр.нар.твор\IMG_20181207_175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124744"/>
            <a:ext cx="2592288" cy="2663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Alexandra\Desktop\Работа\собр.нар.твор\IMG_20181207_175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077072"/>
            <a:ext cx="2592288" cy="24250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Users\Alexandra\Desktop\Работа\собр.нар.твор\IMG_20181207_1718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3" y="620688"/>
            <a:ext cx="4423349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772400" cy="1008111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Филимоновская</a:t>
            </a:r>
            <a:r>
              <a:rPr lang="ru-RU" dirty="0" smtClean="0"/>
              <a:t> роспись поделок…</a:t>
            </a:r>
            <a:endParaRPr lang="ru-RU" dirty="0"/>
          </a:p>
        </p:txBody>
      </p:sp>
      <p:pic>
        <p:nvPicPr>
          <p:cNvPr id="3074" name="Picture 2" descr="C:\Users\Alexandra\Desktop\Работа\собр.нар.твор\IMG_20181214_161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5512337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Alexandra\Desktop\Работа\собр.нар.твор\IMG_20181214_1616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132856"/>
            <a:ext cx="3096344" cy="2896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xandra\Desktop\Работа\собр.нар.твор\IMG_20181214_1616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3096344" cy="25157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Users\Alexandra\Desktop\Работа\собр.нар.твор\IMG_20181214_1624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628800"/>
            <a:ext cx="2808312" cy="2264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C:\Users\Alexandra\Desktop\Работа\собр.нар.твор\IMG_20181214_1624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149080"/>
            <a:ext cx="2800449" cy="2492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1" name="Picture 5" descr="C:\Users\Alexandra\Desktop\Работа\собр.нар.твор\IMG_20181214_1616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121696"/>
            <a:ext cx="3013781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Филимоновская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игрушка – свистулька «Свинья с поросятами». Свинья - это символ удовольствия и материального благосостояния. Свинка с поросятами, выполненная в виде свирели обязательно принесет удачу в ваш дом.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443</TotalTime>
  <Words>121</Words>
  <Application>Microsoft Office PowerPoint</Application>
  <PresentationFormat>Экран (4:3)</PresentationFormat>
  <Paragraphs>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Фото отчет по  нетрадиционной работе с родителями. </vt:lpstr>
      <vt:lpstr>Собрание - Игротека. «Путешествие в страну Сенсорику»</vt:lpstr>
      <vt:lpstr>Физкультурный досуг  « По следам Колобка..»</vt:lpstr>
      <vt:lpstr>Семья, что может быть дороже….</vt:lpstr>
      <vt:lpstr>Наш первый поход на природу….</vt:lpstr>
      <vt:lpstr>Творческое собрание по теме «Филимоновская игрушка»</vt:lpstr>
      <vt:lpstr> работа закипела….</vt:lpstr>
      <vt:lpstr>Филимоновская роспись поделок…</vt:lpstr>
      <vt:lpstr>Филимоновская игрушка – свистулька «Свинья с поросятами». Свинья - это символ удовольствия и материального благосостояния. Свинка с поросятами, выполненная в виде свирели обязательно принесет удачу в ваш дом.</vt:lpstr>
      <vt:lpstr>Мини-музей «Изделия из дерева..»</vt:lpstr>
      <vt:lpstr>Выходной в музее..</vt:lpstr>
      <vt:lpstr>По следам прошлого….</vt:lpstr>
      <vt:lpstr>Мой дом – моя крепость</vt:lpstr>
      <vt:lpstr>От Покрова до Николы …</vt:lpstr>
      <vt:lpstr>Работа по созданию ЛЕПБУКА…</vt:lpstr>
      <vt:lpstr>Открытка ветерану…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Творческое собрание группа «Теремок»</dc:title>
  <dc:creator>Alexandra</dc:creator>
  <cp:lastModifiedBy>Alexandra</cp:lastModifiedBy>
  <cp:revision>41</cp:revision>
  <dcterms:created xsi:type="dcterms:W3CDTF">2020-02-05T17:44:09Z</dcterms:created>
  <dcterms:modified xsi:type="dcterms:W3CDTF">2020-02-16T16:14:33Z</dcterms:modified>
</cp:coreProperties>
</file>