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4" r:id="rId2"/>
    <p:sldId id="257" r:id="rId3"/>
    <p:sldId id="262" r:id="rId4"/>
    <p:sldId id="263" r:id="rId5"/>
    <p:sldId id="258" r:id="rId6"/>
    <p:sldId id="256" r:id="rId7"/>
    <p:sldId id="259" r:id="rId8"/>
    <p:sldId id="260" r:id="rId9"/>
    <p:sldId id="261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53" autoAdjust="0"/>
  </p:normalViewPr>
  <p:slideViewPr>
    <p:cSldViewPr>
      <p:cViewPr varScale="1">
        <p:scale>
          <a:sx n="65" d="100"/>
          <a:sy n="65" d="100"/>
        </p:scale>
        <p:origin x="55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B7E36-E921-42F7-94EE-75A7C13C3D3E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6421E-0292-4988-B3DE-EA88EE535F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909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D6421E-0292-4988-B3DE-EA88EE535F3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510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961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28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69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418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900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06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824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5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62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25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870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B398A-3912-452A-A356-E725FF57E155}" type="datetimeFigureOut">
              <a:rPr lang="ru-RU" smtClean="0"/>
              <a:pPr/>
              <a:t>14.11.2019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7AE7D-FEF9-4937-AF6D-0814C1E901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1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5.infourok.ru/uploads/ex/105e/000a5d15-a06ce7a1/img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99" r="2247"/>
          <a:stretch/>
        </p:blipFill>
        <p:spPr bwMode="auto">
          <a:xfrm>
            <a:off x="1835696" y="2780928"/>
            <a:ext cx="6264696" cy="2826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188640"/>
            <a:ext cx="6336704" cy="25922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Победы, посвящённый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Памяти и Славы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-75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летию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Победы, в Великой Отечественной войне 1942-1945 годов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418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ursksad92.ru/wp-content/uploads/2017/05/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672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2636912"/>
            <a:ext cx="7819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rgbClr val="F79646">
                    <a:lumMod val="50000"/>
                  </a:srgbClr>
                </a:solidFill>
                <a:latin typeface="Arial Black" pitchFamily="34" charset="0"/>
              </a:rPr>
              <a:t>Устный журнал</a:t>
            </a:r>
          </a:p>
          <a:p>
            <a:endParaRPr lang="ru-RU" sz="28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Поэты – ветераны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Вязниковского  края</a:t>
            </a:r>
          </a:p>
        </p:txBody>
      </p:sp>
      <p:pic>
        <p:nvPicPr>
          <p:cNvPr id="3074" name="Picture 2" descr="&amp;Ucy;&amp;scy;&amp;scy;&amp;ucy;&amp;rcy;&amp;icy;&amp;jcy;&amp;scy;&amp;kcy; &amp;icy; &amp;pcy;&amp;ocy;&amp;ecy;&amp;tcy;&amp;icy;&amp;chcy;&amp;iecy;&amp;scy;&amp;kcy;&amp;acy;&amp;yacy; &amp;lcy;&amp;icy;&amp;rcy;&amp;acy; (6 &amp;fcy;&amp;ocy;&amp;tcy;&amp;ocy;&amp;gcy;&amp;rcy;&amp;acy;&amp;fcy;&amp;icy;&amp;jcy;) - &amp;Kcy;&amp;ucy;&amp;lcy;&amp;softcy;&amp;tcy;&amp;ucy;&amp;rcy;&amp;ncy;&amp;ycy;&amp;iecy; &amp;ncy;&amp;ocy;&amp;vcy;&amp;ocy;&amp;scy;&amp;tcy;&amp;icy; &amp;Zcy;&amp;ocy;&amp;lcy;&amp;ocy;&amp;tcy;&amp;ocy; &amp;Ucy;&amp;scy;&amp;scy;&amp;ucy;&amp;rcy;&amp;icy;&amp;jcy;&amp;s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500570"/>
            <a:ext cx="2928958" cy="2081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88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&amp;Acy;&amp;kcy;&amp;rcy;&amp;icy;&amp;lcy;&amp;ocy;&amp;vcy;&amp;acy;&amp;yacy; &amp;ecy;&amp;mcy;&amp;bcy;&amp;lcy;&amp;iecy;&amp;mcy;&amp;acy; &amp;Lcy;&amp;icy;&amp;rcy;&amp;acy; 1386-025-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85728"/>
            <a:ext cx="1690710" cy="1214446"/>
          </a:xfrm>
          <a:prstGeom prst="rect">
            <a:avLst/>
          </a:prstGeom>
          <a:noFill/>
        </p:spPr>
      </p:pic>
      <p:pic>
        <p:nvPicPr>
          <p:cNvPr id="19458" name="Picture 2" descr="C:\Documents and Settings\Administrator\Рабочий стол\поэты-ветераны\ф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22775" y="1391681"/>
            <a:ext cx="2140467" cy="1643074"/>
          </a:xfrm>
          <a:prstGeom prst="rect">
            <a:avLst/>
          </a:prstGeom>
          <a:noFill/>
        </p:spPr>
      </p:pic>
      <p:pic>
        <p:nvPicPr>
          <p:cNvPr id="19460" name="Picture 4" descr="http://istpravda.ru/upload/iblock/1b5/1b5b425008ee5e5c4743c658b1475c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214555"/>
            <a:ext cx="4000529" cy="19288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357166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Симонов Борис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Темофеевич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714356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Поэт - песенник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1500174"/>
            <a:ext cx="628654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Взросление Б.Симонова и его сверстников проходило на строительстве узкоколейной дороги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торфопредприятия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Вязниковского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района д. </a:t>
            </a:r>
            <a:r>
              <a:rPr lang="ru-RU" sz="1100" dirty="0" err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Бурино</a:t>
            </a:r>
            <a:endParaRPr lang="ru-RU" sz="1100" dirty="0" smtClean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3286124"/>
            <a:ext cx="23574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Родился в г. Вязники 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15 апреля 1927 г.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9462" name="Picture 6" descr="&amp;Icy;&amp;zcy;&amp;ocy;&amp;bcy;&amp;rcy;&amp;acy;&amp;zhcy;&amp;iecy;&amp;ncy;&amp;icy;&amp;iecy; 4220 &amp;Ocy;&amp;Ocy;&amp;Ocy; &quot;&amp;TScy;&amp;iecy;&amp;ncy;&amp;tcy;&amp;rcy; &amp;Gcy;&amp;iecy;&amp;ocy;&amp;dcy;&amp;iecy;&amp;zcy;&amp;icy;&amp;icy; Avenger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786322"/>
            <a:ext cx="2134807" cy="181471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428861" y="2143116"/>
            <a:ext cx="32861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17- летним юношей обучался военному делу минометчика.</a:t>
            </a:r>
            <a:endParaRPr lang="ru-RU" sz="11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472" y="3857628"/>
            <a:ext cx="435568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 звании младшего сержанта как топограф – геодезист он участвует в </a:t>
            </a:r>
            <a:r>
              <a:rPr lang="ru-RU" sz="11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Корейско</a:t>
            </a:r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– Японской войне 1945 г.</a:t>
            </a:r>
            <a:endParaRPr lang="ru-RU" sz="11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71737" y="4500570"/>
            <a:ext cx="31432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Боевое авторское крещение поэт – песенник получил на Дальнем Востоке.</a:t>
            </a:r>
            <a:endParaRPr lang="ru-RU" sz="11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43174" y="5143512"/>
            <a:ext cx="257176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Он написал стихотворение:</a:t>
            </a:r>
          </a:p>
          <a:p>
            <a:pPr algn="ctr"/>
            <a:r>
              <a:rPr lang="ru-RU" sz="1100" dirty="0" smtClean="0">
                <a:solidFill>
                  <a:srgbClr val="C00000"/>
                </a:solidFill>
                <a:latin typeface="Arial Black" pitchFamily="34" charset="0"/>
              </a:rPr>
              <a:t>Ты победишь, Корея</a:t>
            </a:r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.</a:t>
            </a:r>
          </a:p>
          <a:p>
            <a:endParaRPr lang="ru-RU" sz="1100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Вставай , народ!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Вставай на бой, Корея!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Дай по рукам 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Кровавым палачам.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86380" y="4429132"/>
            <a:ext cx="350046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Сложил песню</a:t>
            </a:r>
          </a:p>
          <a:p>
            <a:pPr algn="ctr"/>
            <a:r>
              <a:rPr lang="ru-RU" sz="1100" dirty="0" smtClean="0">
                <a:solidFill>
                  <a:srgbClr val="C00000"/>
                </a:solidFill>
                <a:latin typeface="Arial Black" pitchFamily="34" charset="0"/>
              </a:rPr>
              <a:t>Песня батальона.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Когда , объяв восток суровой тучей,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Японцы нам готовили войну,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Наш батальон лавиною  могучей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Поднялся грудью защищать страну</a:t>
            </a:r>
          </a:p>
          <a:p>
            <a:endParaRPr lang="ru-RU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929190" y="5715016"/>
            <a:ext cx="419140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FF0000"/>
                </a:solidFill>
                <a:latin typeface="Arial Black" pitchFamily="34" charset="0"/>
              </a:rPr>
              <a:t>Награждён: медалями «За победу над Германией»</a:t>
            </a:r>
          </a:p>
          <a:p>
            <a:r>
              <a:rPr lang="ru-RU" sz="1000" dirty="0" smtClean="0">
                <a:solidFill>
                  <a:srgbClr val="FF0000"/>
                </a:solidFill>
                <a:latin typeface="Arial Black" pitchFamily="34" charset="0"/>
              </a:rPr>
              <a:t>«За победу над Японией» и юбилейными за участие в Великой Отечественной войне</a:t>
            </a:r>
          </a:p>
          <a:p>
            <a:endParaRPr lang="ru-RU" sz="11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&amp;Acy;&amp;kcy;&amp;rcy;&amp;icy;&amp;lcy;&amp;ocy;&amp;vcy;&amp;acy;&amp;yacy; &amp;ecy;&amp;mcy;&amp;bcy;&amp;lcy;&amp;iecy;&amp;mcy;&amp;acy; &amp;Lcy;&amp;icy;&amp;rcy;&amp;acy; 1386-025-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214290"/>
            <a:ext cx="1690710" cy="1214446"/>
          </a:xfrm>
          <a:prstGeom prst="rect">
            <a:avLst/>
          </a:prstGeom>
          <a:noFill/>
        </p:spPr>
      </p:pic>
      <p:pic>
        <p:nvPicPr>
          <p:cNvPr id="22529" name="Picture 1" descr="C:\Documents and Settings\Administrator\Рабочий стол\поэты-ветераны\ф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14422"/>
            <a:ext cx="1741543" cy="2286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92043" y="642918"/>
            <a:ext cx="25859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Лауреат в области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литературы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Владимирской области</a:t>
            </a:r>
          </a:p>
          <a:p>
            <a:pPr algn="ctr"/>
            <a:r>
              <a:rPr lang="ru-RU" sz="1400" dirty="0" smtClean="0">
                <a:solidFill>
                  <a:srgbClr val="C00000"/>
                </a:solidFill>
                <a:latin typeface="Arial Black" pitchFamily="34" charset="0"/>
              </a:rPr>
              <a:t>1985 год</a:t>
            </a:r>
            <a:endParaRPr lang="ru-RU" sz="1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3" y="1857364"/>
            <a:ext cx="5286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После службы работал в печати, продолжал поэтическое творчество.</a:t>
            </a:r>
          </a:p>
          <a:p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1959 году Владимирское книжное издательство печатает первый сборник его стихов «Первая встреча».</a:t>
            </a:r>
          </a:p>
        </p:txBody>
      </p:sp>
      <p:pic>
        <p:nvPicPr>
          <p:cNvPr id="22530" name="Picture 2" descr="C:\Documents and Settings\Administrator\Рабочий стол\поэты-ветераны\ф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22896" y="4234832"/>
            <a:ext cx="1928826" cy="2174551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6923039" y="2907485"/>
            <a:ext cx="1857375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428860" y="2714620"/>
            <a:ext cx="378621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 1977 году, вышел 3 – </a:t>
            </a:r>
            <a:r>
              <a:rPr lang="ru-RU" sz="11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ий</a:t>
            </a:r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поэтический сборник Б.Симонова «</a:t>
            </a:r>
            <a:r>
              <a:rPr lang="ru-RU" sz="11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Журавушка</a:t>
            </a:r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». Он был принят в Союз писателей  СССР.</a:t>
            </a:r>
            <a:endParaRPr lang="ru-RU" sz="11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5" y="3571876"/>
            <a:ext cx="38576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В творческом союзе, Симонов Б., Федотов И., Кузьмин Н., Слонов Н., написано более 10 песен: «Песня о Вязниках», «Рябина», «Белая вишня, «Город невест» и др.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3" y="4514193"/>
            <a:ext cx="408624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Б.Симонов работал в области литературной прозы, написал повести о военном детстве: 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«Солнечная сторона</a:t>
            </a:r>
            <a:r>
              <a:rPr lang="ru-RU" sz="1100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»</a:t>
            </a:r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и </a:t>
            </a:r>
            <a:r>
              <a:rPr lang="ru-RU" sz="11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«Зори над соснами».</a:t>
            </a:r>
          </a:p>
          <a:p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 1986 г. издаётся документальное повествование об истории льнокомбината города Вязники.</a:t>
            </a:r>
          </a:p>
          <a:p>
            <a:endParaRPr lang="ru-RU" sz="11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11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Последний сборник поэта – ветерана</a:t>
            </a:r>
          </a:p>
          <a:p>
            <a:pPr algn="ctr"/>
            <a:r>
              <a:rPr lang="ru-RU" sz="1100" dirty="0" smtClean="0">
                <a:solidFill>
                  <a:srgbClr val="FF0000"/>
                </a:solidFill>
                <a:latin typeface="Arial Black" pitchFamily="34" charset="0"/>
              </a:rPr>
              <a:t>«С тобой Россия»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Рабочий стол\поэты-ветераны\ф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1500199" cy="21470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1031" name="Picture 7" descr="&amp;Tcy;&amp;iecy;&amp;scy;&amp;tcy;&amp;ycy; &amp;pcy;&amp;ocy; &amp;vcy;&amp;iecy;&amp;lcy;&amp;icy;&amp;kcy;&amp;ocy;&amp;jcy; &amp;ocy;&amp;tcy;&amp;iecy;&amp;chcy;&amp;iecy;&amp;scy;&amp;tcy;&amp;vcy;&amp;iecy;&amp;ncy;&amp;ncy;&amp;ocy;&amp;jcy; &amp;vcy;&amp;ocy;&amp;jcy;&amp;ncy;&amp;iecy; &quot; &amp;bcy;&amp;ycy;&amp;scy;&amp;tcy;&amp;rcy;&amp;ycy;&amp;jcy; &amp;pcy;&amp;ocy;&amp;icy;&amp;scy;&amp;kcy; &amp;fcy;&amp;acy;&amp;jcy;&amp;lcy;&amp;ocy;&amp;v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214554"/>
            <a:ext cx="2409780" cy="1643074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7" name="TextBox 6"/>
          <p:cNvSpPr txBox="1"/>
          <p:nvPr/>
        </p:nvSpPr>
        <p:spPr>
          <a:xfrm>
            <a:off x="2643174" y="214290"/>
            <a:ext cx="5143536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Гаврилова Нина Ивановна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- 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ветеран – поэтесса – рукодельница- 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«Золотое достояние города»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3643314"/>
            <a:ext cx="2286016" cy="33855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02.11.1924 г.р.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32" name="Picture 8" descr="C:\Documents and Settings\Administrator\Рабочий стол\поэты-ветераны\ф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643446"/>
            <a:ext cx="3000396" cy="176804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500034" y="4500570"/>
            <a:ext cx="2143140" cy="160043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«Моя основная работа заключалась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подвозке горючего и</a:t>
            </a:r>
          </a:p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перевозке раненых…»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33" name="Picture 9" descr="C:\Documents and Settings\Administrator\Рабочий стол\поэты-ветераны\ф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3071802" y="1357298"/>
            <a:ext cx="3000396" cy="193833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2" name="TextBox 11"/>
          <p:cNvSpPr txBox="1"/>
          <p:nvPr/>
        </p:nvSpPr>
        <p:spPr>
          <a:xfrm rot="10800000" flipH="1" flipV="1">
            <a:off x="6572264" y="4494499"/>
            <a:ext cx="2286016" cy="9541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За время войны приобрела  профессию  -шофёр 3 класса №678612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71802" y="3500438"/>
            <a:ext cx="3000396" cy="95410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Награждена медалью </a:t>
            </a:r>
          </a:p>
          <a:p>
            <a:pPr algn="ctr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«За доблестный труд в Великой Отечественной войне 1941-1945г.»</a:t>
            </a:r>
            <a:endParaRPr lang="ru-RU" sz="14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4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14612" y="857232"/>
            <a:ext cx="268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Поэтесса - ветеран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35729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После войны работала педагогом в школе – интернате №1. Начала писать стихи для школьной стенгазеты. Публикации в местной газете «Маяк».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2214554"/>
            <a:ext cx="3147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Выпущены сборники стихов: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0" name="Picture 2" descr="&amp;Mcy;&amp;Ucy;&amp;Zcy;&amp;Ycy;&amp;Kcy;&amp;Acy;&amp;Lcy;&amp;SOFTcy;&amp;Ncy;&amp;SOFTcy;&amp;Ncy;&amp;Ycy;&amp;IEcy; &amp;Icy;&amp;Ncy;&amp;Scy;&amp;Tcy;&amp;Rcy;&amp;Ucy;&amp;Mcy;&amp;IEcy;&amp;Ncy;&amp;Tcy;&amp;Ycy; &amp;vcy; &amp;Pcy;&amp;Ncy;&amp;Gcy;. &amp;Kcy;&amp;ocy;&amp;mcy;&amp;mcy;&amp;iecy;&amp;ncy;&amp;tcy;&amp;acy;&amp;rcy;&amp;icy;&amp;icy; : &amp;Dcy;&amp;ncy;&amp;iecy;&amp;vcy;&amp;ncy;&amp;icy;&amp;kcy;&amp;icy; &amp;ncy;&amp;acy; &amp;Kcy;&amp;P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14817"/>
            <a:ext cx="3592140" cy="22145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57356" y="4000504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Стихи Н.И.Гавриловой были положены на музыку Федотова И.Н., Маринина В.В,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Щелкунова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А.В.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Дважды песням на стихи поэтессы присуждались первые премии на праздниках Фатьянова.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4786322"/>
            <a:ext cx="2682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C00000"/>
                </a:solidFill>
                <a:latin typeface="Arial Black" pitchFamily="34" charset="0"/>
              </a:rPr>
              <a:t>Сегодня они с нами говорят.</a:t>
            </a:r>
            <a:endParaRPr lang="ru-RU" sz="1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628" y="5143512"/>
            <a:ext cx="3252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Они остались там, в сороковых,</a:t>
            </a: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Откуда им не суждено вернуться,</a:t>
            </a: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Но жить им вечно в памяти живых,</a:t>
            </a:r>
          </a:p>
          <a:p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Их подвиги в потомках отзовутся.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2" name="Picture 4" descr="&amp;Acy;&amp;kcy;&amp;rcy;&amp;icy;&amp;lcy;&amp;ocy;&amp;vcy;&amp;acy;&amp;yacy; &amp;ecy;&amp;mcy;&amp;bcy;&amp;lcy;&amp;iecy;&amp;mcy;&amp;acy; &amp;Lcy;&amp;icy;&amp;rcy;&amp;acy; 1386-025-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57166"/>
            <a:ext cx="1905000" cy="1905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52044"/>
            <a:ext cx="1239211" cy="1684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6" t="6584" r="7552"/>
          <a:stretch/>
        </p:blipFill>
        <p:spPr>
          <a:xfrm rot="21409241">
            <a:off x="6792996" y="2449748"/>
            <a:ext cx="1065174" cy="14931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909" y="2505137"/>
            <a:ext cx="1135862" cy="155225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801" y="2562026"/>
            <a:ext cx="1040410" cy="1518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0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8992" y="642918"/>
            <a:ext cx="3902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Давыдов  Юрий Николаевич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1000108"/>
            <a:ext cx="2335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Лётчик. Майор. Поэт.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6386" name="Picture 2" descr="C:\Documents and Settings\Administrator\Рабочий стол\поэты-ветераны\фото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142985"/>
            <a:ext cx="2214578" cy="1875247"/>
          </a:xfrm>
          <a:prstGeom prst="rect">
            <a:avLst/>
          </a:prstGeom>
          <a:noFill/>
        </p:spPr>
      </p:pic>
      <p:pic>
        <p:nvPicPr>
          <p:cNvPr id="16387" name="Picture 3" descr="C:\Documents and Settings\Administrator\Рабочий стол\поэты-ветераны\фото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285992"/>
            <a:ext cx="1571637" cy="1285884"/>
          </a:xfrm>
          <a:prstGeom prst="rect">
            <a:avLst/>
          </a:prstGeom>
          <a:noFill/>
        </p:spPr>
      </p:pic>
      <p:pic>
        <p:nvPicPr>
          <p:cNvPr id="16388" name="Picture 4" descr="C:\Documents and Settings\Administrator\Рабочий стол\поэты-ветераны\фото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7962" y="1285860"/>
            <a:ext cx="2310824" cy="1568997"/>
          </a:xfrm>
          <a:prstGeom prst="rect">
            <a:avLst/>
          </a:prstGeom>
          <a:noFill/>
        </p:spPr>
      </p:pic>
      <p:pic>
        <p:nvPicPr>
          <p:cNvPr id="16389" name="Picture 5" descr="C:\Documents and Settings\Administrator\Рабочий стол\поэты-ветераны\фото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000636"/>
            <a:ext cx="2428892" cy="17145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14612" y="1500175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1942 г. Закончил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Вязниковский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аэроклуб и призван в авиашколу.  Направлен на фронт в 16 воздушную армию под Сталинград.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3071810"/>
            <a:ext cx="19288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23 ноября 1923 г.р.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3500438"/>
            <a:ext cx="407196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Эта фотография дорогого стоит. Давыдов Ю.Н. и жена Маша – мед. сестра, которая спасла его раненого из самолёта.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4143380"/>
            <a:ext cx="4286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Основное поэтическое творчество создавалось после войны. «За дом, за Родину, за мать!», «Сказание о Вязниках», «Если Родина меня зовёт»</a:t>
            </a:r>
            <a:endParaRPr lang="ru-RU" sz="11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388" y="2928934"/>
            <a:ext cx="25717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Воевал на 3 Белорусском фронте. Был несколько раз ранен. Писал стихи.</a:t>
            </a:r>
            <a:endParaRPr lang="ru-RU" sz="11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15140" y="3571876"/>
            <a:ext cx="214314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Светлана. 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Он лежал на снегу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       под высокой сосной,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Закрывая рукой свою рану.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Кровь фонтаном хлестала  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          из раны большой,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А он звал, умирая, Светлану.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Кто Светлана? Невеста, жена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                                   ли его?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Утверждать я конечно 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                                    не стану.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И не мог я тогда расспросить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                                    у него,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Сам лежал и не думал, что</a:t>
            </a:r>
          </a:p>
          <a:p>
            <a:r>
              <a:rPr lang="ru-RU" sz="1100" b="1" dirty="0" smtClean="0">
                <a:solidFill>
                  <a:schemeClr val="accent3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</a:rPr>
              <a:t>                                         встану.</a:t>
            </a:r>
            <a:endParaRPr lang="ru-RU" sz="1100" b="1" dirty="0">
              <a:solidFill>
                <a:schemeClr val="accent3">
                  <a:lumMod val="50000"/>
                </a:schemeClr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1802" y="5000636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Ю.Давыдов награждён орденом «Отечественной войны </a:t>
            </a:r>
            <a:r>
              <a:rPr lang="en-US" sz="1200" dirty="0" smtClean="0">
                <a:solidFill>
                  <a:srgbClr val="FF0000"/>
                </a:solidFill>
                <a:latin typeface="Arial Black" pitchFamily="34" charset="0"/>
              </a:rPr>
              <a:t>I</a:t>
            </a:r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 степени», орденом  «Славы</a:t>
            </a:r>
            <a:r>
              <a:rPr lang="en-US" sz="1200" dirty="0" smtClean="0">
                <a:solidFill>
                  <a:srgbClr val="FF0000"/>
                </a:solidFill>
                <a:latin typeface="Arial Black" pitchFamily="34" charset="0"/>
              </a:rPr>
              <a:t>III</a:t>
            </a:r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 степени»</a:t>
            </a:r>
          </a:p>
          <a:p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Медалями «За взятие Берлина», «За освобождение Варшавы», «За боевые заслуги»</a:t>
            </a:r>
            <a:endParaRPr lang="ru-RU" sz="1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28572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Баделин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Пётр Фёдорович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642918"/>
            <a:ext cx="39048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Артиллерист. Танкист. Поэт.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7" y="1000108"/>
            <a:ext cx="5500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В 1941 году 17 – летний комсомолец – доброволец был направлен в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зенитно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– артиллерийское училище.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7411" name="Picture 3" descr="C:\Documents and Settings\Administrator\Рабочий стол\поэты-ветераны\ф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1428760" cy="1857388"/>
          </a:xfrm>
          <a:prstGeom prst="rect">
            <a:avLst/>
          </a:prstGeom>
          <a:noFill/>
        </p:spPr>
      </p:pic>
      <p:pic>
        <p:nvPicPr>
          <p:cNvPr id="17413" name="Picture 5" descr="&amp;Vcy;&amp;ocy;&amp;jcy;&amp;ncy;&amp;acy; &amp;Ocy;&amp;bcy;&amp;o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571612"/>
            <a:ext cx="2743219" cy="1500198"/>
          </a:xfrm>
          <a:prstGeom prst="rect">
            <a:avLst/>
          </a:prstGeom>
          <a:noFill/>
        </p:spPr>
      </p:pic>
      <p:pic>
        <p:nvPicPr>
          <p:cNvPr id="17414" name="Picture 6" descr="C:\Documents and Settings\Administrator\Рабочий стол\поэты-ветераны\ф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726856" y="4060227"/>
            <a:ext cx="1890714" cy="2628523"/>
          </a:xfrm>
          <a:prstGeom prst="rect">
            <a:avLst/>
          </a:prstGeom>
          <a:noFill/>
        </p:spPr>
      </p:pic>
      <p:pic>
        <p:nvPicPr>
          <p:cNvPr id="17415" name="Picture 7" descr="C:\Documents and Settings\Administrator\Рабочий стол\поэты-ветераны\ф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957527" y="2828631"/>
            <a:ext cx="2085410" cy="371477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2845" y="2928934"/>
            <a:ext cx="1714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19 июня 1924 г.р. </a:t>
            </a:r>
          </a:p>
          <a:p>
            <a:r>
              <a:rPr lang="ru-RU" sz="1100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д. Роговская</a:t>
            </a:r>
            <a:endParaRPr lang="ru-RU" sz="11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9" y="1643051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Первое боевое крещение Пётр Фёдорович принял на Курской дуге в составе 728 гвардейского противотанкового дивизиона и получил офицерское звание.</a:t>
            </a:r>
          </a:p>
          <a:p>
            <a:endParaRPr lang="ru-RU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214809" y="3143248"/>
            <a:ext cx="39290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Экипаж самоходки сержанта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Баделина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 принимал участие в освобождении Люблина, Варшавы, Померании и дошёл до Берлина в составе 2-3 Украинских фронтов и 1 Белорусского фронта.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43042" y="5929330"/>
            <a:ext cx="4948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  <a:latin typeface="Arial Black" pitchFamily="34" charset="0"/>
              </a:rPr>
              <a:t>Награды земляка: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2 медали «За отвагу», орден «Красной звезды», 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«За боевые заслуги», орден «Отечественная звезда».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istrator\Рабочий стол\поэты-ветераны\ф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1071547"/>
            <a:ext cx="1643073" cy="1933302"/>
          </a:xfrm>
          <a:prstGeom prst="rect">
            <a:avLst/>
          </a:prstGeom>
          <a:noFill/>
        </p:spPr>
      </p:pic>
      <p:pic>
        <p:nvPicPr>
          <p:cNvPr id="18433" name="Picture 1" descr="C:\Documents and Settings\Administrator\Рабочий стол\поэты-ветераны\ф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9" y="2071678"/>
            <a:ext cx="2357454" cy="2564272"/>
          </a:xfrm>
          <a:prstGeom prst="rect">
            <a:avLst/>
          </a:prstGeom>
          <a:noFill/>
        </p:spPr>
      </p:pic>
      <p:pic>
        <p:nvPicPr>
          <p:cNvPr id="18435" name="Picture 3" descr="&amp;Acy;&amp;kcy;&amp;rcy;&amp;icy;&amp;lcy;&amp;ocy;&amp;vcy;&amp;acy;&amp;yacy; &amp;ecy;&amp;mcy;&amp;bcy;&amp;lcy;&amp;iecy;&amp;mcy;&amp;acy; &amp;Lcy;&amp;icy;&amp;rcy;&amp;acy; 1386-025-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285728"/>
            <a:ext cx="1905000" cy="190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5984" y="928670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Свои мысли и переживания </a:t>
            </a:r>
            <a:r>
              <a:rPr lang="ru-RU" sz="1200" dirty="0" err="1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Баделин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 П.Ф. выразил в своих стихах «Прощание танкиста». Под сильным впечатлением от боя написано стихотворение «Слёзы»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1785926"/>
            <a:ext cx="32861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«Вот если кто спросил меня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К чему лежит душа твоя 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То я б ответил не спеша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    К земле лежит моя душа.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  Нет не зато, что жизнь дала всему,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  Что тоже любо сердцу моему,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   Её я славил бы сто крат,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      Как гражданин и как солдат…</a:t>
            </a:r>
          </a:p>
          <a:p>
            <a:pPr algn="r"/>
            <a:r>
              <a:rPr lang="ru-RU" sz="1000" dirty="0" err="1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Баделин</a:t>
            </a:r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П.Ф.</a:t>
            </a:r>
          </a:p>
          <a:p>
            <a:r>
              <a:rPr lang="ru-RU" sz="1000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 </a:t>
            </a:r>
            <a:endParaRPr lang="ru-RU" sz="1000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9" y="4429132"/>
            <a:ext cx="3000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 50 – </a:t>
            </a:r>
            <a:r>
              <a:rPr lang="ru-RU" sz="12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летию</a:t>
            </a:r>
            <a:r>
              <a:rPr lang="ru-RU" sz="1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Победы  написана и издана книга </a:t>
            </a:r>
            <a:endParaRPr lang="ru-RU" sz="12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5357826"/>
            <a:ext cx="3429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После войны Пётр Фёдорович вернулся в Вязники, женился, жил в Паустове. Выросли дети, внучка   пишет  стихи. Будущее поэзии в добрых руках.</a:t>
            </a:r>
            <a:endParaRPr lang="ru-RU" sz="12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5598112" y="3669290"/>
            <a:ext cx="1643072" cy="3734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882</Words>
  <Application>Microsoft Office PowerPoint</Application>
  <PresentationFormat>Экран (4:3)</PresentationFormat>
  <Paragraphs>111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Arial Black</vt:lpstr>
      <vt:lpstr>Calibri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Интернат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Windows User</cp:lastModifiedBy>
  <cp:revision>51</cp:revision>
  <dcterms:created xsi:type="dcterms:W3CDTF">2015-02-17T08:35:42Z</dcterms:created>
  <dcterms:modified xsi:type="dcterms:W3CDTF">2019-11-14T13:51:46Z</dcterms:modified>
</cp:coreProperties>
</file>