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438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ED485-C550-49D5-A2A9-AD9D5A1F461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47E5D-30B4-4570-B4E4-086AAA5D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76;&#1083;&#1103;%20&#1074;&#1080;&#1079;&#1080;&#1090;&#1082;&#1080;\5&#1082;\1%20&#1079;&#1072;&#1089;&#1090;&#1072;&#1074;&#1082;&#1072;.wm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76;&#1083;&#1103;%20&#1074;&#1080;&#1079;&#1080;&#1090;&#1082;&#1080;\5&#1082;\5&#1082;%20&#1078;&#1080;&#1079;&#1085;&#1100;%20&#1082;&#1083;&#1072;&#1089;&#1089;&#1072;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6;&#1083;&#1103;%20&#1074;&#1080;&#1079;&#1080;&#1090;&#1082;&#1080;\5&#1082;\denis-maydanov-oranzhevoe-solnce_mp3cut.foxcom.su_.mp3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642910" y="4643446"/>
            <a:ext cx="7858180" cy="17144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ahoma" pitchFamily="34" charset="0"/>
                <a:ea typeface="Arial Unicode MS"/>
                <a:cs typeface="Tahoma" pitchFamily="34" charset="0"/>
              </a:rPr>
              <a:t>VII муниципальный Фестиваль-конкурс</a:t>
            </a:r>
          </a:p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ahoma" pitchFamily="34" charset="0"/>
                <a:ea typeface="Arial Unicode MS"/>
                <a:cs typeface="Tahoma" pitchFamily="34" charset="0"/>
              </a:rPr>
              <a:t>кадетских и казачьих классов</a:t>
            </a:r>
          </a:p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ahoma" pitchFamily="34" charset="0"/>
                <a:ea typeface="Arial Unicode MS"/>
                <a:cs typeface="Tahoma" pitchFamily="34" charset="0"/>
              </a:rPr>
              <a:t>"Служу Отечеству!"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ahoma" pitchFamily="34" charset="0"/>
              <a:ea typeface="Arial Unicode MS"/>
              <a:cs typeface="Tahoma" pitchFamily="34" charset="0"/>
            </a:endParaRPr>
          </a:p>
        </p:txBody>
      </p:sp>
      <p:pic>
        <p:nvPicPr>
          <p:cNvPr id="8" name="Рисунок 7" descr="C:\Documents and Settings\eihanina\Рабочий стол\герб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985499" cy="1040524"/>
          </a:xfrm>
          <a:prstGeom prst="ellipse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9" name="Рисунок 8" descr="Эмблема.jpg"/>
          <p:cNvPicPr/>
          <p:nvPr/>
        </p:nvPicPr>
        <p:blipFill>
          <a:blip r:embed="rId3" cstate="print"/>
          <a:srcRect l="5814" r="15815" b="6993"/>
          <a:stretch>
            <a:fillRect/>
          </a:stretch>
        </p:blipFill>
        <p:spPr>
          <a:xfrm>
            <a:off x="7572396" y="785794"/>
            <a:ext cx="1037240" cy="1056289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10" name="WordArt 2"/>
          <p:cNvSpPr>
            <a:spLocks noChangeArrowheads="1" noChangeShapeType="1" noTextEdit="1"/>
          </p:cNvSpPr>
          <p:nvPr/>
        </p:nvSpPr>
        <p:spPr bwMode="auto">
          <a:xfrm>
            <a:off x="1571604" y="2928934"/>
            <a:ext cx="5929354" cy="8572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ahoma" pitchFamily="34" charset="0"/>
                <a:ea typeface="Arial Unicode MS"/>
                <a:cs typeface="Tahoma" pitchFamily="34" charset="0"/>
              </a:rPr>
              <a:t>5 кадетский класс</a:t>
            </a:r>
          </a:p>
        </p:txBody>
      </p:sp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571472" y="1500174"/>
            <a:ext cx="8001056" cy="8572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latin typeface="Tahoma" pitchFamily="34" charset="0"/>
                <a:ea typeface="Arial Unicode MS"/>
                <a:cs typeface="Tahoma" pitchFamily="34" charset="0"/>
              </a:rPr>
              <a:t>МАОУ «СОШ №3»</a:t>
            </a:r>
          </a:p>
          <a:p>
            <a:pPr algn="ctr" rtl="0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latin typeface="Tahoma" pitchFamily="34" charset="0"/>
                <a:ea typeface="Arial Unicode MS"/>
                <a:cs typeface="Tahoma" pitchFamily="34" charset="0"/>
              </a:rPr>
              <a:t>им</a:t>
            </a:r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latin typeface="Tahoma" pitchFamily="34" charset="0"/>
                <a:ea typeface="Arial Unicode MS"/>
                <a:cs typeface="Tahoma" pitchFamily="34" charset="0"/>
              </a:rPr>
              <a:t>ени Героя Советского Союза И.А. Акимова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latin typeface="Tahoma" pitchFamily="34" charset="0"/>
              <a:ea typeface="Arial Unicode MS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 заставка.wmv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214290"/>
            <a:ext cx="8643998" cy="642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F:\кадеты 5к фото\лиле\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03390" cy="642942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428604"/>
            <a:ext cx="835824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cap="none" spc="50" dirty="0" smtClean="0">
                <a:ln w="127000">
                  <a:solidFill>
                    <a:srgbClr val="FFFFFF"/>
                  </a:solidFill>
                </a:ln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Служить</a:t>
            </a:r>
            <a:endParaRPr lang="ru-RU" sz="13800" b="1" cap="none" spc="50" dirty="0">
              <a:ln w="127000">
                <a:solidFill>
                  <a:srgbClr val="FFFFFF"/>
                </a:solidFill>
              </a:ln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728" y="4357694"/>
            <a:ext cx="742955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cap="none" spc="50" dirty="0" smtClean="0">
                <a:ln w="127000">
                  <a:solidFill>
                    <a:schemeClr val="bg1"/>
                  </a:solidFill>
                </a:ln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России</a:t>
            </a:r>
            <a:endParaRPr lang="ru-RU" sz="13800" b="1" cap="none" spc="50" dirty="0">
              <a:ln w="127000">
                <a:solidFill>
                  <a:schemeClr val="bg1"/>
                </a:solidFill>
              </a:ln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к жизнь класс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142852"/>
            <a:ext cx="8715436" cy="6500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1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кадеты 5к фото\1 сентября\jmISMnZtGG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8786874" cy="6357982"/>
          </a:xfrm>
          <a:prstGeom prst="rect">
            <a:avLst/>
          </a:prstGeom>
          <a:noFill/>
        </p:spPr>
      </p:pic>
      <p:pic>
        <p:nvPicPr>
          <p:cNvPr id="4" name="denis-maydanov-oranzhevoe-solnce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29</Words>
  <Application>Microsoft Office PowerPoint</Application>
  <PresentationFormat>Экран (4:3)</PresentationFormat>
  <Paragraphs>8</Paragraphs>
  <Slides>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llnigamaeva</cp:lastModifiedBy>
  <cp:revision>12</cp:revision>
  <dcterms:created xsi:type="dcterms:W3CDTF">2018-02-16T07:01:48Z</dcterms:created>
  <dcterms:modified xsi:type="dcterms:W3CDTF">2018-02-16T07:36:06Z</dcterms:modified>
</cp:coreProperties>
</file>