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2" r:id="rId4"/>
    <p:sldId id="258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AC806-ECB1-4D53-B07D-4BEDEF6B1AB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E7372390-E7AD-4353-A8C0-9D02639B51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2509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AC806-ECB1-4D53-B07D-4BEDEF6B1AB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7372390-E7AD-4353-A8C0-9D02639B51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689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AC806-ECB1-4D53-B07D-4BEDEF6B1AB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7372390-E7AD-4353-A8C0-9D02639B5118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73471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AC806-ECB1-4D53-B07D-4BEDEF6B1AB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7372390-E7AD-4353-A8C0-9D02639B51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16169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AC806-ECB1-4D53-B07D-4BEDEF6B1AB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7372390-E7AD-4353-A8C0-9D02639B5118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052813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AC806-ECB1-4D53-B07D-4BEDEF6B1AB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7372390-E7AD-4353-A8C0-9D02639B51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71211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AC806-ECB1-4D53-B07D-4BEDEF6B1AB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72390-E7AD-4353-A8C0-9D02639B51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40326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AC806-ECB1-4D53-B07D-4BEDEF6B1AB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72390-E7AD-4353-A8C0-9D02639B51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3858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AC806-ECB1-4D53-B07D-4BEDEF6B1AB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72390-E7AD-4353-A8C0-9D02639B51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8745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AC806-ECB1-4D53-B07D-4BEDEF6B1AB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7372390-E7AD-4353-A8C0-9D02639B51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309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AC806-ECB1-4D53-B07D-4BEDEF6B1AB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7372390-E7AD-4353-A8C0-9D02639B51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312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AC806-ECB1-4D53-B07D-4BEDEF6B1AB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7372390-E7AD-4353-A8C0-9D02639B51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9960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AC806-ECB1-4D53-B07D-4BEDEF6B1AB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72390-E7AD-4353-A8C0-9D02639B51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4658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AC806-ECB1-4D53-B07D-4BEDEF6B1AB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72390-E7AD-4353-A8C0-9D02639B51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66889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AC806-ECB1-4D53-B07D-4BEDEF6B1AB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72390-E7AD-4353-A8C0-9D02639B51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160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AC806-ECB1-4D53-B07D-4BEDEF6B1AB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7372390-E7AD-4353-A8C0-9D02639B51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174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FAC806-ECB1-4D53-B07D-4BEDEF6B1AB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7372390-E7AD-4353-A8C0-9D02639B51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95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776549" y="1036320"/>
            <a:ext cx="10415451" cy="3740468"/>
          </a:xfrm>
        </p:spPr>
        <p:txBody>
          <a:bodyPr>
            <a:noAutofit/>
          </a:bodyPr>
          <a:lstStyle/>
          <a:p>
            <a:r>
              <a:rPr lang="ru-RU" sz="8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Мягкий знак</a:t>
            </a:r>
            <a:br>
              <a:rPr lang="ru-RU" sz="8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8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после шипящих </a:t>
            </a:r>
            <a:br>
              <a:rPr lang="ru-RU" sz="8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8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конце наречий</a:t>
            </a:r>
            <a:endParaRPr lang="ru-RU" sz="8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9789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Игра «Четвёртый лишний»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589212" y="2368730"/>
            <a:ext cx="8915400" cy="3544390"/>
          </a:xfrm>
        </p:spPr>
        <p:txBody>
          <a:bodyPr>
            <a:noAutofit/>
          </a:bodyPr>
          <a:lstStyle/>
          <a:p>
            <a:r>
              <a:rPr lang="ru-RU" sz="3200" b="1" dirty="0"/>
              <a:t>1.	</a:t>
            </a:r>
            <a:r>
              <a:rPr lang="ru-RU" sz="3200" b="1" dirty="0" err="1"/>
              <a:t>доч</a:t>
            </a:r>
            <a:r>
              <a:rPr lang="ru-RU" sz="3200" b="1" dirty="0" smtClean="0"/>
              <a:t>..,  </a:t>
            </a:r>
            <a:r>
              <a:rPr lang="ru-RU" sz="3200" b="1" dirty="0" err="1"/>
              <a:t>ноч</a:t>
            </a:r>
            <a:r>
              <a:rPr lang="ru-RU" sz="3200" b="1" dirty="0" smtClean="0"/>
              <a:t>…,  </a:t>
            </a:r>
            <a:r>
              <a:rPr lang="ru-RU" sz="3200" b="1" dirty="0" err="1" smtClean="0"/>
              <a:t>молодеж</a:t>
            </a:r>
            <a:r>
              <a:rPr lang="ru-RU" sz="3200" b="1" dirty="0"/>
              <a:t>.. </a:t>
            </a:r>
            <a:r>
              <a:rPr lang="ru-RU" sz="3200" b="1" dirty="0" smtClean="0"/>
              <a:t>,  </a:t>
            </a:r>
            <a:r>
              <a:rPr lang="ru-RU" sz="3200" b="1" dirty="0" err="1" smtClean="0"/>
              <a:t>навзнич</a:t>
            </a:r>
            <a:r>
              <a:rPr lang="ru-RU" sz="3200" b="1" dirty="0"/>
              <a:t>..</a:t>
            </a:r>
          </a:p>
          <a:p>
            <a:r>
              <a:rPr lang="ru-RU" sz="3200" b="1" dirty="0"/>
              <a:t>2.	</a:t>
            </a:r>
            <a:r>
              <a:rPr lang="ru-RU" sz="3200" b="1" dirty="0" err="1" smtClean="0"/>
              <a:t>пряч</a:t>
            </a:r>
            <a:r>
              <a:rPr lang="ru-RU" sz="3200" b="1" dirty="0" smtClean="0"/>
              <a:t>..,  </a:t>
            </a:r>
            <a:r>
              <a:rPr lang="ru-RU" sz="3200" b="1" dirty="0" err="1" smtClean="0"/>
              <a:t>откроеш</a:t>
            </a:r>
            <a:r>
              <a:rPr lang="ru-RU" sz="3200" b="1" dirty="0" smtClean="0"/>
              <a:t>..,  </a:t>
            </a:r>
            <a:r>
              <a:rPr lang="ru-RU" sz="3200" b="1" dirty="0" err="1" smtClean="0"/>
              <a:t>настеж</a:t>
            </a:r>
            <a:r>
              <a:rPr lang="ru-RU" sz="3200" b="1" dirty="0" smtClean="0"/>
              <a:t>..,  </a:t>
            </a:r>
            <a:r>
              <a:rPr lang="ru-RU" sz="3200" b="1" dirty="0" err="1" smtClean="0"/>
              <a:t>береч</a:t>
            </a:r>
            <a:r>
              <a:rPr lang="ru-RU" sz="3200" b="1" dirty="0"/>
              <a:t>..</a:t>
            </a:r>
          </a:p>
          <a:p>
            <a:r>
              <a:rPr lang="ru-RU" sz="3200" b="1" dirty="0"/>
              <a:t>3.	могуч</a:t>
            </a:r>
            <a:r>
              <a:rPr lang="ru-RU" sz="3200" b="1" dirty="0" smtClean="0"/>
              <a:t>.., горяч…, сыпуч.., невтерпеж</a:t>
            </a:r>
            <a:r>
              <a:rPr lang="ru-RU" sz="3200" b="1" dirty="0"/>
              <a:t>..</a:t>
            </a:r>
          </a:p>
          <a:p>
            <a:pPr marL="0" indent="0">
              <a:buNone/>
            </a:pP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54166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 smtClean="0">
                <a:solidFill>
                  <a:srgbClr val="FF0000"/>
                </a:solidFill>
              </a:rPr>
              <a:t>Тема урока</a:t>
            </a:r>
            <a:endParaRPr lang="ru-RU" sz="66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600" b="1" dirty="0"/>
              <a:t>Мягкий знак</a:t>
            </a:r>
            <a:br>
              <a:rPr lang="ru-RU" sz="6600" b="1" dirty="0"/>
            </a:br>
            <a:r>
              <a:rPr lang="ru-RU" sz="6600" b="1" dirty="0"/>
              <a:t> после шипящих </a:t>
            </a:r>
            <a:br>
              <a:rPr lang="ru-RU" sz="6600" b="1" dirty="0"/>
            </a:br>
            <a:r>
              <a:rPr lang="ru-RU" sz="6600" b="1" dirty="0"/>
              <a:t>на конце наречий</a:t>
            </a:r>
          </a:p>
        </p:txBody>
      </p:sp>
    </p:spTree>
    <p:extLst>
      <p:ext uri="{BB962C8B-B14F-4D97-AF65-F5344CB8AC3E}">
        <p14:creationId xmlns:p14="http://schemas.microsoft.com/office/powerpoint/2010/main" val="37890213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296092"/>
            <a:ext cx="8911687" cy="97536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/>
              <a:t>Телеграмма 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759131"/>
            <a:ext cx="8915400" cy="415209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/>
              <a:t>Ребята!</a:t>
            </a:r>
            <a:br>
              <a:rPr lang="ru-RU" sz="3200" dirty="0"/>
            </a:br>
            <a:r>
              <a:rPr lang="ru-RU" sz="3200" dirty="0"/>
              <a:t>Гоните прочь свои сомнения,</a:t>
            </a:r>
            <a:br>
              <a:rPr lang="ru-RU" sz="3200" dirty="0"/>
            </a:br>
            <a:r>
              <a:rPr lang="ru-RU" sz="3200" dirty="0"/>
              <a:t>Учите тему с наслаждением,</a:t>
            </a:r>
            <a:br>
              <a:rPr lang="ru-RU" sz="3200" dirty="0"/>
            </a:br>
            <a:r>
              <a:rPr lang="ru-RU" sz="3200" dirty="0"/>
              <a:t>Не позабудьте мягкий знак,</a:t>
            </a:r>
            <a:br>
              <a:rPr lang="ru-RU" sz="3200" dirty="0"/>
            </a:br>
            <a:r>
              <a:rPr lang="ru-RU" sz="3200" dirty="0"/>
              <a:t>Где Ч и Ш в конце стоят,</a:t>
            </a:r>
            <a:br>
              <a:rPr lang="ru-RU" sz="3200" dirty="0"/>
            </a:br>
            <a:r>
              <a:rPr lang="ru-RU" sz="3200" dirty="0"/>
              <a:t>И в слове НАСТЕЖЬ тоже</a:t>
            </a:r>
            <a:br>
              <a:rPr lang="ru-RU" sz="3200" dirty="0"/>
            </a:br>
            <a:r>
              <a:rPr lang="ru-RU" sz="3200" dirty="0"/>
              <a:t>Нам мягкий знак поможет.</a:t>
            </a:r>
            <a:br>
              <a:rPr lang="ru-RU" sz="3200" dirty="0"/>
            </a:br>
            <a:r>
              <a:rPr lang="ru-RU" sz="3200" dirty="0"/>
              <a:t>Знак мягкий в жизни нашей сплошь,</a:t>
            </a:r>
            <a:br>
              <a:rPr lang="ru-RU" sz="3200" dirty="0"/>
            </a:br>
            <a:r>
              <a:rPr lang="ru-RU" sz="3200" dirty="0"/>
              <a:t>А мне УЖ ЗАМУЖ НЕВТЕРПЁЖ!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346696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339634"/>
            <a:ext cx="8911687" cy="87956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 smtClean="0"/>
              <a:t>Выборочный диктант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25736" y="1323703"/>
            <a:ext cx="3074127" cy="5199017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Прочь</a:t>
            </a:r>
          </a:p>
          <a:p>
            <a:r>
              <a:rPr lang="ru-RU" sz="3200" dirty="0" smtClean="0"/>
              <a:t>Сплошь </a:t>
            </a:r>
          </a:p>
          <a:p>
            <a:r>
              <a:rPr lang="ru-RU" sz="3200" dirty="0" smtClean="0"/>
              <a:t>Вскачь </a:t>
            </a:r>
          </a:p>
          <a:p>
            <a:r>
              <a:rPr lang="ru-RU" sz="3200" dirty="0" smtClean="0"/>
              <a:t>Настежь</a:t>
            </a:r>
          </a:p>
          <a:p>
            <a:r>
              <a:rPr lang="ru-RU" sz="3200" dirty="0" smtClean="0"/>
              <a:t>Невмочь </a:t>
            </a:r>
          </a:p>
          <a:p>
            <a:r>
              <a:rPr lang="ru-RU" sz="3200" dirty="0" smtClean="0"/>
              <a:t>Напрочь </a:t>
            </a:r>
          </a:p>
          <a:p>
            <a:r>
              <a:rPr lang="ru-RU" sz="3200" dirty="0" smtClean="0"/>
              <a:t>Навзничь</a:t>
            </a:r>
          </a:p>
          <a:p>
            <a:r>
              <a:rPr lang="ru-RU" sz="3200" dirty="0" smtClean="0"/>
              <a:t>Невтерпёжь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8373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278674"/>
            <a:ext cx="8911687" cy="111469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Толковый словарь русского языка</a:t>
            </a:r>
            <a:br>
              <a:rPr lang="ru-RU" b="1" dirty="0" smtClean="0"/>
            </a:br>
            <a:r>
              <a:rPr lang="ru-RU" b="1" dirty="0" smtClean="0"/>
              <a:t>С.И.Ожегова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393371"/>
            <a:ext cx="8915400" cy="5111932"/>
          </a:xfrm>
        </p:spPr>
        <p:txBody>
          <a:bodyPr>
            <a:normAutofit lnSpcReduction="10000"/>
          </a:bodyPr>
          <a:lstStyle/>
          <a:p>
            <a:r>
              <a:rPr lang="ru-RU" sz="2400" dirty="0"/>
              <a:t>Настежь – распахнуть совсем, до конца.</a:t>
            </a:r>
          </a:p>
          <a:p>
            <a:r>
              <a:rPr lang="ru-RU" sz="2400" dirty="0"/>
              <a:t>Сплошь – без промежутков, по всей поверхности, целиком.</a:t>
            </a:r>
          </a:p>
          <a:p>
            <a:r>
              <a:rPr lang="ru-RU" sz="2400" dirty="0" smtClean="0"/>
              <a:t>Прочь </a:t>
            </a:r>
            <a:r>
              <a:rPr lang="ru-RU" sz="2400" dirty="0"/>
              <a:t>– в сторону, дальше от кого или чего-нибудь, долой.</a:t>
            </a:r>
          </a:p>
          <a:p>
            <a:r>
              <a:rPr lang="ru-RU" sz="2400" dirty="0"/>
              <a:t>Наотмашь – сильно размахнувшись.</a:t>
            </a:r>
          </a:p>
          <a:p>
            <a:r>
              <a:rPr lang="ru-RU" sz="2400" dirty="0"/>
              <a:t>Навзничь – опрокинувшись на спину, вверх лицом.</a:t>
            </a:r>
          </a:p>
          <a:p>
            <a:r>
              <a:rPr lang="en-US" sz="2400" dirty="0"/>
              <a:t>- </a:t>
            </a:r>
            <a:r>
              <a:rPr lang="ru-RU" sz="2400" dirty="0"/>
              <a:t>А как сказать, если упал вниз лицом</a:t>
            </a:r>
            <a:r>
              <a:rPr lang="ru-RU" sz="2400" dirty="0" smtClean="0"/>
              <a:t>? </a:t>
            </a:r>
            <a:r>
              <a:rPr lang="ru-RU" sz="2400" dirty="0"/>
              <a:t>(</a:t>
            </a:r>
            <a:r>
              <a:rPr lang="ru-RU" sz="2400" dirty="0" smtClean="0"/>
              <a:t>Ничком,</a:t>
            </a:r>
          </a:p>
          <a:p>
            <a:pPr marL="0" indent="0">
              <a:buNone/>
            </a:pPr>
            <a:r>
              <a:rPr lang="ru-RU" sz="2400" dirty="0" smtClean="0"/>
              <a:t> </a:t>
            </a:r>
            <a:r>
              <a:rPr lang="ru-RU" sz="2400" dirty="0"/>
              <a:t>ниц (книжн</a:t>
            </a:r>
            <a:r>
              <a:rPr lang="ru-RU" sz="2400" dirty="0" smtClean="0"/>
              <a:t>.)).</a:t>
            </a:r>
          </a:p>
          <a:p>
            <a:endParaRPr lang="ru-RU" sz="2400" dirty="0"/>
          </a:p>
          <a:p>
            <a:pPr marL="0" indent="0">
              <a:buNone/>
            </a:pPr>
            <a:r>
              <a:rPr lang="ru-RU" sz="2400" dirty="0" smtClean="0"/>
              <a:t>Навзничь </a:t>
            </a:r>
            <a:r>
              <a:rPr lang="ru-RU" sz="2400" dirty="0"/>
              <a:t>– ничком – слова-антонимы.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03051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3657" y="249642"/>
            <a:ext cx="8911687" cy="873764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00B0F0"/>
                </a:solidFill>
              </a:rPr>
              <a:t>Зимний этюд</a:t>
            </a:r>
            <a:endParaRPr lang="ru-RU" sz="4400" b="1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36664" y="1314994"/>
            <a:ext cx="8915400" cy="54515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u="sng" dirty="0" smtClean="0">
                <a:solidFill>
                  <a:srgbClr val="FF0000"/>
                </a:solidFill>
              </a:rPr>
              <a:t>Начало</a:t>
            </a:r>
            <a:r>
              <a:rPr lang="ru-RU" sz="2400" b="1" dirty="0" smtClean="0">
                <a:solidFill>
                  <a:srgbClr val="FF0000"/>
                </a:solidFill>
              </a:rPr>
              <a:t>:</a:t>
            </a:r>
            <a:r>
              <a:rPr lang="ru-RU" sz="2400" b="1" dirty="0" smtClean="0"/>
              <a:t> Сегодня </a:t>
            </a:r>
            <a:r>
              <a:rPr lang="ru-RU" sz="2400" b="1" dirty="0"/>
              <a:t>последний день </a:t>
            </a:r>
            <a:r>
              <a:rPr lang="ru-RU" sz="2400" b="1" dirty="0" smtClean="0"/>
              <a:t>января. </a:t>
            </a:r>
          </a:p>
          <a:p>
            <a:pPr marL="0" indent="0">
              <a:buNone/>
            </a:pPr>
            <a:endParaRPr lang="ru-RU" sz="2400" b="1" dirty="0" smtClean="0"/>
          </a:p>
          <a:p>
            <a:pPr marL="0" indent="0">
              <a:buNone/>
            </a:pPr>
            <a:r>
              <a:rPr lang="ru-RU" sz="2400" b="1" u="sng" dirty="0" smtClean="0">
                <a:solidFill>
                  <a:srgbClr val="FF0000"/>
                </a:solidFill>
              </a:rPr>
              <a:t>Используй следующие слова</a:t>
            </a:r>
            <a:r>
              <a:rPr lang="ru-RU" sz="2400" b="1" dirty="0" smtClean="0">
                <a:solidFill>
                  <a:srgbClr val="FF0000"/>
                </a:solidFill>
              </a:rPr>
              <a:t>: </a:t>
            </a:r>
          </a:p>
          <a:p>
            <a:r>
              <a:rPr lang="ru-RU" sz="2400" b="1" dirty="0" smtClean="0"/>
              <a:t>сплошь                                 пустошь             мимо рощ</a:t>
            </a:r>
          </a:p>
          <a:p>
            <a:r>
              <a:rPr lang="ru-RU" sz="2400" b="1" dirty="0" smtClean="0"/>
              <a:t> </a:t>
            </a:r>
            <a:r>
              <a:rPr lang="ru-RU" sz="2400" b="1" dirty="0"/>
              <a:t>упасть </a:t>
            </a:r>
            <a:r>
              <a:rPr lang="ru-RU" sz="2400" b="1" dirty="0" smtClean="0"/>
              <a:t>навзничь                  запрячь</a:t>
            </a:r>
          </a:p>
          <a:p>
            <a:r>
              <a:rPr lang="ru-RU" sz="2400" b="1" dirty="0" smtClean="0"/>
              <a:t>свеж                                    улыбнёшься      </a:t>
            </a:r>
          </a:p>
          <a:p>
            <a:pPr marL="0" indent="0">
              <a:buNone/>
            </a:pPr>
            <a:r>
              <a:rPr lang="ru-RU" sz="2400" b="1" dirty="0" smtClean="0"/>
              <a:t>     </a:t>
            </a:r>
            <a:endParaRPr lang="ru-RU" sz="2400" b="1" dirty="0"/>
          </a:p>
          <a:p>
            <a:pPr marL="0" indent="0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Закончи предложение:</a:t>
            </a:r>
            <a:endParaRPr lang="ru-RU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2400" b="1" dirty="0"/>
              <a:t>Так и хочется закричать:</a:t>
            </a:r>
          </a:p>
          <a:p>
            <a:pPr marL="0" indent="0">
              <a:buNone/>
            </a:pPr>
            <a:r>
              <a:rPr lang="en-US" sz="2400" b="1" dirty="0" smtClean="0"/>
              <a:t>- </a:t>
            </a:r>
            <a:r>
              <a:rPr lang="ru-RU" sz="2400" b="1" dirty="0"/>
              <a:t>Мороз и солнце; день чудесный!</a:t>
            </a:r>
          </a:p>
        </p:txBody>
      </p:sp>
      <p:pic>
        <p:nvPicPr>
          <p:cNvPr id="4" name="П. И. Чайковский — Времена года. Январь (оркестр) (www.mixmuz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947264" y="601544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738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79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175</TotalTime>
  <Words>140</Words>
  <Application>Microsoft Office PowerPoint</Application>
  <PresentationFormat>Широкоэкранный</PresentationFormat>
  <Paragraphs>39</Paragraphs>
  <Slides>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Century Gothic</vt:lpstr>
      <vt:lpstr>Wingdings 3</vt:lpstr>
      <vt:lpstr>Легкий дым</vt:lpstr>
      <vt:lpstr>Мягкий знак  после шипящих  на конце наречий</vt:lpstr>
      <vt:lpstr>Игра «Четвёртый лишний»</vt:lpstr>
      <vt:lpstr>Тема урока</vt:lpstr>
      <vt:lpstr>Телеграмма </vt:lpstr>
      <vt:lpstr>Выборочный диктант</vt:lpstr>
      <vt:lpstr>Толковый словарь русского языка С.И.Ожегова</vt:lpstr>
      <vt:lpstr>Зимний этюд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Мягкий знак  после шипящих  на конце наречий</dc:title>
  <dc:creator>Галина</dc:creator>
  <cp:lastModifiedBy>Галина</cp:lastModifiedBy>
  <cp:revision>10</cp:revision>
  <dcterms:created xsi:type="dcterms:W3CDTF">2019-01-26T11:24:15Z</dcterms:created>
  <dcterms:modified xsi:type="dcterms:W3CDTF">2019-01-30T18:01:49Z</dcterms:modified>
</cp:coreProperties>
</file>