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C0D56-34A6-4B57-8FCD-FFD92440A830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1DB30-2E51-4BEF-B845-7298AAAF7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440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C0D56-34A6-4B57-8FCD-FFD92440A830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1DB30-2E51-4BEF-B845-7298AAAF7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440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C0D56-34A6-4B57-8FCD-FFD92440A830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1DB30-2E51-4BEF-B845-7298AAAF7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750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C0D56-34A6-4B57-8FCD-FFD92440A830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1DB30-2E51-4BEF-B845-7298AAAF7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555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C0D56-34A6-4B57-8FCD-FFD92440A830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1DB30-2E51-4BEF-B845-7298AAAF7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353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C0D56-34A6-4B57-8FCD-FFD92440A830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1DB30-2E51-4BEF-B845-7298AAAF7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876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C0D56-34A6-4B57-8FCD-FFD92440A830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1DB30-2E51-4BEF-B845-7298AAAF7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02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C0D56-34A6-4B57-8FCD-FFD92440A830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1DB30-2E51-4BEF-B845-7298AAAF7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0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C0D56-34A6-4B57-8FCD-FFD92440A830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1DB30-2E51-4BEF-B845-7298AAAF7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189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C0D56-34A6-4B57-8FCD-FFD92440A830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1DB30-2E51-4BEF-B845-7298AAAF7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490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C0D56-34A6-4B57-8FCD-FFD92440A830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1DB30-2E51-4BEF-B845-7298AAAF7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86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C0D56-34A6-4B57-8FCD-FFD92440A830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1DB30-2E51-4BEF-B845-7298AAAF7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493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94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63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27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86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2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7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42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Широкоэкранный</PresentationFormat>
  <Paragraphs>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Козявка</dc:creator>
  <cp:lastModifiedBy>Козявка</cp:lastModifiedBy>
  <cp:revision>1</cp:revision>
  <dcterms:created xsi:type="dcterms:W3CDTF">2023-10-29T06:22:38Z</dcterms:created>
  <dcterms:modified xsi:type="dcterms:W3CDTF">2023-10-29T06:25:44Z</dcterms:modified>
</cp:coreProperties>
</file>