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9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2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9EE"/>
    <a:srgbClr val="FCFDFA"/>
    <a:srgbClr val="FEFEFD"/>
    <a:srgbClr val="F4F7E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5576A-4D18-470E-836F-6EED870A6E60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FFB5AC-8CD3-40C3-ABA4-B661E1F57C8D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  <a:r>
            <a:rPr lang="ru-RU" sz="12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роспись по дереву (Хохлома)</a:t>
          </a:r>
          <a:endParaRPr lang="ru-RU" sz="12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98AB49-34E3-4600-A95E-134746B95116}" type="parTrans" cxnId="{A2B503F9-A4C5-4BAC-AFDF-FC03B7937419}">
      <dgm:prSet/>
      <dgm:spPr/>
      <dgm:t>
        <a:bodyPr/>
        <a:lstStyle/>
        <a:p>
          <a:endParaRPr lang="ru-RU"/>
        </a:p>
      </dgm:t>
    </dgm:pt>
    <dgm:pt modelId="{4C72F866-2773-42D9-AC9C-D3E6B704230A}" type="sibTrans" cxnId="{A2B503F9-A4C5-4BAC-AFDF-FC03B7937419}">
      <dgm:prSet/>
      <dgm:spPr/>
      <dgm:t>
        <a:bodyPr/>
        <a:lstStyle/>
        <a:p>
          <a:endParaRPr lang="ru-RU"/>
        </a:p>
      </dgm:t>
    </dgm:pt>
    <dgm:pt modelId="{9CFDD2BE-5A50-4AF8-B2E5-903983E3B4DB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  <a:r>
            <a:rPr lang="ru-RU" sz="12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роспись по металлу (</a:t>
          </a:r>
          <a:r>
            <a:rPr lang="ru-RU" sz="12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Жостовские</a:t>
          </a:r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подносы)</a:t>
          </a:r>
          <a:endParaRPr lang="ru-RU" sz="12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156462-ADEE-43AF-BA28-E0B5CC49CA03}" type="parTrans" cxnId="{D11BCF80-118D-4BD8-A822-1665C1A9E5B5}">
      <dgm:prSet/>
      <dgm:spPr/>
      <dgm:t>
        <a:bodyPr/>
        <a:lstStyle/>
        <a:p>
          <a:endParaRPr lang="ru-RU"/>
        </a:p>
      </dgm:t>
    </dgm:pt>
    <dgm:pt modelId="{50FEAB5B-2F92-459A-9D63-293EDEE383C6}" type="sibTrans" cxnId="{D11BCF80-118D-4BD8-A822-1665C1A9E5B5}">
      <dgm:prSet/>
      <dgm:spPr/>
      <dgm:t>
        <a:bodyPr/>
        <a:lstStyle/>
        <a:p>
          <a:endParaRPr lang="ru-RU"/>
        </a:p>
      </dgm:t>
    </dgm:pt>
    <dgm:pt modelId="{CDAD1BEF-3FA1-4B6E-ABF3-A32D3B17ECD0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  <a:r>
            <a:rPr lang="ru-RU" sz="12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роспись по керамике (Гжель)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BCF9CE-C956-4A92-9ED4-7C50C8C622D2}" type="parTrans" cxnId="{4940BDB4-C210-481C-B335-C52F29A6AB48}">
      <dgm:prSet/>
      <dgm:spPr/>
      <dgm:t>
        <a:bodyPr/>
        <a:lstStyle/>
        <a:p>
          <a:endParaRPr lang="ru-RU"/>
        </a:p>
      </dgm:t>
    </dgm:pt>
    <dgm:pt modelId="{60DF6335-46AC-461A-9684-2AF5AF8BFF56}" type="sibTrans" cxnId="{4940BDB4-C210-481C-B335-C52F29A6AB48}">
      <dgm:prSet/>
      <dgm:spPr/>
      <dgm:t>
        <a:bodyPr/>
        <a:lstStyle/>
        <a:p>
          <a:endParaRPr lang="ru-RU"/>
        </a:p>
      </dgm:t>
    </dgm:pt>
    <dgm:pt modelId="{78F3FF5B-66B6-46E5-9FBC-810A6C234BD0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Лаковая миниатюра (Палеха)</a:t>
          </a:r>
          <a:endParaRPr lang="ru-RU" sz="12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610679-A9E6-4A83-8379-8A839E6BCFD0}" type="parTrans" cxnId="{E50B7864-4B47-449A-85A2-144F19A34B0C}">
      <dgm:prSet/>
      <dgm:spPr/>
      <dgm:t>
        <a:bodyPr/>
        <a:lstStyle/>
        <a:p>
          <a:endParaRPr lang="ru-RU"/>
        </a:p>
      </dgm:t>
    </dgm:pt>
    <dgm:pt modelId="{DA70D3CE-6F22-4615-A8C8-C5F5BE0F9F82}" type="sibTrans" cxnId="{E50B7864-4B47-449A-85A2-144F19A34B0C}">
      <dgm:prSet/>
      <dgm:spPr/>
      <dgm:t>
        <a:bodyPr/>
        <a:lstStyle/>
        <a:p>
          <a:endParaRPr lang="ru-RU"/>
        </a:p>
      </dgm:t>
    </dgm:pt>
    <dgm:pt modelId="{0F74FD4F-62EA-4DD4-99CE-6E5D97C1F8CF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ru-RU" sz="12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Кружевоплете-ние</a:t>
          </a:r>
          <a:r>
            <a:rPr lang="ru-RU" sz="900" dirty="0" err="1" smtClean="0"/>
            <a:t>к</a:t>
          </a:r>
          <a:endParaRPr lang="ru-RU" sz="900" dirty="0"/>
        </a:p>
      </dgm:t>
    </dgm:pt>
    <dgm:pt modelId="{E3B37988-922D-4658-A8CA-D652BB2B3410}" type="parTrans" cxnId="{40FA0569-D972-45BD-9B4C-3F6E2C36AD1C}">
      <dgm:prSet/>
      <dgm:spPr/>
      <dgm:t>
        <a:bodyPr/>
        <a:lstStyle/>
        <a:p>
          <a:endParaRPr lang="ru-RU"/>
        </a:p>
      </dgm:t>
    </dgm:pt>
    <dgm:pt modelId="{CF968447-2308-45EA-AB3D-DC917DB6AACF}" type="sibTrans" cxnId="{40FA0569-D972-45BD-9B4C-3F6E2C36AD1C}">
      <dgm:prSet/>
      <dgm:spPr/>
      <dgm:t>
        <a:bodyPr/>
        <a:lstStyle/>
        <a:p>
          <a:endParaRPr lang="ru-RU"/>
        </a:p>
      </dgm:t>
    </dgm:pt>
    <dgm:pt modelId="{9271A0E6-98BD-4887-B83F-10BE2A2CCA91}">
      <dgm:prSet custT="1"/>
      <dgm:spPr>
        <a:solidFill>
          <a:schemeClr val="bg1"/>
        </a:solidFill>
      </dgm:spPr>
      <dgm:t>
        <a:bodyPr/>
        <a:lstStyle/>
        <a:p>
          <a:pPr algn="ctr" rtl="0"/>
          <a:r>
            <a:rPr lang="ru-RU" sz="12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12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Вязание</a:t>
          </a:r>
          <a:r>
            <a:rPr lang="ru-RU" sz="800" dirty="0" err="1" smtClean="0"/>
            <a:t>в</a:t>
          </a:r>
          <a:r>
            <a:rPr lang="ru-RU" sz="800" dirty="0" smtClean="0"/>
            <a:t>)</a:t>
          </a:r>
          <a:endParaRPr lang="ru-RU" sz="800" dirty="0"/>
        </a:p>
      </dgm:t>
    </dgm:pt>
    <dgm:pt modelId="{78A49891-FCB3-41E2-8745-B233653F3D30}" type="parTrans" cxnId="{F2D01E5B-56F5-429A-BD89-37F1C054631C}">
      <dgm:prSet/>
      <dgm:spPr/>
      <dgm:t>
        <a:bodyPr/>
        <a:lstStyle/>
        <a:p>
          <a:endParaRPr lang="ru-RU"/>
        </a:p>
      </dgm:t>
    </dgm:pt>
    <dgm:pt modelId="{515C50E2-C928-4072-8EE3-DD2D0DAD940A}" type="sibTrans" cxnId="{F2D01E5B-56F5-429A-BD89-37F1C054631C}">
      <dgm:prSet/>
      <dgm:spPr/>
      <dgm:t>
        <a:bodyPr/>
        <a:lstStyle/>
        <a:p>
          <a:endParaRPr lang="ru-RU"/>
        </a:p>
      </dgm:t>
    </dgm:pt>
    <dgm:pt modelId="{483FFD93-0A3D-47C0-8224-A25040E31CE8}" type="pres">
      <dgm:prSet presAssocID="{6EF5576A-4D18-470E-836F-6EED870A6E6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F0EC04-DB15-4947-9D9F-FD88C0084346}" type="pres">
      <dgm:prSet presAssocID="{6EF5576A-4D18-470E-836F-6EED870A6E60}" presName="fgShape" presStyleLbl="fgShp" presStyleIdx="0" presStyleCnt="1"/>
      <dgm:spPr/>
    </dgm:pt>
    <dgm:pt modelId="{2AC7849B-3034-404F-A63E-4A9979D64BC8}" type="pres">
      <dgm:prSet presAssocID="{6EF5576A-4D18-470E-836F-6EED870A6E60}" presName="linComp" presStyleCnt="0"/>
      <dgm:spPr/>
    </dgm:pt>
    <dgm:pt modelId="{756070C1-4D85-4161-AF73-621E9B75962C}" type="pres">
      <dgm:prSet presAssocID="{72FFB5AC-8CD3-40C3-ABA4-B661E1F57C8D}" presName="compNode" presStyleCnt="0"/>
      <dgm:spPr/>
    </dgm:pt>
    <dgm:pt modelId="{26EE0E09-2F84-46CB-8E3A-6F83B7E67ECD}" type="pres">
      <dgm:prSet presAssocID="{72FFB5AC-8CD3-40C3-ABA4-B661E1F57C8D}" presName="bkgdShape" presStyleLbl="node1" presStyleIdx="0" presStyleCnt="6"/>
      <dgm:spPr/>
      <dgm:t>
        <a:bodyPr/>
        <a:lstStyle/>
        <a:p>
          <a:endParaRPr lang="ru-RU"/>
        </a:p>
      </dgm:t>
    </dgm:pt>
    <dgm:pt modelId="{35FB4B8E-66EC-4ADE-AAF1-C16AE29D6A1E}" type="pres">
      <dgm:prSet presAssocID="{72FFB5AC-8CD3-40C3-ABA4-B661E1F57C8D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F9B0C-F6A2-412D-ADAB-AF4368973345}" type="pres">
      <dgm:prSet presAssocID="{72FFB5AC-8CD3-40C3-ABA4-B661E1F57C8D}" presName="invisiNode" presStyleLbl="node1" presStyleIdx="0" presStyleCnt="6"/>
      <dgm:spPr/>
    </dgm:pt>
    <dgm:pt modelId="{CEB3EC24-B060-41FC-B991-11CCAB05DF77}" type="pres">
      <dgm:prSet presAssocID="{72FFB5AC-8CD3-40C3-ABA4-B661E1F57C8D}" presName="imagNode" presStyleLbl="fgImgPlace1" presStyleIdx="0" presStyleCnt="6" custScaleX="134991" custScaleY="129173" custLinFactNeighborX="1144" custLinFactNeighborY="228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6FDD8DF9-4AE2-4128-846C-66D769A8C6CE}" type="pres">
      <dgm:prSet presAssocID="{4C72F866-2773-42D9-AC9C-D3E6B704230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E0E5D43-3A4B-4B32-B50C-9696EF58C7F4}" type="pres">
      <dgm:prSet presAssocID="{9CFDD2BE-5A50-4AF8-B2E5-903983E3B4DB}" presName="compNode" presStyleCnt="0"/>
      <dgm:spPr/>
    </dgm:pt>
    <dgm:pt modelId="{62FB4115-68CA-4C46-8BCC-C9FEA1FC4C88}" type="pres">
      <dgm:prSet presAssocID="{9CFDD2BE-5A50-4AF8-B2E5-903983E3B4DB}" presName="bkgdShape" presStyleLbl="node1" presStyleIdx="1" presStyleCnt="6"/>
      <dgm:spPr/>
      <dgm:t>
        <a:bodyPr/>
        <a:lstStyle/>
        <a:p>
          <a:endParaRPr lang="ru-RU"/>
        </a:p>
      </dgm:t>
    </dgm:pt>
    <dgm:pt modelId="{16BDD489-9D0D-465D-9A1E-199D5E3876DC}" type="pres">
      <dgm:prSet presAssocID="{9CFDD2BE-5A50-4AF8-B2E5-903983E3B4DB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C17C8-068B-4A2B-8210-0D93896BACB3}" type="pres">
      <dgm:prSet presAssocID="{9CFDD2BE-5A50-4AF8-B2E5-903983E3B4DB}" presName="invisiNode" presStyleLbl="node1" presStyleIdx="1" presStyleCnt="6"/>
      <dgm:spPr/>
    </dgm:pt>
    <dgm:pt modelId="{8450037D-466D-4A24-8B9B-AF8422770B6F}" type="pres">
      <dgm:prSet presAssocID="{9CFDD2BE-5A50-4AF8-B2E5-903983E3B4DB}" presName="imagNode" presStyleLbl="fgImgPlace1" presStyleIdx="1" presStyleCnt="6" custScaleX="146879" custScaleY="13146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99D944DA-9B60-4327-8E51-8B322F0BBDDB}" type="pres">
      <dgm:prSet presAssocID="{50FEAB5B-2F92-459A-9D63-293EDEE383C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5804AA2-6104-4163-9949-35B34729EAE3}" type="pres">
      <dgm:prSet presAssocID="{CDAD1BEF-3FA1-4B6E-ABF3-A32D3B17ECD0}" presName="compNode" presStyleCnt="0"/>
      <dgm:spPr/>
    </dgm:pt>
    <dgm:pt modelId="{1544A934-4ED7-4209-BA4C-AAAE9953A6C2}" type="pres">
      <dgm:prSet presAssocID="{CDAD1BEF-3FA1-4B6E-ABF3-A32D3B17ECD0}" presName="bkgdShape" presStyleLbl="node1" presStyleIdx="2" presStyleCnt="6"/>
      <dgm:spPr/>
      <dgm:t>
        <a:bodyPr/>
        <a:lstStyle/>
        <a:p>
          <a:endParaRPr lang="ru-RU"/>
        </a:p>
      </dgm:t>
    </dgm:pt>
    <dgm:pt modelId="{8F92ECE9-FECA-4E5E-88A1-2170A6DA3E94}" type="pres">
      <dgm:prSet presAssocID="{CDAD1BEF-3FA1-4B6E-ABF3-A32D3B17ECD0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6356C2-0E77-4DFD-A565-B41F6914CE5B}" type="pres">
      <dgm:prSet presAssocID="{CDAD1BEF-3FA1-4B6E-ABF3-A32D3B17ECD0}" presName="invisiNode" presStyleLbl="node1" presStyleIdx="2" presStyleCnt="6"/>
      <dgm:spPr/>
    </dgm:pt>
    <dgm:pt modelId="{6CA4189C-A93F-4F2B-AA41-8FB9EE07A4D4}" type="pres">
      <dgm:prSet presAssocID="{CDAD1BEF-3FA1-4B6E-ABF3-A32D3B17ECD0}" presName="imagNode" presStyleLbl="fgImgPlace1" presStyleIdx="2" presStyleCnt="6" custScaleX="135891" custScaleY="13146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0808B8FA-CE7F-4A2E-9F3C-5C3E079B0183}" type="pres">
      <dgm:prSet presAssocID="{60DF6335-46AC-461A-9684-2AF5AF8BFF5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AC4C054-53D9-4840-8051-6075B02618E1}" type="pres">
      <dgm:prSet presAssocID="{78F3FF5B-66B6-46E5-9FBC-810A6C234BD0}" presName="compNode" presStyleCnt="0"/>
      <dgm:spPr/>
    </dgm:pt>
    <dgm:pt modelId="{C50D8A56-A91F-47E8-93D3-28EE61310E6F}" type="pres">
      <dgm:prSet presAssocID="{78F3FF5B-66B6-46E5-9FBC-810A6C234BD0}" presName="bkgdShape" presStyleLbl="node1" presStyleIdx="3" presStyleCnt="6" custLinFactNeighborX="-1563"/>
      <dgm:spPr/>
      <dgm:t>
        <a:bodyPr/>
        <a:lstStyle/>
        <a:p>
          <a:endParaRPr lang="ru-RU"/>
        </a:p>
      </dgm:t>
    </dgm:pt>
    <dgm:pt modelId="{A98D59B2-8DF0-4372-A1AB-324FC2F36C94}" type="pres">
      <dgm:prSet presAssocID="{78F3FF5B-66B6-46E5-9FBC-810A6C234BD0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D39DCF-C074-4EEF-BCC8-FE9D5FEBDF4C}" type="pres">
      <dgm:prSet presAssocID="{78F3FF5B-66B6-46E5-9FBC-810A6C234BD0}" presName="invisiNode" presStyleLbl="node1" presStyleIdx="3" presStyleCnt="6"/>
      <dgm:spPr/>
    </dgm:pt>
    <dgm:pt modelId="{056F3019-A125-4E31-94F4-133728477A1C}" type="pres">
      <dgm:prSet presAssocID="{78F3FF5B-66B6-46E5-9FBC-810A6C234BD0}" presName="imagNode" presStyleLbl="fgImgPlace1" presStyleIdx="3" presStyleCnt="6" custScaleX="140416" custScaleY="12917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  <dgm:t>
        <a:bodyPr/>
        <a:lstStyle/>
        <a:p>
          <a:endParaRPr lang="ru-RU"/>
        </a:p>
      </dgm:t>
    </dgm:pt>
    <dgm:pt modelId="{56BDD2CD-7DF0-4ECE-BCE1-929264596987}" type="pres">
      <dgm:prSet presAssocID="{DA70D3CE-6F22-4615-A8C8-C5F5BE0F9F8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6A81A-64A4-4256-BB41-899F971EA606}" type="pres">
      <dgm:prSet presAssocID="{0F74FD4F-62EA-4DD4-99CE-6E5D97C1F8CF}" presName="compNode" presStyleCnt="0"/>
      <dgm:spPr/>
    </dgm:pt>
    <dgm:pt modelId="{1B761309-212C-4EB5-919C-DC68CABE8759}" type="pres">
      <dgm:prSet presAssocID="{0F74FD4F-62EA-4DD4-99CE-6E5D97C1F8CF}" presName="bkgdShape" presStyleLbl="node1" presStyleIdx="4" presStyleCnt="6"/>
      <dgm:spPr/>
      <dgm:t>
        <a:bodyPr/>
        <a:lstStyle/>
        <a:p>
          <a:endParaRPr lang="ru-RU"/>
        </a:p>
      </dgm:t>
    </dgm:pt>
    <dgm:pt modelId="{5FD71E64-2B50-455B-A729-1EC00631608F}" type="pres">
      <dgm:prSet presAssocID="{0F74FD4F-62EA-4DD4-99CE-6E5D97C1F8CF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32F9D-34E8-41D6-940C-9C44398739F1}" type="pres">
      <dgm:prSet presAssocID="{0F74FD4F-62EA-4DD4-99CE-6E5D97C1F8CF}" presName="invisiNode" presStyleLbl="node1" presStyleIdx="4" presStyleCnt="6"/>
      <dgm:spPr/>
    </dgm:pt>
    <dgm:pt modelId="{308E633E-92F7-4850-A1D5-DE7E77376697}" type="pres">
      <dgm:prSet presAssocID="{0F74FD4F-62EA-4DD4-99CE-6E5D97C1F8CF}" presName="imagNode" presStyleLbl="fgImgPlace1" presStyleIdx="4" presStyleCnt="6" custScaleX="141367" custScaleY="13146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9EE187C9-E96F-436A-A527-343CCE294894}" type="pres">
      <dgm:prSet presAssocID="{CF968447-2308-45EA-AB3D-DC917DB6AAC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9D4CF24-CDD0-4EAF-82EA-63BC440E17BE}" type="pres">
      <dgm:prSet presAssocID="{9271A0E6-98BD-4887-B83F-10BE2A2CCA91}" presName="compNode" presStyleCnt="0"/>
      <dgm:spPr/>
    </dgm:pt>
    <dgm:pt modelId="{4CEDFA10-7604-498E-8426-ED79243887D2}" type="pres">
      <dgm:prSet presAssocID="{9271A0E6-98BD-4887-B83F-10BE2A2CCA91}" presName="bkgdShape" presStyleLbl="node1" presStyleIdx="5" presStyleCnt="6" custLinFactNeighborX="4252" custLinFactNeighborY="762"/>
      <dgm:spPr/>
      <dgm:t>
        <a:bodyPr/>
        <a:lstStyle/>
        <a:p>
          <a:endParaRPr lang="ru-RU"/>
        </a:p>
      </dgm:t>
    </dgm:pt>
    <dgm:pt modelId="{2D0E4368-6FE3-4152-8DE6-73F76206FDE4}" type="pres">
      <dgm:prSet presAssocID="{9271A0E6-98BD-4887-B83F-10BE2A2CCA91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25AD6-70A4-422F-A9D3-A90037570F91}" type="pres">
      <dgm:prSet presAssocID="{9271A0E6-98BD-4887-B83F-10BE2A2CCA91}" presName="invisiNode" presStyleLbl="node1" presStyleIdx="5" presStyleCnt="6"/>
      <dgm:spPr/>
    </dgm:pt>
    <dgm:pt modelId="{60FE996D-7ACC-43E1-B896-3636D42F39B4}" type="pres">
      <dgm:prSet presAssocID="{9271A0E6-98BD-4887-B83F-10BE2A2CCA91}" presName="imagNode" presStyleLbl="fgImgPlace1" presStyleIdx="5" presStyleCnt="6" custScaleX="133343" custScaleY="129173" custLinFactNeighborX="2288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</dgm:ptLst>
  <dgm:cxnLst>
    <dgm:cxn modelId="{633D5342-8B51-4793-8283-7CCA10F24815}" type="presOf" srcId="{9CFDD2BE-5A50-4AF8-B2E5-903983E3B4DB}" destId="{16BDD489-9D0D-465D-9A1E-199D5E3876DC}" srcOrd="1" destOrd="0" presId="urn:microsoft.com/office/officeart/2005/8/layout/hList7"/>
    <dgm:cxn modelId="{56E49895-B30B-43B4-B837-35893EE30F88}" type="presOf" srcId="{50FEAB5B-2F92-459A-9D63-293EDEE383C6}" destId="{99D944DA-9B60-4327-8E51-8B322F0BBDDB}" srcOrd="0" destOrd="0" presId="urn:microsoft.com/office/officeart/2005/8/layout/hList7"/>
    <dgm:cxn modelId="{3EA059D1-DEF3-45A5-9B8D-7BE17DA7744F}" type="presOf" srcId="{DA70D3CE-6F22-4615-A8C8-C5F5BE0F9F82}" destId="{56BDD2CD-7DF0-4ECE-BCE1-929264596987}" srcOrd="0" destOrd="0" presId="urn:microsoft.com/office/officeart/2005/8/layout/hList7"/>
    <dgm:cxn modelId="{4940BDB4-C210-481C-B335-C52F29A6AB48}" srcId="{6EF5576A-4D18-470E-836F-6EED870A6E60}" destId="{CDAD1BEF-3FA1-4B6E-ABF3-A32D3B17ECD0}" srcOrd="2" destOrd="0" parTransId="{87BCF9CE-C956-4A92-9ED4-7C50C8C622D2}" sibTransId="{60DF6335-46AC-461A-9684-2AF5AF8BFF56}"/>
    <dgm:cxn modelId="{A2B503F9-A4C5-4BAC-AFDF-FC03B7937419}" srcId="{6EF5576A-4D18-470E-836F-6EED870A6E60}" destId="{72FFB5AC-8CD3-40C3-ABA4-B661E1F57C8D}" srcOrd="0" destOrd="0" parTransId="{E998AB49-34E3-4600-A95E-134746B95116}" sibTransId="{4C72F866-2773-42D9-AC9C-D3E6B704230A}"/>
    <dgm:cxn modelId="{83A9CDE7-BF82-4F7B-AA43-5805BACCF33A}" type="presOf" srcId="{0F74FD4F-62EA-4DD4-99CE-6E5D97C1F8CF}" destId="{5FD71E64-2B50-455B-A729-1EC00631608F}" srcOrd="1" destOrd="0" presId="urn:microsoft.com/office/officeart/2005/8/layout/hList7"/>
    <dgm:cxn modelId="{98964AA6-239B-49D8-A88F-B377E37CFC1F}" type="presOf" srcId="{0F74FD4F-62EA-4DD4-99CE-6E5D97C1F8CF}" destId="{1B761309-212C-4EB5-919C-DC68CABE8759}" srcOrd="0" destOrd="0" presId="urn:microsoft.com/office/officeart/2005/8/layout/hList7"/>
    <dgm:cxn modelId="{4F610E3F-3E4D-454E-83C8-DD40BFA1BFD0}" type="presOf" srcId="{72FFB5AC-8CD3-40C3-ABA4-B661E1F57C8D}" destId="{26EE0E09-2F84-46CB-8E3A-6F83B7E67ECD}" srcOrd="0" destOrd="0" presId="urn:microsoft.com/office/officeart/2005/8/layout/hList7"/>
    <dgm:cxn modelId="{836659F9-0EA9-410A-9512-3B932C8EA8C2}" type="presOf" srcId="{4C72F866-2773-42D9-AC9C-D3E6B704230A}" destId="{6FDD8DF9-4AE2-4128-846C-66D769A8C6CE}" srcOrd="0" destOrd="0" presId="urn:microsoft.com/office/officeart/2005/8/layout/hList7"/>
    <dgm:cxn modelId="{750743F3-36FB-4FF2-B842-A40DC174AEFB}" type="presOf" srcId="{9271A0E6-98BD-4887-B83F-10BE2A2CCA91}" destId="{2D0E4368-6FE3-4152-8DE6-73F76206FDE4}" srcOrd="1" destOrd="0" presId="urn:microsoft.com/office/officeart/2005/8/layout/hList7"/>
    <dgm:cxn modelId="{8BB8AD84-0836-4087-A4FF-12A5B526150C}" type="presOf" srcId="{78F3FF5B-66B6-46E5-9FBC-810A6C234BD0}" destId="{A98D59B2-8DF0-4372-A1AB-324FC2F36C94}" srcOrd="1" destOrd="0" presId="urn:microsoft.com/office/officeart/2005/8/layout/hList7"/>
    <dgm:cxn modelId="{C482C8F7-9A1D-4D3E-9625-3E00FF3FA319}" type="presOf" srcId="{60DF6335-46AC-461A-9684-2AF5AF8BFF56}" destId="{0808B8FA-CE7F-4A2E-9F3C-5C3E079B0183}" srcOrd="0" destOrd="0" presId="urn:microsoft.com/office/officeart/2005/8/layout/hList7"/>
    <dgm:cxn modelId="{40FA0569-D972-45BD-9B4C-3F6E2C36AD1C}" srcId="{6EF5576A-4D18-470E-836F-6EED870A6E60}" destId="{0F74FD4F-62EA-4DD4-99CE-6E5D97C1F8CF}" srcOrd="4" destOrd="0" parTransId="{E3B37988-922D-4658-A8CA-D652BB2B3410}" sibTransId="{CF968447-2308-45EA-AB3D-DC917DB6AACF}"/>
    <dgm:cxn modelId="{25DFB2B9-F9C4-48E7-B596-ACE10EC99A58}" type="presOf" srcId="{72FFB5AC-8CD3-40C3-ABA4-B661E1F57C8D}" destId="{35FB4B8E-66EC-4ADE-AAF1-C16AE29D6A1E}" srcOrd="1" destOrd="0" presId="urn:microsoft.com/office/officeart/2005/8/layout/hList7"/>
    <dgm:cxn modelId="{3CB20BB0-6072-442A-875A-33C87A6BB7B6}" type="presOf" srcId="{78F3FF5B-66B6-46E5-9FBC-810A6C234BD0}" destId="{C50D8A56-A91F-47E8-93D3-28EE61310E6F}" srcOrd="0" destOrd="0" presId="urn:microsoft.com/office/officeart/2005/8/layout/hList7"/>
    <dgm:cxn modelId="{E01B241D-968A-498E-AEC2-801A32C62C42}" type="presOf" srcId="{CF968447-2308-45EA-AB3D-DC917DB6AACF}" destId="{9EE187C9-E96F-436A-A527-343CCE294894}" srcOrd="0" destOrd="0" presId="urn:microsoft.com/office/officeart/2005/8/layout/hList7"/>
    <dgm:cxn modelId="{ACF2D2E2-10B3-4A46-A164-E3D064C4ED8D}" type="presOf" srcId="{9CFDD2BE-5A50-4AF8-B2E5-903983E3B4DB}" destId="{62FB4115-68CA-4C46-8BCC-C9FEA1FC4C88}" srcOrd="0" destOrd="0" presId="urn:microsoft.com/office/officeart/2005/8/layout/hList7"/>
    <dgm:cxn modelId="{D11BCF80-118D-4BD8-A822-1665C1A9E5B5}" srcId="{6EF5576A-4D18-470E-836F-6EED870A6E60}" destId="{9CFDD2BE-5A50-4AF8-B2E5-903983E3B4DB}" srcOrd="1" destOrd="0" parTransId="{A4156462-ADEE-43AF-BA28-E0B5CC49CA03}" sibTransId="{50FEAB5B-2F92-459A-9D63-293EDEE383C6}"/>
    <dgm:cxn modelId="{18DC262E-A2BA-4BFC-8228-DC6A193227B0}" type="presOf" srcId="{CDAD1BEF-3FA1-4B6E-ABF3-A32D3B17ECD0}" destId="{8F92ECE9-FECA-4E5E-88A1-2170A6DA3E94}" srcOrd="1" destOrd="0" presId="urn:microsoft.com/office/officeart/2005/8/layout/hList7"/>
    <dgm:cxn modelId="{E50B7864-4B47-449A-85A2-144F19A34B0C}" srcId="{6EF5576A-4D18-470E-836F-6EED870A6E60}" destId="{78F3FF5B-66B6-46E5-9FBC-810A6C234BD0}" srcOrd="3" destOrd="0" parTransId="{D2610679-A9E6-4A83-8379-8A839E6BCFD0}" sibTransId="{DA70D3CE-6F22-4615-A8C8-C5F5BE0F9F82}"/>
    <dgm:cxn modelId="{310AA95F-C94E-4038-AC36-341F74FC931D}" type="presOf" srcId="{6EF5576A-4D18-470E-836F-6EED870A6E60}" destId="{483FFD93-0A3D-47C0-8224-A25040E31CE8}" srcOrd="0" destOrd="0" presId="urn:microsoft.com/office/officeart/2005/8/layout/hList7"/>
    <dgm:cxn modelId="{32DEAC97-41E7-42C1-B22E-A36863544BA3}" type="presOf" srcId="{CDAD1BEF-3FA1-4B6E-ABF3-A32D3B17ECD0}" destId="{1544A934-4ED7-4209-BA4C-AAAE9953A6C2}" srcOrd="0" destOrd="0" presId="urn:microsoft.com/office/officeart/2005/8/layout/hList7"/>
    <dgm:cxn modelId="{61712681-F731-4975-98AF-C7AA26669580}" type="presOf" srcId="{9271A0E6-98BD-4887-B83F-10BE2A2CCA91}" destId="{4CEDFA10-7604-498E-8426-ED79243887D2}" srcOrd="0" destOrd="0" presId="urn:microsoft.com/office/officeart/2005/8/layout/hList7"/>
    <dgm:cxn modelId="{F2D01E5B-56F5-429A-BD89-37F1C054631C}" srcId="{6EF5576A-4D18-470E-836F-6EED870A6E60}" destId="{9271A0E6-98BD-4887-B83F-10BE2A2CCA91}" srcOrd="5" destOrd="0" parTransId="{78A49891-FCB3-41E2-8745-B233653F3D30}" sibTransId="{515C50E2-C928-4072-8EE3-DD2D0DAD940A}"/>
    <dgm:cxn modelId="{6A222D2A-8B8F-4C38-B03E-9D20A51CB742}" type="presParOf" srcId="{483FFD93-0A3D-47C0-8224-A25040E31CE8}" destId="{A2F0EC04-DB15-4947-9D9F-FD88C0084346}" srcOrd="0" destOrd="0" presId="urn:microsoft.com/office/officeart/2005/8/layout/hList7"/>
    <dgm:cxn modelId="{2F1E6B8C-1232-410F-AB9B-2FBC941B0CAC}" type="presParOf" srcId="{483FFD93-0A3D-47C0-8224-A25040E31CE8}" destId="{2AC7849B-3034-404F-A63E-4A9979D64BC8}" srcOrd="1" destOrd="0" presId="urn:microsoft.com/office/officeart/2005/8/layout/hList7"/>
    <dgm:cxn modelId="{EB1FB50C-48B2-43DE-BE5E-6A5F52012E08}" type="presParOf" srcId="{2AC7849B-3034-404F-A63E-4A9979D64BC8}" destId="{756070C1-4D85-4161-AF73-621E9B75962C}" srcOrd="0" destOrd="0" presId="urn:microsoft.com/office/officeart/2005/8/layout/hList7"/>
    <dgm:cxn modelId="{7EEA1D51-78AA-4D48-9F4A-5E94C48626F1}" type="presParOf" srcId="{756070C1-4D85-4161-AF73-621E9B75962C}" destId="{26EE0E09-2F84-46CB-8E3A-6F83B7E67ECD}" srcOrd="0" destOrd="0" presId="urn:microsoft.com/office/officeart/2005/8/layout/hList7"/>
    <dgm:cxn modelId="{8715B78D-A337-49FE-A5C7-8CA5DFE0D1AE}" type="presParOf" srcId="{756070C1-4D85-4161-AF73-621E9B75962C}" destId="{35FB4B8E-66EC-4ADE-AAF1-C16AE29D6A1E}" srcOrd="1" destOrd="0" presId="urn:microsoft.com/office/officeart/2005/8/layout/hList7"/>
    <dgm:cxn modelId="{96CA44EA-CBC8-430F-8618-54836FEAE481}" type="presParOf" srcId="{756070C1-4D85-4161-AF73-621E9B75962C}" destId="{C0AF9B0C-F6A2-412D-ADAB-AF4368973345}" srcOrd="2" destOrd="0" presId="urn:microsoft.com/office/officeart/2005/8/layout/hList7"/>
    <dgm:cxn modelId="{A48E7DA4-9495-43D0-920E-68360CDE73EB}" type="presParOf" srcId="{756070C1-4D85-4161-AF73-621E9B75962C}" destId="{CEB3EC24-B060-41FC-B991-11CCAB05DF77}" srcOrd="3" destOrd="0" presId="urn:microsoft.com/office/officeart/2005/8/layout/hList7"/>
    <dgm:cxn modelId="{2EE8FE3C-373F-40BF-8790-4F65B6C9D943}" type="presParOf" srcId="{2AC7849B-3034-404F-A63E-4A9979D64BC8}" destId="{6FDD8DF9-4AE2-4128-846C-66D769A8C6CE}" srcOrd="1" destOrd="0" presId="urn:microsoft.com/office/officeart/2005/8/layout/hList7"/>
    <dgm:cxn modelId="{B0AEC17B-F177-4B58-9736-5552E0EFE8A9}" type="presParOf" srcId="{2AC7849B-3034-404F-A63E-4A9979D64BC8}" destId="{2E0E5D43-3A4B-4B32-B50C-9696EF58C7F4}" srcOrd="2" destOrd="0" presId="urn:microsoft.com/office/officeart/2005/8/layout/hList7"/>
    <dgm:cxn modelId="{83780827-B890-49A5-BAB2-2D8BCE5DAC97}" type="presParOf" srcId="{2E0E5D43-3A4B-4B32-B50C-9696EF58C7F4}" destId="{62FB4115-68CA-4C46-8BCC-C9FEA1FC4C88}" srcOrd="0" destOrd="0" presId="urn:microsoft.com/office/officeart/2005/8/layout/hList7"/>
    <dgm:cxn modelId="{67246DFA-4A30-4C72-8B7E-D2CD2D64EC7D}" type="presParOf" srcId="{2E0E5D43-3A4B-4B32-B50C-9696EF58C7F4}" destId="{16BDD489-9D0D-465D-9A1E-199D5E3876DC}" srcOrd="1" destOrd="0" presId="urn:microsoft.com/office/officeart/2005/8/layout/hList7"/>
    <dgm:cxn modelId="{ED63D971-42BA-4DD6-A8E1-0D8B6E79C1E5}" type="presParOf" srcId="{2E0E5D43-3A4B-4B32-B50C-9696EF58C7F4}" destId="{C68C17C8-068B-4A2B-8210-0D93896BACB3}" srcOrd="2" destOrd="0" presId="urn:microsoft.com/office/officeart/2005/8/layout/hList7"/>
    <dgm:cxn modelId="{7080EB09-4719-4DA4-A4F5-6405124DBF74}" type="presParOf" srcId="{2E0E5D43-3A4B-4B32-B50C-9696EF58C7F4}" destId="{8450037D-466D-4A24-8B9B-AF8422770B6F}" srcOrd="3" destOrd="0" presId="urn:microsoft.com/office/officeart/2005/8/layout/hList7"/>
    <dgm:cxn modelId="{CA9E43F9-8F80-492F-A97C-248274DF271B}" type="presParOf" srcId="{2AC7849B-3034-404F-A63E-4A9979D64BC8}" destId="{99D944DA-9B60-4327-8E51-8B322F0BBDDB}" srcOrd="3" destOrd="0" presId="urn:microsoft.com/office/officeart/2005/8/layout/hList7"/>
    <dgm:cxn modelId="{2163BE39-7071-4566-975A-8E1D9741BB86}" type="presParOf" srcId="{2AC7849B-3034-404F-A63E-4A9979D64BC8}" destId="{45804AA2-6104-4163-9949-35B34729EAE3}" srcOrd="4" destOrd="0" presId="urn:microsoft.com/office/officeart/2005/8/layout/hList7"/>
    <dgm:cxn modelId="{F3759DF9-CD6F-4AB7-BCAE-B2FEAFE4951D}" type="presParOf" srcId="{45804AA2-6104-4163-9949-35B34729EAE3}" destId="{1544A934-4ED7-4209-BA4C-AAAE9953A6C2}" srcOrd="0" destOrd="0" presId="urn:microsoft.com/office/officeart/2005/8/layout/hList7"/>
    <dgm:cxn modelId="{FB7A9024-24F9-4825-AB86-4E71722017F2}" type="presParOf" srcId="{45804AA2-6104-4163-9949-35B34729EAE3}" destId="{8F92ECE9-FECA-4E5E-88A1-2170A6DA3E94}" srcOrd="1" destOrd="0" presId="urn:microsoft.com/office/officeart/2005/8/layout/hList7"/>
    <dgm:cxn modelId="{6F4782EC-3567-4018-A53B-F920016A4B5B}" type="presParOf" srcId="{45804AA2-6104-4163-9949-35B34729EAE3}" destId="{DB6356C2-0E77-4DFD-A565-B41F6914CE5B}" srcOrd="2" destOrd="0" presId="urn:microsoft.com/office/officeart/2005/8/layout/hList7"/>
    <dgm:cxn modelId="{0F56D0F2-D584-4B9B-9CCF-145CFA1D096B}" type="presParOf" srcId="{45804AA2-6104-4163-9949-35B34729EAE3}" destId="{6CA4189C-A93F-4F2B-AA41-8FB9EE07A4D4}" srcOrd="3" destOrd="0" presId="urn:microsoft.com/office/officeart/2005/8/layout/hList7"/>
    <dgm:cxn modelId="{838F096E-0EED-4F27-938A-65E6FB5656CF}" type="presParOf" srcId="{2AC7849B-3034-404F-A63E-4A9979D64BC8}" destId="{0808B8FA-CE7F-4A2E-9F3C-5C3E079B0183}" srcOrd="5" destOrd="0" presId="urn:microsoft.com/office/officeart/2005/8/layout/hList7"/>
    <dgm:cxn modelId="{3D9C15B0-1C31-48BD-80DB-C672F105F10C}" type="presParOf" srcId="{2AC7849B-3034-404F-A63E-4A9979D64BC8}" destId="{6AC4C054-53D9-4840-8051-6075B02618E1}" srcOrd="6" destOrd="0" presId="urn:microsoft.com/office/officeart/2005/8/layout/hList7"/>
    <dgm:cxn modelId="{1B6E0353-E955-454B-86E0-9F179FF01BF2}" type="presParOf" srcId="{6AC4C054-53D9-4840-8051-6075B02618E1}" destId="{C50D8A56-A91F-47E8-93D3-28EE61310E6F}" srcOrd="0" destOrd="0" presId="urn:microsoft.com/office/officeart/2005/8/layout/hList7"/>
    <dgm:cxn modelId="{7FCB7A04-3782-4009-B433-865A20A54E52}" type="presParOf" srcId="{6AC4C054-53D9-4840-8051-6075B02618E1}" destId="{A98D59B2-8DF0-4372-A1AB-324FC2F36C94}" srcOrd="1" destOrd="0" presId="urn:microsoft.com/office/officeart/2005/8/layout/hList7"/>
    <dgm:cxn modelId="{49216FF4-A782-4B08-8F42-1DC94F722EAA}" type="presParOf" srcId="{6AC4C054-53D9-4840-8051-6075B02618E1}" destId="{03D39DCF-C074-4EEF-BCC8-FE9D5FEBDF4C}" srcOrd="2" destOrd="0" presId="urn:microsoft.com/office/officeart/2005/8/layout/hList7"/>
    <dgm:cxn modelId="{3DAA9459-9C55-4B95-AEA7-92A106078B41}" type="presParOf" srcId="{6AC4C054-53D9-4840-8051-6075B02618E1}" destId="{056F3019-A125-4E31-94F4-133728477A1C}" srcOrd="3" destOrd="0" presId="urn:microsoft.com/office/officeart/2005/8/layout/hList7"/>
    <dgm:cxn modelId="{9AC9596A-9ABD-4CEF-A7D4-C37D09D7C187}" type="presParOf" srcId="{2AC7849B-3034-404F-A63E-4A9979D64BC8}" destId="{56BDD2CD-7DF0-4ECE-BCE1-929264596987}" srcOrd="7" destOrd="0" presId="urn:microsoft.com/office/officeart/2005/8/layout/hList7"/>
    <dgm:cxn modelId="{7C08CD05-EC52-49F2-9318-2B512CADD432}" type="presParOf" srcId="{2AC7849B-3034-404F-A63E-4A9979D64BC8}" destId="{0D96A81A-64A4-4256-BB41-899F971EA606}" srcOrd="8" destOrd="0" presId="urn:microsoft.com/office/officeart/2005/8/layout/hList7"/>
    <dgm:cxn modelId="{20F38C7C-DF99-4DC4-9AEE-55A4811A03BA}" type="presParOf" srcId="{0D96A81A-64A4-4256-BB41-899F971EA606}" destId="{1B761309-212C-4EB5-919C-DC68CABE8759}" srcOrd="0" destOrd="0" presId="urn:microsoft.com/office/officeart/2005/8/layout/hList7"/>
    <dgm:cxn modelId="{D978C98A-EB15-4402-9AFD-89C651747287}" type="presParOf" srcId="{0D96A81A-64A4-4256-BB41-899F971EA606}" destId="{5FD71E64-2B50-455B-A729-1EC00631608F}" srcOrd="1" destOrd="0" presId="urn:microsoft.com/office/officeart/2005/8/layout/hList7"/>
    <dgm:cxn modelId="{9B918C9D-BD4B-41B8-8D4C-DBDADE4CDD87}" type="presParOf" srcId="{0D96A81A-64A4-4256-BB41-899F971EA606}" destId="{54E32F9D-34E8-41D6-940C-9C44398739F1}" srcOrd="2" destOrd="0" presId="urn:microsoft.com/office/officeart/2005/8/layout/hList7"/>
    <dgm:cxn modelId="{E68512F8-ECD2-4D1A-AA28-EB0D9B111394}" type="presParOf" srcId="{0D96A81A-64A4-4256-BB41-899F971EA606}" destId="{308E633E-92F7-4850-A1D5-DE7E77376697}" srcOrd="3" destOrd="0" presId="urn:microsoft.com/office/officeart/2005/8/layout/hList7"/>
    <dgm:cxn modelId="{35FD3C4F-CBD0-41B8-9B7B-95AAC3A16BEA}" type="presParOf" srcId="{2AC7849B-3034-404F-A63E-4A9979D64BC8}" destId="{9EE187C9-E96F-436A-A527-343CCE294894}" srcOrd="9" destOrd="0" presId="urn:microsoft.com/office/officeart/2005/8/layout/hList7"/>
    <dgm:cxn modelId="{7A66D370-2FE4-4E5A-A923-2FFF9DDD4865}" type="presParOf" srcId="{2AC7849B-3034-404F-A63E-4A9979D64BC8}" destId="{F9D4CF24-CDD0-4EAF-82EA-63BC440E17BE}" srcOrd="10" destOrd="0" presId="urn:microsoft.com/office/officeart/2005/8/layout/hList7"/>
    <dgm:cxn modelId="{C67CA156-3AAD-4C27-A446-C5F292BC9153}" type="presParOf" srcId="{F9D4CF24-CDD0-4EAF-82EA-63BC440E17BE}" destId="{4CEDFA10-7604-498E-8426-ED79243887D2}" srcOrd="0" destOrd="0" presId="urn:microsoft.com/office/officeart/2005/8/layout/hList7"/>
    <dgm:cxn modelId="{BC984CC4-A82E-4223-97C7-888C9A9B0B69}" type="presParOf" srcId="{F9D4CF24-CDD0-4EAF-82EA-63BC440E17BE}" destId="{2D0E4368-6FE3-4152-8DE6-73F76206FDE4}" srcOrd="1" destOrd="0" presId="urn:microsoft.com/office/officeart/2005/8/layout/hList7"/>
    <dgm:cxn modelId="{853F7943-1DD3-4988-A7A1-69EC5B3F1500}" type="presParOf" srcId="{F9D4CF24-CDD0-4EAF-82EA-63BC440E17BE}" destId="{B1525AD6-70A4-422F-A9D3-A90037570F91}" srcOrd="2" destOrd="0" presId="urn:microsoft.com/office/officeart/2005/8/layout/hList7"/>
    <dgm:cxn modelId="{FA505227-AED2-4C55-9669-5AB445FD89BE}" type="presParOf" srcId="{F9D4CF24-CDD0-4EAF-82EA-63BC440E17BE}" destId="{60FE996D-7ACC-43E1-B896-3636D42F39B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EE0E09-2F84-46CB-8E3A-6F83B7E67ECD}">
      <dsp:nvSpPr>
        <dsp:cNvPr id="0" name=""/>
        <dsp:cNvSpPr/>
      </dsp:nvSpPr>
      <dsp:spPr>
        <a:xfrm>
          <a:off x="3785" y="0"/>
          <a:ext cx="1122904" cy="2308324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  <a:r>
            <a:rPr lang="ru-RU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роспись по дереву (Хохлома)</a:t>
          </a:r>
          <a:endParaRPr lang="ru-RU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85" y="923329"/>
        <a:ext cx="1122904" cy="923329"/>
      </dsp:txXfrm>
    </dsp:sp>
    <dsp:sp modelId="{CEB3EC24-B060-41FC-B991-11CCAB05DF77}">
      <dsp:nvSpPr>
        <dsp:cNvPr id="0" name=""/>
        <dsp:cNvSpPr/>
      </dsp:nvSpPr>
      <dsp:spPr>
        <a:xfrm>
          <a:off x="55212" y="43956"/>
          <a:ext cx="1037637" cy="99291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FB4115-68CA-4C46-8BCC-C9FEA1FC4C88}">
      <dsp:nvSpPr>
        <dsp:cNvPr id="0" name=""/>
        <dsp:cNvSpPr/>
      </dsp:nvSpPr>
      <dsp:spPr>
        <a:xfrm>
          <a:off x="1163433" y="0"/>
          <a:ext cx="1122904" cy="2308324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  <a:r>
            <a:rPr lang="ru-RU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роспись по металлу (</a:t>
          </a:r>
          <a:r>
            <a:rPr lang="ru-RU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Жостовские</a:t>
          </a: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подносы)</a:t>
          </a:r>
          <a:endParaRPr lang="ru-RU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3433" y="923329"/>
        <a:ext cx="1122904" cy="923329"/>
      </dsp:txXfrm>
    </dsp:sp>
    <dsp:sp modelId="{8450037D-466D-4A24-8B9B-AF8422770B6F}">
      <dsp:nvSpPr>
        <dsp:cNvPr id="0" name=""/>
        <dsp:cNvSpPr/>
      </dsp:nvSpPr>
      <dsp:spPr>
        <a:xfrm>
          <a:off x="1160376" y="17583"/>
          <a:ext cx="1129017" cy="101050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44A934-4ED7-4209-BA4C-AAAE9953A6C2}">
      <dsp:nvSpPr>
        <dsp:cNvPr id="0" name=""/>
        <dsp:cNvSpPr/>
      </dsp:nvSpPr>
      <dsp:spPr>
        <a:xfrm>
          <a:off x="2323081" y="0"/>
          <a:ext cx="1122904" cy="2308324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  <a:r>
            <a:rPr lang="ru-RU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роспись по керамике (Гжель)</a:t>
          </a: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23081" y="923329"/>
        <a:ext cx="1122904" cy="923329"/>
      </dsp:txXfrm>
    </dsp:sp>
    <dsp:sp modelId="{6CA4189C-A93F-4F2B-AA41-8FB9EE07A4D4}">
      <dsp:nvSpPr>
        <dsp:cNvPr id="0" name=""/>
        <dsp:cNvSpPr/>
      </dsp:nvSpPr>
      <dsp:spPr>
        <a:xfrm>
          <a:off x="2362255" y="17587"/>
          <a:ext cx="1044555" cy="101049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0D8A56-A91F-47E8-93D3-28EE61310E6F}">
      <dsp:nvSpPr>
        <dsp:cNvPr id="0" name=""/>
        <dsp:cNvSpPr/>
      </dsp:nvSpPr>
      <dsp:spPr>
        <a:xfrm>
          <a:off x="3462122" y="0"/>
          <a:ext cx="1122904" cy="2308324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Лаковая миниатюра (Палеха)</a:t>
          </a:r>
          <a:endParaRPr lang="ru-RU" sz="12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62122" y="923329"/>
        <a:ext cx="1122904" cy="923329"/>
      </dsp:txXfrm>
    </dsp:sp>
    <dsp:sp modelId="{056F3019-A125-4E31-94F4-133728477A1C}">
      <dsp:nvSpPr>
        <dsp:cNvPr id="0" name=""/>
        <dsp:cNvSpPr/>
      </dsp:nvSpPr>
      <dsp:spPr>
        <a:xfrm>
          <a:off x="3501456" y="26377"/>
          <a:ext cx="1079338" cy="99291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61309-212C-4EB5-919C-DC68CABE8759}">
      <dsp:nvSpPr>
        <dsp:cNvPr id="0" name=""/>
        <dsp:cNvSpPr/>
      </dsp:nvSpPr>
      <dsp:spPr>
        <a:xfrm>
          <a:off x="4636264" y="0"/>
          <a:ext cx="1122904" cy="2308324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Кружевоплете-ние</a:t>
          </a:r>
          <a:r>
            <a:rPr lang="ru-RU" sz="900" kern="1200" dirty="0" err="1" smtClean="0"/>
            <a:t>к</a:t>
          </a:r>
          <a:endParaRPr lang="ru-RU" sz="900" kern="1200" dirty="0"/>
        </a:p>
      </dsp:txBody>
      <dsp:txXfrm>
        <a:off x="4636264" y="923329"/>
        <a:ext cx="1122904" cy="923329"/>
      </dsp:txXfrm>
    </dsp:sp>
    <dsp:sp modelId="{308E633E-92F7-4850-A1D5-DE7E77376697}">
      <dsp:nvSpPr>
        <dsp:cNvPr id="0" name=""/>
        <dsp:cNvSpPr/>
      </dsp:nvSpPr>
      <dsp:spPr>
        <a:xfrm>
          <a:off x="4654392" y="17587"/>
          <a:ext cx="1086648" cy="1010496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DFA10-7604-498E-8426-ED79243887D2}">
      <dsp:nvSpPr>
        <dsp:cNvPr id="0" name=""/>
        <dsp:cNvSpPr/>
      </dsp:nvSpPr>
      <dsp:spPr>
        <a:xfrm>
          <a:off x="5796641" y="0"/>
          <a:ext cx="1122904" cy="2308324"/>
        </a:xfrm>
        <a:prstGeom prst="roundRect">
          <a:avLst>
            <a:gd name="adj" fmla="val 10000"/>
          </a:avLst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1200" b="0" kern="120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Вязание</a:t>
          </a:r>
          <a:r>
            <a:rPr lang="ru-RU" sz="800" kern="1200" dirty="0" err="1" smtClean="0"/>
            <a:t>в</a:t>
          </a:r>
          <a:r>
            <a:rPr lang="ru-RU" sz="800" kern="1200" dirty="0" smtClean="0"/>
            <a:t>)</a:t>
          </a:r>
          <a:endParaRPr lang="ru-RU" sz="800" kern="1200" dirty="0"/>
        </a:p>
      </dsp:txBody>
      <dsp:txXfrm>
        <a:off x="5796641" y="923329"/>
        <a:ext cx="1122904" cy="923329"/>
      </dsp:txXfrm>
    </dsp:sp>
    <dsp:sp modelId="{60FE996D-7ACC-43E1-B896-3636D42F39B4}">
      <dsp:nvSpPr>
        <dsp:cNvPr id="0" name=""/>
        <dsp:cNvSpPr/>
      </dsp:nvSpPr>
      <dsp:spPr>
        <a:xfrm>
          <a:off x="5859410" y="26377"/>
          <a:ext cx="1024970" cy="992916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F0EC04-DB15-4947-9D9F-FD88C0084346}">
      <dsp:nvSpPr>
        <dsp:cNvPr id="0" name=""/>
        <dsp:cNvSpPr/>
      </dsp:nvSpPr>
      <dsp:spPr>
        <a:xfrm>
          <a:off x="278504" y="1846659"/>
          <a:ext cx="6362537" cy="346248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15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0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11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8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987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55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54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4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0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0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3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2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03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4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03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61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7781E-3172-4A61-BC1F-01819D13CAF4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937D16B-39FD-454D-AA5E-9C240AFCE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/index.php?title=%D0%94%D0%B5%D1%80%D0%B5%D0%B2%D1%8F%D0%BD%D0%BD%D0%B0%D1%8F_%D0%BF%D0%BE%D1%81%D1%83%D0%B4%D0%B0&amp;action=edit&amp;redlink=1" TargetMode="External"/><Relationship Id="rId13" Type="http://schemas.openxmlformats.org/officeDocument/2006/relationships/image" Target="../media/image11.jpeg"/><Relationship Id="rId3" Type="http://schemas.openxmlformats.org/officeDocument/2006/relationships/hyperlink" Target="https://ru.wikipedia.org/wiki/%D0%9F%D0%BE%D1%81%D1%83%D0%B4%D0%B0" TargetMode="External"/><Relationship Id="rId7" Type="http://schemas.openxmlformats.org/officeDocument/2006/relationships/hyperlink" Target="https://ru.wikipedia.org/wiki/%D0%9F%D0%BE%D1%80%D0%BE%D1%88%D0%BE%D0%BA" TargetMode="External"/><Relationship Id="rId12" Type="http://schemas.openxmlformats.org/officeDocument/2006/relationships/hyperlink" Target="https://ru.wikipedia.org/wiki/%D0%97%D0%B5%D0%BC%D0%BB%D1%8F%D0%BD%D0%B8%D0%BA%D0%B0" TargetMode="External"/><Relationship Id="rId2" Type="http://schemas.openxmlformats.org/officeDocument/2006/relationships/hyperlink" Target="https://ru.wikipedia.org/w/index.php?title=%D0%94%D0%B5%D0%BA%D0%BE%D1%80%D0%B0%D1%82%D0%B8%D0%B2%D0%BD%D0%B0%D1%8F_%D1%80%D0%BE%D1%81%D0%BF%D0%B8%D1%81%D1%8C&amp;action=edit&amp;redlink=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u.wikipedia.org/wiki/%D0%9E%D0%BB%D0%BE%D0%B2%D0%BE" TargetMode="External"/><Relationship Id="rId11" Type="http://schemas.openxmlformats.org/officeDocument/2006/relationships/hyperlink" Target="https://ru.wikipedia.org/wiki/%D0%A0%D1%8F%D0%B1%D0%B8%D0%BD%D0%B0" TargetMode="External"/><Relationship Id="rId5" Type="http://schemas.openxmlformats.org/officeDocument/2006/relationships/hyperlink" Target="https://ru.wikipedia.org/wiki/%D0%97%D0%BE%D0%BB%D0%BE%D1%82%D0%BE" TargetMode="External"/><Relationship Id="rId15" Type="http://schemas.openxmlformats.org/officeDocument/2006/relationships/image" Target="../media/image13.jpeg"/><Relationship Id="rId10" Type="http://schemas.openxmlformats.org/officeDocument/2006/relationships/hyperlink" Target="https://ru.wikipedia.org/wiki/%D0%AF%D0%B3%D0%BE%D0%B4%D0%B0" TargetMode="External"/><Relationship Id="rId4" Type="http://schemas.openxmlformats.org/officeDocument/2006/relationships/hyperlink" Target="https://ru.wikipedia.org/wiki/%D0%9C%D0%B5%D0%B1%D0%B5%D0%BB%D1%8C" TargetMode="External"/><Relationship Id="rId9" Type="http://schemas.openxmlformats.org/officeDocument/2006/relationships/hyperlink" Target="https://ru.wikipedia.org/w/index.php?title=%D0%9C%D0%B0%D1%81%D1%81%D0%B8%D0%B2%D0%BD%D0%BE%D1%81%D1%82%D1%8C&amp;action=edit&amp;redlink=1" TargetMode="External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1%8B%D1%82%D0%B8%D1%89%D0%B8%D0%BD%D1%81%D0%BA%D0%B8%D0%B9_%D1%80%D0%B0%D0%B9%D0%BE%D0%BD_%D0%9C%D0%BE%D1%81%D0%BA%D0%BE%D0%B2%D1%81%D0%BA%D0%BE%D0%B9_%D0%BE%D0%B1%D0%BB%D0%B0%D1%81%D1%82%D0%B8" TargetMode="External"/><Relationship Id="rId2" Type="http://schemas.openxmlformats.org/officeDocument/2006/relationships/hyperlink" Target="https://ru.wikipedia.org/wiki/%D0%96%D0%BE%D1%81%D1%82%D0%BE%D0%B2%D0%BE_(%D0%B4%D0%B5%D1%80%D0%B5%D0%B2%D0%BD%D1%8F)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s://ru.wikipedia.org/wiki/%D0%9C%D0%BE%D1%81%D0%BA%D0%BE%D0%B2%D1%81%D0%BA%D0%B0%D1%8F_%D0%BE%D0%B1%D0%BB%D0%B0%D1%81%D1%82%D1%8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ru.wikipedia.org/wiki/%D0%9A%D0%B5%D1%80%D0%B0%D0%BC%D0%B8%D0%BA%D0%B0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0%BA%D0%BE%D0%BD%D0%BE%D0%BF%D0%B8%D1%81%D1%8C" TargetMode="External"/><Relationship Id="rId13" Type="http://schemas.openxmlformats.org/officeDocument/2006/relationships/image" Target="../media/image21.jpeg"/><Relationship Id="rId3" Type="http://schemas.openxmlformats.org/officeDocument/2006/relationships/hyperlink" Target="https://ru.wikipedia.org/wiki/%D0%98%D0%B2%D0%B0%D0%BD%D0%BE%D0%B2%D1%81%D0%BA%D0%B0%D1%8F_%D0%BE%D0%B1%D0%BB%D0%B0%D1%81%D1%82%D1%8C" TargetMode="External"/><Relationship Id="rId7" Type="http://schemas.openxmlformats.org/officeDocument/2006/relationships/hyperlink" Target="https://ru.wikipedia.org/wiki/%D0%98%D0%BA%D0%BE%D0%BD%D0%BE%D0%BF%D0%B8%D1%81%D0%B5%D1%86" TargetMode="External"/><Relationship Id="rId12" Type="http://schemas.openxmlformats.org/officeDocument/2006/relationships/image" Target="../media/image20.png"/><Relationship Id="rId2" Type="http://schemas.openxmlformats.org/officeDocument/2006/relationships/hyperlink" Target="https://ru.wikipedia.org/wiki/%D0%9F%D0%B0%D0%BB%D0%B5%D1%85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F%D0%B0%D0%BF%D1%8C%D0%B5-%D0%BC%D0%B0%D1%88%D0%B5" TargetMode="External"/><Relationship Id="rId11" Type="http://schemas.openxmlformats.org/officeDocument/2006/relationships/image" Target="../media/image19.jpeg"/><Relationship Id="rId5" Type="http://schemas.openxmlformats.org/officeDocument/2006/relationships/hyperlink" Target="https://ru.wikipedia.org/wiki/%D0%A2%D0%B5%D0%BC%D0%BF%D0%B5%D1%80%D0%B0" TargetMode="External"/><Relationship Id="rId10" Type="http://schemas.openxmlformats.org/officeDocument/2006/relationships/hyperlink" Target="https://ru.wikipedia.org/wiki/%D0%9A%D0%B0%D1%84%D0%B5%D0%B4%D1%80%D0%B0%D0%BB%D1%8C%D0%BD%D1%8B%D0%B9_%D1%81%D0%BE%D0%B1%D0%BE%D1%80" TargetMode="External"/><Relationship Id="rId4" Type="http://schemas.openxmlformats.org/officeDocument/2006/relationships/hyperlink" Target="https://ru.wikipedia.org/w/index.php?title=%D0%9B%D0%B0%D0%BA%D0%BE%D0%B2%D0%B0%D1%8F_%D0%BC%D0%B8%D0%BD%D0%B8%D0%B0%D1%82%D1%8E%D1%80%D0%B0&amp;action=edit&amp;redlink=1" TargetMode="External"/><Relationship Id="rId9" Type="http://schemas.openxmlformats.org/officeDocument/2006/relationships/hyperlink" Target="https://ru.wikipedia.org/wiki/%D0%A6%D0%B5%D1%80%D0%BA%D0%BE%D0%B2%D1%8C_(%D1%81%D0%BE%D0%BE%D1%80%D1%83%D0%B6%D0%B5%D0%BD%D0%B8%D0%B5)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s://ru.wikipedia.org/wiki/%D0%9A%D0%BE%D0%BA%D0%BB%D1%8E%D1%88%D0%BA%D0%B8" TargetMode="External"/><Relationship Id="rId7" Type="http://schemas.openxmlformats.org/officeDocument/2006/relationships/image" Target="../media/image22.jpeg"/><Relationship Id="rId2" Type="http://schemas.openxmlformats.org/officeDocument/2006/relationships/hyperlink" Target="https://ru.wikipedia.org/wiki/%D0%9A%D1%80%D1%83%D0%B6%D0%B5%D0%B2%D0%B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B%D1%91%D0%BD" TargetMode="External"/><Relationship Id="rId5" Type="http://schemas.openxmlformats.org/officeDocument/2006/relationships/hyperlink" Target="https://ru.wikipedia.org/wiki/%D0%A2%D0%B5%D1%81%D1%8C%D0%BC%D0%B0" TargetMode="External"/><Relationship Id="rId4" Type="http://schemas.openxmlformats.org/officeDocument/2006/relationships/hyperlink" Target="https://ru.wikipedia.org/wiki/%D0%92%D0%BE%D0%BB%D0%BE%D0%B3%D0%BE%D0%B4%D1%81%D0%BA%D0%B0%D1%8F_%D0%BE%D0%B1%D0%BB%D0%B0%D1%81%D1%82%D1%8C" TargetMode="External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6454" y="1965013"/>
            <a:ext cx="7124700" cy="830997"/>
          </a:xfrm>
          <a:prstGeom prst="rect">
            <a:avLst/>
          </a:prstGeom>
        </p:spPr>
        <p:txBody>
          <a:bodyPr wrap="square">
            <a:spAutoFit/>
            <a:scene3d>
              <a:camera prst="perspectiveRight"/>
              <a:lightRig rig="threePt" dir="t"/>
            </a:scene3d>
          </a:bodyPr>
          <a:lstStyle/>
          <a:p>
            <a:pPr algn="ctr"/>
            <a:r>
              <a:rPr lang="ru-RU" sz="2400" dirty="0">
                <a:effectLst>
                  <a:reflection blurRad="6350" stA="55000" endA="300" endPos="45500" dir="5400000" sy="-100000" algn="bl" rotWithShape="0"/>
                </a:effectLst>
                <a:latin typeface="Times New Roman" pitchFamily="18"/>
                <a:cs typeface="Times New Roman" pitchFamily="18"/>
              </a:rPr>
              <a:t>Народные художественные промыслы и декоративно-прикладное искусство</a:t>
            </a:r>
            <a:endParaRPr lang="ru-RU" sz="24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36223" y="529511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педагог ДО </a:t>
            </a:r>
          </a:p>
          <a:p>
            <a:pPr lvl="0"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Калуго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Николаевна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823649">
            <a:off x="2480016" y="2610471"/>
            <a:ext cx="2114845" cy="161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03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3435" y="2210539"/>
            <a:ext cx="8093437" cy="1248757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Apple обновила самый главный смайлик в iOS 12.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763" l="1677" r="991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186" y="3103811"/>
            <a:ext cx="5011336" cy="333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69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88122" y="683348"/>
            <a:ext cx="72184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Декоративно-прикладное искусство – сложное и многогранное явление культуры. Оно охватывает многие виды народных промыслов, связанных с созданием художественных изделий, имеющих практическое назначение  в быту, и художественной обработкой утилитарных предметов (утварь, мебель, ткани, одежда, украшения, игрушки и т.п.).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Декоративно прикладное искусство живет вместе с народом, уходя корнями в седую древность и развиваясь в наши дни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" name="Picture 2" descr="Any Site - Декоративно-прикладное искусство Японии Декоративно-прикладное  искусство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030" y="3472961"/>
            <a:ext cx="2480074" cy="141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Декоративно-прикладное искусство | Калужский музей изобразительных искусст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Декоративно-прикладное искусство | Калужский музей изобразительных искусст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Декоративно-прикладное искусство — вид художественного творчества мастеров:  что такое декоративно-прикладное искусство, история. Список видов  декоративно-прикладного искусств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659" y="3843958"/>
            <a:ext cx="2121634" cy="140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Декоративно-прикладное искусство от Киевской Руси до России. История  народных промыслов • Размышления дизайнер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926" y="4283196"/>
            <a:ext cx="2158515" cy="143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73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62635"/>
            <a:ext cx="8906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 множества видов декоративно-прикладного искусства рассмотрим основные и наиболее известные</a:t>
            </a:r>
            <a:r>
              <a:rPr lang="ru-RU" dirty="0" smtClean="0"/>
              <a:t>:</a:t>
            </a:r>
            <a:endParaRPr lang="ru-RU" sz="2400" b="1" dirty="0"/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625175508"/>
              </p:ext>
            </p:extLst>
          </p:nvPr>
        </p:nvGraphicFramePr>
        <p:xfrm>
          <a:off x="2910253" y="2584939"/>
          <a:ext cx="6919546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022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A2F0EC04-DB15-4947-9D9F-FD88C0084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>
                                            <p:graphicEl>
                                              <a:dgm id="{A2F0EC04-DB15-4947-9D9F-FD88C00843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CEB3EC24-B060-41FC-B991-11CCAB05D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>
                                            <p:graphicEl>
                                              <a:dgm id="{CEB3EC24-B060-41FC-B991-11CCAB05DF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26EE0E09-2F84-46CB-8E3A-6F83B7E67E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5">
                                            <p:graphicEl>
                                              <a:dgm id="{26EE0E09-2F84-46CB-8E3A-6F83B7E67E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8450037D-466D-4A24-8B9B-AF8422770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>
                                            <p:graphicEl>
                                              <a:dgm id="{8450037D-466D-4A24-8B9B-AF8422770B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62FB4115-68CA-4C46-8BCC-C9FEA1FC4C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5">
                                            <p:graphicEl>
                                              <a:dgm id="{62FB4115-68CA-4C46-8BCC-C9FEA1FC4C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6CA4189C-A93F-4F2B-AA41-8FB9EE07A4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">
                                            <p:graphicEl>
                                              <a:dgm id="{6CA4189C-A93F-4F2B-AA41-8FB9EE07A4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1544A934-4ED7-4209-BA4C-AAAE9953A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>
                                            <p:graphicEl>
                                              <a:dgm id="{1544A934-4ED7-4209-BA4C-AAAE9953A6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056F3019-A125-4E31-94F4-133728477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5">
                                            <p:graphicEl>
                                              <a:dgm id="{056F3019-A125-4E31-94F4-133728477A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C50D8A56-A91F-47E8-93D3-28EE61310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5">
                                            <p:graphicEl>
                                              <a:dgm id="{C50D8A56-A91F-47E8-93D3-28EE61310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308E633E-92F7-4850-A1D5-DE7E77376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5">
                                            <p:graphicEl>
                                              <a:dgm id="{308E633E-92F7-4850-A1D5-DE7E77376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1B761309-212C-4EB5-919C-DC68CABE87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5">
                                            <p:graphicEl>
                                              <a:dgm id="{1B761309-212C-4EB5-919C-DC68CABE87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60FE996D-7ACC-43E1-B896-3636D42F3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5">
                                            <p:graphicEl>
                                              <a:dgm id="{60FE996D-7ACC-43E1-B896-3636D42F39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4CEDFA10-7604-498E-8426-ED7924388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5">
                                            <p:graphicEl>
                                              <a:dgm id="{4CEDFA10-7604-498E-8426-ED7924388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1069" y="422032"/>
            <a:ext cx="76229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Хохлома представляет собой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декоративную роспись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деревянной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посуды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и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4"/>
              </a:rPr>
              <a:t>мебели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выполненную красным, зеленым и чёрным тонами по золотистому фону. На дерево при выполнении росписи наносится не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5"/>
              </a:rPr>
              <a:t>золотой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а серебристо-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6"/>
              </a:rPr>
              <a:t>оловянный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7"/>
              </a:rPr>
              <a:t>порошок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После этого изделие покрывается специальным составом и три-четыре раза обрабатывается в печи, чем достигается медово-золотистый цвет, придающий лёгкой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8"/>
              </a:rPr>
              <a:t>деревянной посуде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эффект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9"/>
              </a:rPr>
              <a:t>массивности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Традиционные элементы хохломской росписи — красные сочные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hlinkClick r:id="rId10"/>
              </a:rPr>
              <a:t>ягоды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hlinkClick r:id="rId11"/>
              </a:rPr>
              <a:t>рябины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hlinkClick r:id="rId12"/>
              </a:rPr>
              <a:t>земляники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цветы и ветки. Нередко встречаются птицы, рыбы и звери.</a:t>
            </a:r>
            <a:endParaRPr lang="ru-RU" dirty="0"/>
          </a:p>
        </p:txBody>
      </p:sp>
      <p:pic>
        <p:nvPicPr>
          <p:cNvPr id="1026" name="Picture 2" descr="Хохломá» — происхождение и значение понятия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900" y="3007355"/>
            <a:ext cx="2730070" cy="180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Шкатулка &quot;Хохлома. Клубника&quot; Семенов. Хохломская роспись 12064817 купить в  интернет-магазине Wildberrie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169" y="2769963"/>
            <a:ext cx="1945006" cy="2593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Хохлома - гордость русского народа!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260" y="2939325"/>
            <a:ext cx="2307875" cy="225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89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55177" y="448409"/>
            <a:ext cx="794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Жостовская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роспись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— народный промысел художественной росписи металлических подносов, существующий в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деревне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Жостово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Мытищинского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 района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4"/>
              </a:rPr>
              <a:t>Московской области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61746" y="1793770"/>
            <a:ext cx="814167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45"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Основной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мотив росписи — цветочный букет простой композиции, в котором чередуются крупные садовые и мелкие полевые цветы.</a:t>
            </a:r>
            <a:r>
              <a:rPr lang="ru-RU" dirty="0">
                <a:solidFill>
                  <a:srgbClr val="291E17"/>
                </a:solidFill>
                <a:latin typeface="Times New Roman" panose="02020603050405020304" pitchFamily="18" charset="0"/>
              </a:rPr>
              <a:t> Сюжеты росписи - авторские и эксклюзивные, выполнены в единственном экземпляре. Каждый </a:t>
            </a:r>
            <a:r>
              <a:rPr lang="ru-RU" dirty="0" err="1">
                <a:solidFill>
                  <a:srgbClr val="291E17"/>
                </a:solidFill>
                <a:latin typeface="Times New Roman" panose="02020603050405020304" pitchFamily="18" charset="0"/>
              </a:rPr>
              <a:t>жостовский</a:t>
            </a:r>
            <a:r>
              <a:rPr lang="ru-RU" dirty="0">
                <a:solidFill>
                  <a:srgbClr val="291E17"/>
                </a:solidFill>
                <a:latin typeface="Times New Roman" panose="02020603050405020304" pitchFamily="18" charset="0"/>
              </a:rPr>
              <a:t> поднос расписывается вручную с соблюдением традиционной </a:t>
            </a:r>
            <a:r>
              <a:rPr lang="ru-RU" dirty="0" err="1">
                <a:solidFill>
                  <a:srgbClr val="291E17"/>
                </a:solidFill>
                <a:latin typeface="Times New Roman" panose="02020603050405020304" pitchFamily="18" charset="0"/>
              </a:rPr>
              <a:t>жостовской</a:t>
            </a:r>
            <a:r>
              <a:rPr lang="ru-RU" dirty="0">
                <a:solidFill>
                  <a:srgbClr val="291E17"/>
                </a:solidFill>
                <a:latin typeface="Times New Roman" panose="02020603050405020304" pitchFamily="18" charset="0"/>
              </a:rPr>
              <a:t> технологии, но в собственной, индивидуальной, неповторимой манере каждого художника.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Роспись производится обычно по чёрному фону (иногда по красному, синему, зелёному, серебряному), причем мастер работает сразу над несколькими подносами.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AutoShape 2" descr="Жостовская роспись поднос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Мастер-классы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281" y="4652682"/>
            <a:ext cx="2015082" cy="201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Роспись жостовских подносов — выездной мастер-класс | Чайно-Творческая  Мастерска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680" y="4652682"/>
            <a:ext cx="2269533" cy="2015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7252" y="597879"/>
            <a:ext cx="8299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Гжель — один из традиционных российских центров производства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керамики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7251" y="1556238"/>
            <a:ext cx="82999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Отличительная черта гжельской росписи – это «широкий мазок с тональными переходами цвета от темного синего до светлого голубого, почти белого».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Основным сюжетом Гжели является «цветочная роспись». 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Также на изделиях можно увидеть сюжеты росписи, соответствующие определенным этапам развития и событиям в жизни страны. 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Все ее изделия несмотря на свою красоту сохраняют свое бытовое назначение.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Гжельская роспись | Русская вера | Яндекс Дзе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44" y="3696756"/>
            <a:ext cx="2473325" cy="200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кульптура Гжель Тигренок №2 Неплюев В.В. N210604013000 - купить в интернет  магазине Детский Мир в Москве и России, отзывы, цена, фот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385" y="3706886"/>
            <a:ext cx="1940565" cy="194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гжельская роспись узор | Русское народное искусство, Роспись цветов, Узор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266" y="3672379"/>
            <a:ext cx="2213078" cy="200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4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3485" y="439615"/>
            <a:ext cx="970670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45"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Палехская миниатюра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— народный промысел,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развившийся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в посёлке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Палех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Ивановской области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4"/>
              </a:rPr>
              <a:t>Лаковая миниатюра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исполняется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5"/>
              </a:rPr>
              <a:t>темперой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на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6"/>
              </a:rPr>
              <a:t>папье-маше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Обычно расписываются шкатулки, ларцы, брошки, панно, и другая сувенирная продукция, а также часы, заколки для галстуков и т.д.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Палех ещё с допетровских времён славился своими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7"/>
              </a:rPr>
              <a:t>иконописцами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Наибольшего расцвета палехское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hlinkClick r:id="rId8"/>
              </a:rPr>
              <a:t>иконописание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достигло в XVIII — начале XIX века. Кроме иконописи, палешане занимались монументальной живописью, участвуя в росписи и реставрации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9"/>
              </a:rPr>
              <a:t>церквей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и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10"/>
              </a:rPr>
              <a:t>соборов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В 1918 году художники создали Палехскую художественную декоративную артель, которая занималась росписью по дереву.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Палехская миниатюра — Википедия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891" y="4334608"/>
            <a:ext cx="326707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алех | Городской парк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133" y="3692769"/>
            <a:ext cx="2429583" cy="21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Тарелка декоративная &quot;Палехская миниатюра. Тройка лошадей&quot;, настенная, d=20  см, ручная работа — купить по выгодной цене на Яндекс.Маркете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883" y="3051175"/>
            <a:ext cx="2218348" cy="221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24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408" y="624110"/>
            <a:ext cx="9913203" cy="3411559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5515" y="422032"/>
            <a:ext cx="87307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Вологодское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кру́жево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— вид русского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кружева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плетённого на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коклюшках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(деревянных палочках), распространённый в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4"/>
              </a:rPr>
              <a:t>Вологодской области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 Все основные изображения в сцепном вологодском кружеве выполняются плотной, непрерывной, одинаковой по ширине, плавно извивающейся полотняной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5"/>
              </a:rPr>
              <a:t>тесьмой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«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вилюшкой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»; они чётко вырисовываются на фоне узорных решёток, украшенных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насновками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 в виде звёздочек и розеток. Для изготовления вологодского кружева требуется: подушка-валик; коклюшки; можжевеловые или березовые; булавки; узор. Типичный материал для вологодских кружев —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hlinkClick r:id="rId6"/>
              </a:rPr>
              <a:t>лён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, отбеленный или суровый.</a:t>
            </a:r>
            <a:endParaRPr lang="ru-RU" dirty="0"/>
          </a:p>
        </p:txBody>
      </p:sp>
      <p:pic>
        <p:nvPicPr>
          <p:cNvPr id="2050" name="Picture 2" descr="Вологодские кружева получили поддержку властей - РИА Новости, 26.10.20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422" y="2932434"/>
            <a:ext cx="3015762" cy="170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вологодское кружево - YouTub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914" y="4237747"/>
            <a:ext cx="3105964" cy="174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Вологодские россыпи – Вологодское круже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Вологодское кружево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878" y="2808997"/>
            <a:ext cx="2476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0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1513" y="1487278"/>
            <a:ext cx="9981919" cy="503989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641513" y="650631"/>
            <a:ext cx="99819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45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Декоративно-прикладное искусство имеет свой язык и свои законы. Выражая представление о прекрасном своими специфическими средствами, оно никогда не стремиться слепо копировать окружающий мир, а передает только самое характерное и выразительное. Художник творчески перерабатывает формы, найденные в природе, с учетом конкретного материала, его декоративных достоинств и особенностей технологической обработки.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1513" y="2272743"/>
            <a:ext cx="10096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Декоративно-прикладное искусство народных промыслов в наше время находит все больше нетрадиционных областей для своего применения.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39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603</TotalTime>
  <Words>565</Words>
  <Application>Microsoft Office PowerPoint</Application>
  <PresentationFormat>Широкоэкранный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Светонлох</dc:creator>
  <cp:lastModifiedBy>Светонлох</cp:lastModifiedBy>
  <cp:revision>36</cp:revision>
  <dcterms:created xsi:type="dcterms:W3CDTF">2021-04-27T19:43:17Z</dcterms:created>
  <dcterms:modified xsi:type="dcterms:W3CDTF">2022-03-14T20:54:58Z</dcterms:modified>
</cp:coreProperties>
</file>