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9" r:id="rId5"/>
    <p:sldId id="262" r:id="rId6"/>
    <p:sldId id="263" r:id="rId7"/>
    <p:sldId id="266" r:id="rId8"/>
    <p:sldId id="264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8A654A0-D16A-40D6-B7CF-B1595068CBC1}" type="datetimeFigureOut">
              <a:rPr lang="ru-RU" smtClean="0"/>
              <a:pPr/>
              <a:t>25.02.2019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C9158D-3C81-450D-8D86-EA7577F1FFD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1.&#1052;&#1091;&#1079;&#1099;&#1082;&#1072;&#1083;&#1100;&#1085;&#1072;&#1103;%20&#1075;&#1086;&#1083;&#1086;&#1089;&#1080;&#1083;&#1082;&#1072;.wmv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&#1043;&#1077;&#1086;&#1088;&#1075;&#1080;&#1081;%20&#1057;&#1090;&#1088;&#1091;&#1074;&#1077;%20-%20&#1052;&#1048;&#1053;&#1059;&#1057;.mp3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Patrioticheskie_U_Moey_Rossii_..%20(qmusic.me).mp3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hyperlink" Target="Patrioticheskie_U_Moey_Rossii_..%20(qmusic.me).mp3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hyperlink" Target="Patrioticheskie_U_Moey_Rossii_..%20(qmusic.me).mp3" TargetMode="External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7.jpeg"/><Relationship Id="rId9" Type="http://schemas.openxmlformats.org/officeDocument/2006/relationships/image" Target="../media/image1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7.jpeg"/><Relationship Id="rId9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1043;&#1077;&#1086;&#1088;&#1075;&#1080;&#1081;%20&#1057;&#1090;&#1088;&#1091;&#1074;&#1077;%20-%20&#1059;%20&#1084;&#1086;&#1077;&#1081;%20&#1056;&#1086;&#1089;&#1089;&#1080;&#1080;%20&#1076;&#1083;&#1080;&#1085;&#1085;&#1099;&#1077;%20&#1082;&#1086;&#1089;&#1080;&#1095;&#1082;&#1080;%20(minus).mp3" TargetMode="External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hyperlink" Target="&#1043;&#1077;&#1086;&#1088;&#1075;&#1080;&#1081;%20&#1057;&#1090;&#1088;&#1091;&#1074;&#1077;%20-%20&#1052;&#1048;&#1053;&#1059;&#1057;.mp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7.jpeg"/><Relationship Id="rId9" Type="http://schemas.openxmlformats.org/officeDocument/2006/relationships/image" Target="../media/image1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28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МУЗЫКА </a:t>
            </a:r>
            <a:br>
              <a:rPr lang="ru-RU" sz="5400" dirty="0" smtClean="0"/>
            </a:br>
            <a:r>
              <a:rPr lang="ru-RU" sz="5400" dirty="0" smtClean="0"/>
              <a:t>НА КОНЧИКЕ КИСТИ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6000768"/>
            <a:ext cx="4214810" cy="857232"/>
          </a:xfrm>
        </p:spPr>
        <p:txBody>
          <a:bodyPr>
            <a:normAutofit/>
          </a:bodyPr>
          <a:lstStyle/>
          <a:p>
            <a:r>
              <a:rPr lang="ru-RU" sz="2000" dirty="0" err="1" smtClean="0"/>
              <a:t>МОУ</a:t>
            </a:r>
            <a:r>
              <a:rPr lang="ru-RU" sz="2000" dirty="0" smtClean="0"/>
              <a:t> </a:t>
            </a:r>
            <a:r>
              <a:rPr lang="ru-RU" sz="2000" dirty="0" err="1" smtClean="0"/>
              <a:t>СКШИ</a:t>
            </a:r>
            <a:r>
              <a:rPr lang="ru-RU" sz="2000" dirty="0" smtClean="0"/>
              <a:t> г.Нерюнгри</a:t>
            </a:r>
          </a:p>
          <a:p>
            <a:r>
              <a:rPr lang="ru-RU" sz="2000" dirty="0" smtClean="0"/>
              <a:t>Старовойтова М.И.</a:t>
            </a:r>
            <a:endParaRPr lang="ru-RU" sz="2000" dirty="0"/>
          </a:p>
        </p:txBody>
      </p:sp>
      <p:sp>
        <p:nvSpPr>
          <p:cNvPr id="1026" name="AutoShape 2" descr="C:\Users\%D1%81%D0%B2%D0%B5%D1%82%D0%BB%D0%B0%D0%BD%D0%B0\Music\Searches\Desktop\%D0%BB%D0%B8%D1%86%D0%B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C:\Users\светлана\AppData\Local\Microsoft\Windows\Temporary Internet Files\Content.IE5\82E41KG8\Artists-Brush-And-Rainbow-Paint[1]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928802"/>
            <a:ext cx="6286544" cy="4549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496"/>
            <a:ext cx="9158783" cy="400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42918"/>
            <a:ext cx="9144000" cy="18288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Г.Струве</a:t>
            </a:r>
            <a:br>
              <a:rPr lang="ru-RU" sz="7200" dirty="0" smtClean="0"/>
            </a:br>
            <a:r>
              <a:rPr lang="ru-RU" sz="7200" dirty="0" smtClean="0"/>
              <a:t>«У моей России»</a:t>
            </a:r>
            <a:endParaRPr lang="ru-RU" sz="7200" dirty="0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496"/>
            <a:ext cx="9158783" cy="400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светлана\Music\Searches\Desktop\косы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785794"/>
            <a:ext cx="4095770" cy="5671066"/>
          </a:xfrm>
          <a:prstGeom prst="rect">
            <a:avLst/>
          </a:prstGeom>
          <a:noFill/>
        </p:spPr>
      </p:pic>
      <p:pic>
        <p:nvPicPr>
          <p:cNvPr id="4098" name="Picture 2" descr="C:\Users\светлана\Music\Searches\Desktop\лицо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785926"/>
            <a:ext cx="2424810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светлана\Music\Searches\Desktop\глаза.jpg"/>
          <p:cNvPicPr>
            <a:picLocks noChangeAspect="1" noChangeArrowheads="1"/>
          </p:cNvPicPr>
          <p:nvPr/>
        </p:nvPicPr>
        <p:blipFill>
          <a:blip r:embed="rId4" cstate="print"/>
          <a:srcRect l="15206" t="35135" r="20925" b="48649"/>
          <a:stretch>
            <a:fillRect/>
          </a:stretch>
        </p:blipFill>
        <p:spPr bwMode="auto">
          <a:xfrm>
            <a:off x="3571868" y="2714620"/>
            <a:ext cx="1571636" cy="428628"/>
          </a:xfrm>
          <a:prstGeom prst="rect">
            <a:avLst/>
          </a:prstGeom>
          <a:noFill/>
        </p:spPr>
      </p:pic>
      <p:pic>
        <p:nvPicPr>
          <p:cNvPr id="1026" name="Picture 2" descr="C:\Users\светлана\Music\Searches\Desktop\МАША\Рисунок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714620"/>
            <a:ext cx="1571636" cy="441267"/>
          </a:xfrm>
          <a:prstGeom prst="rect">
            <a:avLst/>
          </a:prstGeom>
          <a:noFill/>
        </p:spPr>
      </p:pic>
      <p:pic>
        <p:nvPicPr>
          <p:cNvPr id="10" name="Picture 4" descr="C:\Users\светлана\Music\Searches\Desktop\МАША\губы2.jpg"/>
          <p:cNvPicPr>
            <a:picLocks noChangeAspect="1" noChangeArrowheads="1"/>
          </p:cNvPicPr>
          <p:nvPr/>
        </p:nvPicPr>
        <p:blipFill>
          <a:blip r:embed="rId6" cstate="print"/>
          <a:srcRect l="30073" t="69792" r="37106" b="17708"/>
          <a:stretch>
            <a:fillRect/>
          </a:stretch>
        </p:blipFill>
        <p:spPr bwMode="auto">
          <a:xfrm>
            <a:off x="3929058" y="3612698"/>
            <a:ext cx="785818" cy="33677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>
                <a:hlinkClick r:id="rId7" action="ppaction://hlinkfile"/>
              </a:rPr>
              <a:t>Patrioticheskie_U_Moey_Rossii</a:t>
            </a:r>
            <a:r>
              <a:rPr lang="en-US" dirty="0" smtClean="0">
                <a:hlinkClick r:id="rId7" action="ppaction://hlinkfile"/>
              </a:rPr>
              <a:t>_.. (</a:t>
            </a:r>
            <a:r>
              <a:rPr lang="en-US" dirty="0" err="1" smtClean="0">
                <a:hlinkClick r:id="rId7" action="ppaction://hlinkfile"/>
              </a:rPr>
              <a:t>qmusic.me</a:t>
            </a:r>
            <a:r>
              <a:rPr lang="en-US" dirty="0" smtClean="0">
                <a:hlinkClick r:id="rId7" action="ppaction://hlinkfile"/>
              </a:rPr>
              <a:t>).</a:t>
            </a:r>
            <a:r>
              <a:rPr lang="en-US" dirty="0" err="1" smtClean="0">
                <a:hlinkClick r:id="rId7" action="ppaction://hlinkfile"/>
              </a:rPr>
              <a:t>mp3</a:t>
            </a:r>
            <a:endParaRPr lang="ru-RU" dirty="0">
              <a:hlinkClick r:id="rId7" action="ppaction://hlinkf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1214422"/>
            <a:ext cx="3000365" cy="4929222"/>
            <a:chOff x="748958" y="1125753"/>
            <a:chExt cx="2519850" cy="4058819"/>
          </a:xfrm>
        </p:grpSpPr>
        <p:pic>
          <p:nvPicPr>
            <p:cNvPr id="4099" name="Picture 3" descr="C:\Users\светлана\Music\Searches\Desktop\косы1.jpg"/>
            <p:cNvPicPr>
              <a:picLocks noChangeAspect="1" noChangeArrowheads="1"/>
            </p:cNvPicPr>
            <p:nvPr/>
          </p:nvPicPr>
          <p:blipFill>
            <a:blip r:embed="rId2" cstate="print"/>
            <a:srcRect l="7408" t="4054" r="14815" b="2703"/>
            <a:stretch>
              <a:fillRect/>
            </a:stretch>
          </p:blipFill>
          <p:spPr bwMode="auto">
            <a:xfrm>
              <a:off x="748958" y="1125753"/>
              <a:ext cx="2519850" cy="4058819"/>
            </a:xfrm>
            <a:prstGeom prst="rect">
              <a:avLst/>
            </a:prstGeom>
            <a:noFill/>
          </p:spPr>
        </p:pic>
        <p:pic>
          <p:nvPicPr>
            <p:cNvPr id="4098" name="Picture 2" descr="C:\Users\светлана\Music\Searches\Desktop\лицо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3560" y="1716953"/>
              <a:ext cx="1918076" cy="197401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6" name="Picture 2" descr="C:\Users\светлана\Music\Searches\Desktop\МАША\Рисунок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6105" y="2429790"/>
              <a:ext cx="1243197" cy="338703"/>
            </a:xfrm>
            <a:prstGeom prst="rect">
              <a:avLst/>
            </a:prstGeom>
            <a:noFill/>
          </p:spPr>
        </p:pic>
        <p:pic>
          <p:nvPicPr>
            <p:cNvPr id="10" name="Picture 4" descr="C:\Users\светлана\Music\Searches\Desktop\МАША\губы2.jpg"/>
            <p:cNvPicPr>
              <a:picLocks noChangeAspect="1" noChangeArrowheads="1"/>
            </p:cNvPicPr>
            <p:nvPr/>
          </p:nvPicPr>
          <p:blipFill>
            <a:blip r:embed="rId5" cstate="print"/>
            <a:srcRect l="30073" t="69792" r="37106" b="17708"/>
            <a:stretch>
              <a:fillRect/>
            </a:stretch>
          </p:blipFill>
          <p:spPr bwMode="auto">
            <a:xfrm>
              <a:off x="1808649" y="3119127"/>
              <a:ext cx="621599" cy="258501"/>
            </a:xfrm>
            <a:prstGeom prst="rect">
              <a:avLst/>
            </a:prstGeom>
            <a:noFill/>
          </p:spPr>
        </p:pic>
      </p:grpSp>
      <p:pic>
        <p:nvPicPr>
          <p:cNvPr id="3074" name="Picture 2" descr="C:\Users\светлана\AppData\Local\Microsoft\Windows\Temporary Internet Files\Content.IE5\0VRDAAQG\Sun.svg[1].png"/>
          <p:cNvPicPr>
            <a:picLocks noChangeAspect="1" noChangeArrowheads="1"/>
          </p:cNvPicPr>
          <p:nvPr/>
        </p:nvPicPr>
        <p:blipFill>
          <a:blip r:embed="rId6" cstate="print"/>
          <a:srcRect l="11538" t="7693" r="7692" b="9615"/>
          <a:stretch>
            <a:fillRect/>
          </a:stretch>
        </p:blipFill>
        <p:spPr bwMode="auto">
          <a:xfrm>
            <a:off x="2285984" y="0"/>
            <a:ext cx="3000396" cy="3071810"/>
          </a:xfrm>
          <a:prstGeom prst="rect">
            <a:avLst/>
          </a:prstGeom>
          <a:noFill/>
        </p:spPr>
      </p:pic>
      <p:pic>
        <p:nvPicPr>
          <p:cNvPr id="2" name="Picture 2" descr="C:\Users\света\Desktop\трав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4286256"/>
            <a:ext cx="4357686" cy="1690170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81504c54fe5b5cd971c74aed38be094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642918"/>
            <a:ext cx="2454720" cy="1538293"/>
          </a:xfrm>
          <a:prstGeom prst="rect">
            <a:avLst/>
          </a:prstGeom>
          <a:noFill/>
        </p:spPr>
      </p:pic>
      <p:pic>
        <p:nvPicPr>
          <p:cNvPr id="3075" name="Picture 3" descr="C:\Program Files (x86)\Microsoft Office\MEDIA\CAGCAT10\j0293828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15206" y="428604"/>
            <a:ext cx="2143140" cy="2256245"/>
          </a:xfrm>
          <a:prstGeom prst="rect">
            <a:avLst/>
          </a:prstGeom>
          <a:noFill/>
        </p:spPr>
      </p:pic>
      <p:pic>
        <p:nvPicPr>
          <p:cNvPr id="3076" name="Picture 4" descr="C:\Users\светлана\AppData\Local\Microsoft\Windows\Temporary Internet Files\Content.IE5\S6H2JLO4\rainbow_PNG5581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29738" y="0"/>
            <a:ext cx="6014262" cy="585789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5720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>
                <a:hlinkClick r:id="rId11" action="ppaction://hlinkfile"/>
              </a:rPr>
              <a:t>Patrioticheskie_U_Moey_Rossii</a:t>
            </a:r>
            <a:r>
              <a:rPr lang="en-US" dirty="0" smtClean="0">
                <a:hlinkClick r:id="rId11" action="ppaction://hlinkfile"/>
              </a:rPr>
              <a:t>_.. (</a:t>
            </a:r>
            <a:r>
              <a:rPr lang="en-US" dirty="0" err="1" smtClean="0">
                <a:hlinkClick r:id="rId11" action="ppaction://hlinkfile"/>
              </a:rPr>
              <a:t>qmusic.me</a:t>
            </a:r>
            <a:r>
              <a:rPr lang="en-US" dirty="0" smtClean="0">
                <a:hlinkClick r:id="rId11" action="ppaction://hlinkfile"/>
              </a:rPr>
              <a:t>).</a:t>
            </a:r>
            <a:r>
              <a:rPr lang="en-US" dirty="0" err="1" smtClean="0">
                <a:hlinkClick r:id="rId11" action="ppaction://hlinkfile"/>
              </a:rPr>
              <a:t>mp3</a:t>
            </a:r>
            <a:endParaRPr lang="ru-RU" dirty="0">
              <a:hlinkClick r:id="rId11" action="ppaction://hlinkf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светлана\Music\Searches\Desktop\косы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785794"/>
            <a:ext cx="4095770" cy="5671066"/>
          </a:xfrm>
          <a:prstGeom prst="rect">
            <a:avLst/>
          </a:prstGeom>
          <a:noFill/>
        </p:spPr>
      </p:pic>
      <p:pic>
        <p:nvPicPr>
          <p:cNvPr id="4098" name="Picture 2" descr="C:\Users\светлана\Music\Searches\Desktop\лицо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785926"/>
            <a:ext cx="2424810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светлана\Music\Searches\Desktop\глаза.jpg"/>
          <p:cNvPicPr>
            <a:picLocks noChangeAspect="1" noChangeArrowheads="1"/>
          </p:cNvPicPr>
          <p:nvPr/>
        </p:nvPicPr>
        <p:blipFill>
          <a:blip r:embed="rId4" cstate="print"/>
          <a:srcRect l="15206" t="35135" r="20925" b="48649"/>
          <a:stretch>
            <a:fillRect/>
          </a:stretch>
        </p:blipFill>
        <p:spPr bwMode="auto">
          <a:xfrm>
            <a:off x="3571868" y="2714620"/>
            <a:ext cx="1571636" cy="428628"/>
          </a:xfrm>
          <a:prstGeom prst="rect">
            <a:avLst/>
          </a:prstGeom>
          <a:noFill/>
        </p:spPr>
      </p:pic>
      <p:pic>
        <p:nvPicPr>
          <p:cNvPr id="1026" name="Picture 2" descr="C:\Users\светлана\Music\Searches\Desktop\МАША\Рисунок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2714620"/>
            <a:ext cx="1571636" cy="441267"/>
          </a:xfrm>
          <a:prstGeom prst="rect">
            <a:avLst/>
          </a:prstGeom>
          <a:noFill/>
        </p:spPr>
      </p:pic>
      <p:pic>
        <p:nvPicPr>
          <p:cNvPr id="10" name="Picture 4" descr="C:\Users\светлана\Music\Searches\Desktop\МАША\губы2.jpg"/>
          <p:cNvPicPr>
            <a:picLocks noChangeAspect="1" noChangeArrowheads="1"/>
          </p:cNvPicPr>
          <p:nvPr/>
        </p:nvPicPr>
        <p:blipFill>
          <a:blip r:embed="rId6" cstate="print"/>
          <a:srcRect l="30073" t="69792" r="37106" b="17708"/>
          <a:stretch>
            <a:fillRect/>
          </a:stretch>
        </p:blipFill>
        <p:spPr bwMode="auto">
          <a:xfrm>
            <a:off x="3929058" y="3612698"/>
            <a:ext cx="785818" cy="3367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0" y="1214422"/>
            <a:ext cx="3000365" cy="4929222"/>
            <a:chOff x="748958" y="1125753"/>
            <a:chExt cx="2519850" cy="4058819"/>
          </a:xfrm>
        </p:grpSpPr>
        <p:pic>
          <p:nvPicPr>
            <p:cNvPr id="4099" name="Picture 3" descr="C:\Users\светлана\Music\Searches\Desktop\косы1.jpg"/>
            <p:cNvPicPr>
              <a:picLocks noChangeAspect="1" noChangeArrowheads="1"/>
            </p:cNvPicPr>
            <p:nvPr/>
          </p:nvPicPr>
          <p:blipFill>
            <a:blip r:embed="rId2" cstate="print"/>
            <a:srcRect l="7408" t="4054" r="14815" b="2703"/>
            <a:stretch>
              <a:fillRect/>
            </a:stretch>
          </p:blipFill>
          <p:spPr bwMode="auto">
            <a:xfrm>
              <a:off x="748958" y="1125753"/>
              <a:ext cx="2519850" cy="4058819"/>
            </a:xfrm>
            <a:prstGeom prst="rect">
              <a:avLst/>
            </a:prstGeom>
            <a:noFill/>
          </p:spPr>
        </p:pic>
        <p:pic>
          <p:nvPicPr>
            <p:cNvPr id="4098" name="Picture 2" descr="C:\Users\светлана\Music\Searches\Desktop\лицо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3560" y="1716953"/>
              <a:ext cx="1918076" cy="197401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6" name="Picture 2" descr="C:\Users\светлана\Music\Searches\Desktop\МАША\Рисунок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6105" y="2429790"/>
              <a:ext cx="1243197" cy="338703"/>
            </a:xfrm>
            <a:prstGeom prst="rect">
              <a:avLst/>
            </a:prstGeom>
            <a:noFill/>
          </p:spPr>
        </p:pic>
        <p:pic>
          <p:nvPicPr>
            <p:cNvPr id="10" name="Picture 4" descr="C:\Users\светлана\Music\Searches\Desktop\МАША\губы2.jpg"/>
            <p:cNvPicPr>
              <a:picLocks noChangeAspect="1" noChangeArrowheads="1"/>
            </p:cNvPicPr>
            <p:nvPr/>
          </p:nvPicPr>
          <p:blipFill>
            <a:blip r:embed="rId5" cstate="print"/>
            <a:srcRect l="30073" t="69792" r="37106" b="17708"/>
            <a:stretch>
              <a:fillRect/>
            </a:stretch>
          </p:blipFill>
          <p:spPr bwMode="auto">
            <a:xfrm>
              <a:off x="1808649" y="3119127"/>
              <a:ext cx="621599" cy="258501"/>
            </a:xfrm>
            <a:prstGeom prst="rect">
              <a:avLst/>
            </a:prstGeom>
            <a:noFill/>
          </p:spPr>
        </p:pic>
      </p:grpSp>
      <p:pic>
        <p:nvPicPr>
          <p:cNvPr id="3074" name="Picture 2" descr="C:\Users\светлана\AppData\Local\Microsoft\Windows\Temporary Internet Files\Content.IE5\0VRDAAQG\Sun.svg[1].png"/>
          <p:cNvPicPr>
            <a:picLocks noChangeAspect="1" noChangeArrowheads="1"/>
          </p:cNvPicPr>
          <p:nvPr/>
        </p:nvPicPr>
        <p:blipFill>
          <a:blip r:embed="rId6" cstate="print"/>
          <a:srcRect l="11538" t="7693" r="7692" b="9615"/>
          <a:stretch>
            <a:fillRect/>
          </a:stretch>
        </p:blipFill>
        <p:spPr bwMode="auto">
          <a:xfrm>
            <a:off x="2285984" y="0"/>
            <a:ext cx="3000396" cy="3071810"/>
          </a:xfrm>
          <a:prstGeom prst="rect">
            <a:avLst/>
          </a:prstGeom>
          <a:noFill/>
        </p:spPr>
      </p:pic>
      <p:pic>
        <p:nvPicPr>
          <p:cNvPr id="2" name="Picture 2" descr="C:\Users\света\Desktop\трав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4286256"/>
            <a:ext cx="4357686" cy="1690170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81504c54fe5b5cd971c74aed38be094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642918"/>
            <a:ext cx="2454720" cy="1538293"/>
          </a:xfrm>
          <a:prstGeom prst="rect">
            <a:avLst/>
          </a:prstGeom>
          <a:noFill/>
        </p:spPr>
      </p:pic>
      <p:pic>
        <p:nvPicPr>
          <p:cNvPr id="3075" name="Picture 3" descr="C:\Program Files (x86)\Microsoft Office\MEDIA\CAGCAT10\j0293828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15206" y="428604"/>
            <a:ext cx="2143140" cy="2256245"/>
          </a:xfrm>
          <a:prstGeom prst="rect">
            <a:avLst/>
          </a:prstGeom>
          <a:noFill/>
        </p:spPr>
      </p:pic>
      <p:pic>
        <p:nvPicPr>
          <p:cNvPr id="3076" name="Picture 4" descr="C:\Users\светлана\AppData\Local\Microsoft\Windows\Temporary Internet Files\Content.IE5\S6H2JLO4\rainbow_PNG5581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29738" y="0"/>
            <a:ext cx="6014262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ФИЗМИНУТКА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496"/>
            <a:ext cx="9158783" cy="400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светлана\Music\Searches\Desktop\косы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785794"/>
            <a:ext cx="4095770" cy="5671066"/>
          </a:xfrm>
          <a:prstGeom prst="rect">
            <a:avLst/>
          </a:prstGeom>
          <a:noFill/>
        </p:spPr>
      </p:pic>
      <p:pic>
        <p:nvPicPr>
          <p:cNvPr id="4098" name="Picture 2" descr="C:\Users\светлана\Music\Searches\Desktop\лицо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1785926"/>
            <a:ext cx="2424810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светлана\Music\Searches\Desktop\глаза.jpg"/>
          <p:cNvPicPr>
            <a:picLocks noChangeAspect="1" noChangeArrowheads="1"/>
          </p:cNvPicPr>
          <p:nvPr/>
        </p:nvPicPr>
        <p:blipFill>
          <a:blip r:embed="rId5" cstate="print"/>
          <a:srcRect l="15206" t="35135" r="20925" b="48649"/>
          <a:stretch>
            <a:fillRect/>
          </a:stretch>
        </p:blipFill>
        <p:spPr bwMode="auto">
          <a:xfrm>
            <a:off x="3571868" y="2714620"/>
            <a:ext cx="1571636" cy="428628"/>
          </a:xfrm>
          <a:prstGeom prst="rect">
            <a:avLst/>
          </a:prstGeom>
          <a:noFill/>
        </p:spPr>
      </p:pic>
      <p:pic>
        <p:nvPicPr>
          <p:cNvPr id="1026" name="Picture 2" descr="C:\Users\светлана\Music\Searches\Desktop\МАША\Рисунок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2714620"/>
            <a:ext cx="1571636" cy="441267"/>
          </a:xfrm>
          <a:prstGeom prst="rect">
            <a:avLst/>
          </a:prstGeom>
          <a:noFill/>
        </p:spPr>
      </p:pic>
      <p:pic>
        <p:nvPicPr>
          <p:cNvPr id="10" name="Picture 4" descr="C:\Users\светлана\Music\Searches\Desktop\МАША\губы2.jpg"/>
          <p:cNvPicPr>
            <a:picLocks noChangeAspect="1" noChangeArrowheads="1"/>
          </p:cNvPicPr>
          <p:nvPr/>
        </p:nvPicPr>
        <p:blipFill>
          <a:blip r:embed="rId7" cstate="print"/>
          <a:srcRect l="30073" t="69792" r="37106" b="17708"/>
          <a:stretch>
            <a:fillRect/>
          </a:stretch>
        </p:blipFill>
        <p:spPr bwMode="auto">
          <a:xfrm>
            <a:off x="3929058" y="3612698"/>
            <a:ext cx="785818" cy="33677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0" y="621166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hlinkClick r:id="rId2" action="ppaction://hlinkfile"/>
              </a:rPr>
              <a:t>Георгий Струве - МИНУС.</a:t>
            </a:r>
            <a:r>
              <a:rPr lang="en-US" dirty="0" err="1" smtClean="0">
                <a:hlinkClick r:id="rId2" action="ppaction://hlinkfile"/>
              </a:rPr>
              <a:t>mp3</a:t>
            </a:r>
            <a:endParaRPr lang="ru-RU" dirty="0">
              <a:hlinkClick r:id="rId8" action="ppaction://hlinkf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0" y="1214422"/>
            <a:ext cx="3000365" cy="4929222"/>
            <a:chOff x="748958" y="1125753"/>
            <a:chExt cx="2519850" cy="4058819"/>
          </a:xfrm>
        </p:grpSpPr>
        <p:pic>
          <p:nvPicPr>
            <p:cNvPr id="4099" name="Picture 3" descr="C:\Users\светлана\Music\Searches\Desktop\косы1.jpg"/>
            <p:cNvPicPr>
              <a:picLocks noChangeAspect="1" noChangeArrowheads="1"/>
            </p:cNvPicPr>
            <p:nvPr/>
          </p:nvPicPr>
          <p:blipFill>
            <a:blip r:embed="rId2" cstate="print"/>
            <a:srcRect l="7408" t="4054" r="14815" b="2703"/>
            <a:stretch>
              <a:fillRect/>
            </a:stretch>
          </p:blipFill>
          <p:spPr bwMode="auto">
            <a:xfrm>
              <a:off x="748958" y="1125753"/>
              <a:ext cx="2519850" cy="4058819"/>
            </a:xfrm>
            <a:prstGeom prst="rect">
              <a:avLst/>
            </a:prstGeom>
            <a:noFill/>
          </p:spPr>
        </p:pic>
        <p:pic>
          <p:nvPicPr>
            <p:cNvPr id="4098" name="Picture 2" descr="C:\Users\светлана\Music\Searches\Desktop\лицо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43560" y="1716953"/>
              <a:ext cx="1918076" cy="1974010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026" name="Picture 2" descr="C:\Users\светлана\Music\Searches\Desktop\МАША\Рисунок4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26105" y="2429790"/>
              <a:ext cx="1243197" cy="338703"/>
            </a:xfrm>
            <a:prstGeom prst="rect">
              <a:avLst/>
            </a:prstGeom>
            <a:noFill/>
          </p:spPr>
        </p:pic>
        <p:pic>
          <p:nvPicPr>
            <p:cNvPr id="10" name="Picture 4" descr="C:\Users\светлана\Music\Searches\Desktop\МАША\губы2.jpg"/>
            <p:cNvPicPr>
              <a:picLocks noChangeAspect="1" noChangeArrowheads="1"/>
            </p:cNvPicPr>
            <p:nvPr/>
          </p:nvPicPr>
          <p:blipFill>
            <a:blip r:embed="rId5" cstate="print"/>
            <a:srcRect l="30073" t="69792" r="37106" b="17708"/>
            <a:stretch>
              <a:fillRect/>
            </a:stretch>
          </p:blipFill>
          <p:spPr bwMode="auto">
            <a:xfrm>
              <a:off x="1808649" y="3119127"/>
              <a:ext cx="621599" cy="258501"/>
            </a:xfrm>
            <a:prstGeom prst="rect">
              <a:avLst/>
            </a:prstGeom>
            <a:noFill/>
          </p:spPr>
        </p:pic>
      </p:grpSp>
      <p:pic>
        <p:nvPicPr>
          <p:cNvPr id="3074" name="Picture 2" descr="C:\Users\светлана\AppData\Local\Microsoft\Windows\Temporary Internet Files\Content.IE5\0VRDAAQG\Sun.svg[1].png"/>
          <p:cNvPicPr>
            <a:picLocks noChangeAspect="1" noChangeArrowheads="1"/>
          </p:cNvPicPr>
          <p:nvPr/>
        </p:nvPicPr>
        <p:blipFill>
          <a:blip r:embed="rId6" cstate="print"/>
          <a:srcRect l="11538" t="7693" r="7692" b="9615"/>
          <a:stretch>
            <a:fillRect/>
          </a:stretch>
        </p:blipFill>
        <p:spPr bwMode="auto">
          <a:xfrm>
            <a:off x="2285984" y="0"/>
            <a:ext cx="3000396" cy="3071810"/>
          </a:xfrm>
          <a:prstGeom prst="rect">
            <a:avLst/>
          </a:prstGeom>
          <a:noFill/>
        </p:spPr>
      </p:pic>
      <p:pic>
        <p:nvPicPr>
          <p:cNvPr id="2" name="Picture 2" descr="C:\Users\света\Desktop\трава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4286256"/>
            <a:ext cx="4357686" cy="1690170"/>
          </a:xfrm>
          <a:prstGeom prst="rect">
            <a:avLst/>
          </a:prstGeom>
          <a:noFill/>
        </p:spPr>
      </p:pic>
      <p:pic>
        <p:nvPicPr>
          <p:cNvPr id="1028" name="Picture 4" descr="http://im0-tub-ru.yandex.net/i?id=81504c54fe5b5cd971c74aed38be094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642918"/>
            <a:ext cx="2454720" cy="1538293"/>
          </a:xfrm>
          <a:prstGeom prst="rect">
            <a:avLst/>
          </a:prstGeom>
          <a:noFill/>
        </p:spPr>
      </p:pic>
      <p:pic>
        <p:nvPicPr>
          <p:cNvPr id="3075" name="Picture 3" descr="C:\Program Files (x86)\Microsoft Office\MEDIA\CAGCAT10\j0293828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15206" y="428604"/>
            <a:ext cx="2143140" cy="2256245"/>
          </a:xfrm>
          <a:prstGeom prst="rect">
            <a:avLst/>
          </a:prstGeom>
          <a:noFill/>
        </p:spPr>
      </p:pic>
      <p:pic>
        <p:nvPicPr>
          <p:cNvPr id="3076" name="Picture 4" descr="C:\Users\светлана\AppData\Local\Microsoft\Windows\Temporary Internet Files\Content.IE5\S6H2JLO4\rainbow_PNG5581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29738" y="0"/>
            <a:ext cx="6014262" cy="5857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603</TotalTime>
  <Words>26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МУЗЫКА  НА КОНЧИКЕ КИСТИ</vt:lpstr>
      <vt:lpstr>Г.Струве «У моей России»</vt:lpstr>
      <vt:lpstr>Слайд 3</vt:lpstr>
      <vt:lpstr>Слайд 4</vt:lpstr>
      <vt:lpstr>Слайд 5</vt:lpstr>
      <vt:lpstr>Слайд 6</vt:lpstr>
      <vt:lpstr>ФИЗМИНУТКА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светлана</cp:lastModifiedBy>
  <cp:revision>31</cp:revision>
  <dcterms:created xsi:type="dcterms:W3CDTF">2019-02-13T00:58:04Z</dcterms:created>
  <dcterms:modified xsi:type="dcterms:W3CDTF">2019-02-25T03:27:31Z</dcterms:modified>
</cp:coreProperties>
</file>