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89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3" r:id="rId15"/>
    <p:sldId id="274" r:id="rId16"/>
    <p:sldId id="276" r:id="rId17"/>
    <p:sldId id="277" r:id="rId18"/>
    <p:sldId id="281" r:id="rId19"/>
    <p:sldId id="279" r:id="rId20"/>
    <p:sldId id="284" r:id="rId21"/>
    <p:sldId id="285" r:id="rId22"/>
    <p:sldId id="286" r:id="rId23"/>
    <p:sldId id="287" r:id="rId24"/>
    <p:sldId id="28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241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95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5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17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493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869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708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941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493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533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504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9611A-6CF8-48C8-8DE5-8338ADF2704F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00882-4B7B-45A2-980A-6A3EDA573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063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8064896" cy="175805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История отечественного тракторостроения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AutoShape 7" descr="https://res.cloudinary.com/dk-find-out/image/upload/q_80,w_640,f_auto/MA_00959657_dmfna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53484"/>
            <a:ext cx="4426323" cy="3485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71" y="3572737"/>
            <a:ext cx="4220548" cy="2981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40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Улучшая конструкцию своего трактора, Я. В. Мамин в 1924 году построил новый трактор с двигателем мощностью              8,8 кВт в двух вариантах: трактор "Карлик-1" (трехколесный, с одной передачей вперед, со скоростью движения 3...4 км/ч) и "Карлик-2" (четырехколесный, с одной передачей и реверсом).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20888"/>
            <a:ext cx="5510386" cy="3673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2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1922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На Коломенском заводе под руководством одного из зачинателей отечественного тракторостроения и основоположника науки о тракторах Евгения Дмитриевича Львова был разработан, а затем изготовлен трактор оригинальной конструкции "Коломенец-1". Трактор выпускал также Брянский завод.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68960"/>
            <a:ext cx="457886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63100"/>
            <a:ext cx="2780968" cy="3526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286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1923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На Харьковском паровозостроительном заводе приступили к выпуску гусеничных тракторов "Коммунар" с двигателем мощностью 36,8 кВт и трехскоростной коробкой передач, которая обеспечивала скорость от 1,8 до 7 км/ч.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88840"/>
            <a:ext cx="6388001" cy="4592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60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1924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В Ленинграде с конвейера завода "Красный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путиловец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" сошел первый трактор, названный "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Фордзон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Путиловец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". Трактор имел карбюраторный двигатель мощностью 14,7 кВт, работавший на керосине, трехскоростную коробку передач, развивал скорость от 2,3 до 10,8 км/ч, мощность на крюке достигла 6,6 кВт. Он выпускался до апреля 1932 года.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Трактор Фордзон - Путилове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40968"/>
            <a:ext cx="521053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8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1930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17 июня с конвейера Сталинградского тракторного завода был снят первый трактор СТЗ-15/30 с карбюраторным двигателем, работавшим на керосине. Трехскоростная коробка передач позволяла получать скорость от 3,5 до       7,4 км/ч. Мощность двигателя составляла 22 кВт, а мощность трактора на крюке - 11 кВт. Колеса имели стальные ободья с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почвозацепами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52936"/>
            <a:ext cx="460851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109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1931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1 октября вступил в строй Харьковский тракторный завод (ХТЗ), выпускавший тракторы ХТЗ-15/30, подобные тракторам СТЗ-15/30. Обе модели выпускались до 1937 года.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40"/>
            <a:ext cx="609596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669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1934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На Кировском заводе в Ленинграде (бывшем заводе "Красный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путиловец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") вместо трактора "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Фордзон-путиловец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" началось производство более совершенного трактора "Универсал", в качестве прототипа которого был взят американский трактор "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Фармолл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". Трактор "Универсал" имел двигатель мощностью 16,19 кВт, работавший на керосине, и трехскоростную коробку передач, развивал скорость от 3,4 до 7,2 км/ч и мощность на крюке 7,36 кВт. Завод выпускал эту модель до 1940 года.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3817392"/>
            <a:ext cx="3935485" cy="2779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80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1937 год.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 Сталинградский и Харьковский тракторные заводы перешли на выпуск гусеничных тракторов СТЗ-НАТИ и ХТЗ-НАТИ общего назначения. Эти тракторы имели карбюраторный двигатель мощностью 37 кВт, работавший на керосине, и четырехскоростную коробку передач, которая позволяла получать скорость от 3,82 до 8,04 км/ч. Мощность на крюке составляла 25 кВт.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96952"/>
            <a:ext cx="4870248" cy="34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13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1947 год. </a:t>
            </a:r>
            <a:r>
              <a:rPr lang="ru-RU" sz="2400" b="0" dirty="0" smtClean="0">
                <a:effectLst/>
                <a:latin typeface="Times New Roman" pitchFamily="18" charset="0"/>
                <a:cs typeface="Times New Roman" pitchFamily="18" charset="0"/>
              </a:rPr>
              <a:t>С конвейера вновь построенного Липецкого тракторного завода сошел первый гусеничный трактор КД-35 общего назначения, который имел дизель мощностью        27,2 кВт, развивал скорость от 3,81 до 9,11 км/ч и имел мощность на крюке 17,66 кВт. Эту модель завод выпускал до 1956 г.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24944"/>
            <a:ext cx="4708330" cy="2981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1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15759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В декабре </a:t>
            </a: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1952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 года на АТЗ был изготовлен первый опытный образец трактора ДТ-54, представлявшего собой гусеничный трактор общего назначения с дизелем мощностью 39,7 кВт. Трактор имел пятискоростную коробку передач, обеспечивающую скорость передвижения от 3,59 до 7,9 км/ч. Мощность на крюке составляла 26,5 кВт. На выпуск этого трактора в 1949 году перешли СТЗ и ХТЗ, а в 1952 году и АТЗ. Тракторы ДТ-54 были надежны в работе и удобны в обслуживании и управлении.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50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9580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1791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Знаменитый механик-самоучка Иван Петрович Кулибин изобрел трехколесную "коляску-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самокатку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" с двумя ведущими и одним направляющим колесами. В этой коляске изобретатель применил целый ряд механизмов и устройств, которые встречаются в современном тракторе: коробку передач, рулевое управление, роликовые подшипники, тормоза, маховик и др.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29" y="3118592"/>
            <a:ext cx="5433191" cy="3534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930408"/>
            <a:ext cx="280831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243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437" y="1988840"/>
            <a:ext cx="4803149" cy="3500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520512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Трактор 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ДТ-54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завоевал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признание не только в нашей стране, но и за рубежом. Эти машины экспортировались в 36 стран Европы и Азии.</a:t>
            </a:r>
          </a:p>
        </p:txBody>
      </p:sp>
    </p:spTree>
    <p:extLst>
      <p:ext uri="{BB962C8B-B14F-4D97-AF65-F5344CB8AC3E}">
        <p14:creationId xmlns:p14="http://schemas.microsoft.com/office/powerpoint/2010/main" val="212145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Тракторы ХТЗ-7, ДТ-14, ДТ-20 (1950-69гг),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ДТ – 24 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 – 28 (1956-70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72" y="2492896"/>
            <a:ext cx="406075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 descr="Универсально-пропашные тракторы ДТ-24, Т-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27704"/>
            <a:ext cx="3435434" cy="239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63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2379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993300"/>
                </a:solidFill>
                <a:effectLst/>
                <a:latin typeface="Times New Roman" pitchFamily="18" charset="0"/>
                <a:cs typeface="Times New Roman" pitchFamily="18" charset="0"/>
              </a:rPr>
              <a:t>Универсально-пропашной трактор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993300"/>
                </a:solidFill>
                <a:effectLst/>
                <a:latin typeface="Times New Roman" pitchFamily="18" charset="0"/>
                <a:cs typeface="Times New Roman" pitchFamily="18" charset="0"/>
              </a:rPr>
              <a:t>МТЗ-2 (1954-58гг), МТЗ – 5 (1957-62гг), МТЗ - 7</a:t>
            </a:r>
            <a:endParaRPr lang="ru-RU" sz="2800" b="1" dirty="0">
              <a:solidFill>
                <a:srgbClr val="99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Универсально-пропашной трактор МТЗ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52" y="2708920"/>
            <a:ext cx="338356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Универсально-пропашные тракторы МТЗ-5, МТЗ-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53562"/>
            <a:ext cx="3312368" cy="305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10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73930"/>
            <a:ext cx="8856984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993300"/>
                </a:solidFill>
                <a:effectLst/>
                <a:latin typeface="Times New Roman" pitchFamily="18" charset="0"/>
                <a:cs typeface="Times New Roman" pitchFamily="18" charset="0"/>
              </a:rPr>
              <a:t>Пахотные тракторы Т-74, Т-75, (1960-84гг)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993300"/>
                </a:solidFill>
                <a:effectLst/>
                <a:latin typeface="Times New Roman" pitchFamily="18" charset="0"/>
                <a:cs typeface="Times New Roman" pitchFamily="18" charset="0"/>
              </a:rPr>
              <a:t>ДТ – 75 (1960-68гг), К-700, К-701(с 1972г)</a:t>
            </a:r>
            <a:endParaRPr lang="ru-RU" sz="2800" b="0" dirty="0" smtClean="0">
              <a:solidFill>
                <a:srgbClr val="99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5362" name="Picture 2" descr="Пахотные тракторы Т-74, Т-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82390"/>
            <a:ext cx="2736304" cy="1986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Пахотные тракторы ДТ-75, ДТ-75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16114"/>
            <a:ext cx="3091682" cy="229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Пахотные тракторы К-700, К-700А, К-701, К-701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431" y="4005064"/>
            <a:ext cx="3711486" cy="260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2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i="0" dirty="0" smtClean="0">
                <a:solidFill>
                  <a:srgbClr val="993300"/>
                </a:solidFill>
                <a:effectLst/>
                <a:latin typeface="verdana"/>
              </a:rPr>
              <a:t>Универсально-пропашные тракторы </a:t>
            </a:r>
          </a:p>
          <a:p>
            <a:pPr marL="0" indent="0" algn="ctr">
              <a:buNone/>
            </a:pPr>
            <a:r>
              <a:rPr lang="ru-RU" sz="2400" b="1" i="0" dirty="0" smtClean="0">
                <a:solidFill>
                  <a:srgbClr val="993300"/>
                </a:solidFill>
                <a:effectLst/>
                <a:latin typeface="verdana"/>
              </a:rPr>
              <a:t>МТЗ-50, МТЗ-52 (1962-85гг), </a:t>
            </a:r>
            <a:r>
              <a:rPr lang="ru-RU" sz="2400" b="1" dirty="0">
                <a:solidFill>
                  <a:srgbClr val="993300"/>
                </a:solidFill>
                <a:latin typeface="verdana"/>
              </a:rPr>
              <a:t>Т–25 (с 1966 ), </a:t>
            </a:r>
            <a:r>
              <a:rPr lang="ru-RU" sz="2400" b="1" dirty="0" smtClean="0">
                <a:solidFill>
                  <a:srgbClr val="993300"/>
                </a:solidFill>
                <a:latin typeface="verdana"/>
              </a:rPr>
              <a:t>ЮМЗ (1970-77гг)</a:t>
            </a:r>
            <a:endParaRPr lang="ru-RU" sz="2400" b="0" i="0" dirty="0" smtClean="0">
              <a:solidFill>
                <a:srgbClr val="993300"/>
              </a:solidFill>
              <a:effectLst/>
              <a:latin typeface="verdana"/>
            </a:endParaRP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6" name="Picture 2" descr="Универсально-пропашные тракторы МТЗ-50, МТЗ-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56" y="2204864"/>
            <a:ext cx="2724903" cy="20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210" y="3533076"/>
            <a:ext cx="2971609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 descr="Универсально-пропашные тракторы ЮМЗ-6Л/6M и ЮМЗ-6АКЛ/6АК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565" y="2204864"/>
            <a:ext cx="2659869" cy="20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2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3" y="1196752"/>
            <a:ext cx="7713393" cy="37338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1837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Дмитрий Андреевич Загряжский создал движитель, принципиально отличный от колес. Следует считать, что этот движитель представлял собой прообраз будущей гусеницы.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https://m.rusmir.media/files/1/upload/original/11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212976"/>
            <a:ext cx="829164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0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1879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Федор Абрамович Блинов получил патент на "Вагон с бесконечными рельсами для перевозки грузов по шоссейным и проселочным дорогам". Эта конструкция еще больше, чем движитель Загряжского, приближается к конструкции гусеничного хода современных тракторов.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240" y="2708920"/>
            <a:ext cx="4306695" cy="3830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74332"/>
            <a:ext cx="3960440" cy="416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2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/>
          <a:lstStyle/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1888 год. Ф. А. Блинов построил гусеничный трактор, приводимый в движение двумя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паровыми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машинами, и </a:t>
            </a: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демонстрировал его в 1889 году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Саратовской, а в 1896 году –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Нижегородской выставках.</a:t>
            </a:r>
          </a:p>
          <a:p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16832"/>
            <a:ext cx="5084763" cy="457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106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8013576" cy="46699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1903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Талантливый ученик Ф. А.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Блинова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 Яков Васильевич Мамин сконструировал двигатель внутреннего сгорания, работавший на тяжелом топливе. В этом двигателе конструктор сделал дополнительную камеру с тепловым аккумулятором в виде вставного медного запальника. Запальник перед началом работы двигателя нагревали от постороннего </a:t>
            </a:r>
          </a:p>
          <a:p>
            <a:pPr marL="0" indent="0">
              <a:buNone/>
            </a:pP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источника теплоты, а затем уже в </a:t>
            </a:r>
          </a:p>
          <a:p>
            <a:pPr marL="0" indent="0">
              <a:buNone/>
            </a:pP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течение всего остального времени </a:t>
            </a:r>
          </a:p>
          <a:p>
            <a:pPr marL="0" indent="0">
              <a:buNone/>
            </a:pP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двигатель работал за счет </a:t>
            </a:r>
          </a:p>
          <a:p>
            <a:pPr marL="0" indent="0">
              <a:buNone/>
            </a:pP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самовоспламенения, используя </a:t>
            </a:r>
          </a:p>
          <a:p>
            <a:pPr marL="0" indent="0">
              <a:buNone/>
            </a:pP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в качестве топлива сырую нефть.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92896"/>
            <a:ext cx="3731898" cy="428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622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13690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1911 год.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Я.В.Мамин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 изготовил трактор с двигателем мощностью 18 кВт собственной конструкции и дал ему название "Русский трактор-2". После испытания и небольшой переделки был создан трактор с двигателем мощностью       33 кВт. На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Балаковском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 заводе было выпущено до 1914 года более 100 таких тракторов.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633" y="2924944"/>
            <a:ext cx="5164137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74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1918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На Петроградском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Обуховском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 заводе началось производство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гусенично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-колесных тракторов по типу американского трактора фирмы "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Холт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" с двигателем мощностью 55 кВт. </a:t>
            </a:r>
          </a:p>
          <a:p>
            <a:pPr marL="0" indent="0">
              <a:buNone/>
            </a:pP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Но из-за гражданской войны завод лишь в 1921 году смог выпустить первые тракторы.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52936"/>
            <a:ext cx="5171338" cy="3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665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1919 год. 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Продолжая работу по конструированию новых моделей тракторов, Я. </a:t>
            </a:r>
            <a:r>
              <a:rPr lang="ru-RU" sz="24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В.Мамин</a:t>
            </a:r>
            <a:r>
              <a:rPr lang="ru-RU" sz="2400" b="0" i="0" dirty="0" smtClean="0">
                <a:effectLst/>
                <a:latin typeface="Times New Roman" pitchFamily="18" charset="0"/>
                <a:cs typeface="Times New Roman" pitchFamily="18" charset="0"/>
              </a:rPr>
              <a:t> создал трактор "Гном" с нефтяным двигателем мощностью 11,8 кВт и двухскоростной коробкой передач, обеспечивающей скорости движения 2,93 и 4,27 км/ч.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348879"/>
            <a:ext cx="5400600" cy="410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38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991</Words>
  <Application>Microsoft Office PowerPoint</Application>
  <PresentationFormat>Экран (4:3)</PresentationFormat>
  <Paragraphs>36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История отечественного тракторостроения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Борис</dc:creator>
  <cp:lastModifiedBy>Борис</cp:lastModifiedBy>
  <cp:revision>20</cp:revision>
  <dcterms:created xsi:type="dcterms:W3CDTF">2022-10-16T08:01:56Z</dcterms:created>
  <dcterms:modified xsi:type="dcterms:W3CDTF">2022-10-25T15:51:59Z</dcterms:modified>
</cp:coreProperties>
</file>