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B6E8-0421-4736-B534-14E83158E09B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74B29-6CFC-4C7D-8FC8-DB12BAB2EC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B6E8-0421-4736-B534-14E83158E09B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74B29-6CFC-4C7D-8FC8-DB12BAB2EC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B6E8-0421-4736-B534-14E83158E09B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74B29-6CFC-4C7D-8FC8-DB12BAB2EC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B6E8-0421-4736-B534-14E83158E09B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74B29-6CFC-4C7D-8FC8-DB12BAB2EC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B6E8-0421-4736-B534-14E83158E09B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74B29-6CFC-4C7D-8FC8-DB12BAB2EC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B6E8-0421-4736-B534-14E83158E09B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74B29-6CFC-4C7D-8FC8-DB12BAB2EC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B6E8-0421-4736-B534-14E83158E09B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74B29-6CFC-4C7D-8FC8-DB12BAB2EC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B6E8-0421-4736-B534-14E83158E09B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74B29-6CFC-4C7D-8FC8-DB12BAB2EC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B6E8-0421-4736-B534-14E83158E09B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74B29-6CFC-4C7D-8FC8-DB12BAB2EC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B6E8-0421-4736-B534-14E83158E09B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74B29-6CFC-4C7D-8FC8-DB12BAB2EC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B6E8-0421-4736-B534-14E83158E09B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74B29-6CFC-4C7D-8FC8-DB12BAB2EC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8B6E8-0421-4736-B534-14E83158E09B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974B29-6CFC-4C7D-8FC8-DB12BAB2EC6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00100" y="1500174"/>
            <a:ext cx="757242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Проект</a:t>
            </a:r>
          </a:p>
          <a:p>
            <a:pPr algn="ctr"/>
            <a:endParaRPr lang="ru-RU" sz="36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 «Сила и здоровье наше - в каше»</a:t>
            </a:r>
            <a:endParaRPr lang="ru-RU" sz="3600" b="1" i="0" u="none" strike="noStrike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62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3714752"/>
            <a:ext cx="3810000" cy="3000375"/>
          </a:xfrm>
          <a:prstGeom prst="rect">
            <a:avLst/>
          </a:prstGeom>
        </p:spPr>
      </p:pic>
      <p:pic>
        <p:nvPicPr>
          <p:cNvPr id="7" name="Рисунок 6" descr="12741628-Веселые-кастрюли-детей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214290"/>
            <a:ext cx="2286016" cy="25029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801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85918" y="3244334"/>
            <a:ext cx="65722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Спасибо за внимание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Без названия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57575" y="2834481"/>
            <a:ext cx="2228850" cy="2057400"/>
          </a:xfrm>
        </p:spPr>
      </p:pic>
      <p:pic>
        <p:nvPicPr>
          <p:cNvPr id="4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28662" y="357166"/>
            <a:ext cx="7715304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Паспорт проекта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Вид проекта</a:t>
            </a:r>
            <a:r>
              <a:rPr lang="ru-RU" sz="2800" dirty="0" smtClean="0"/>
              <a:t>: групповой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Продолжительность проекта</a:t>
            </a:r>
            <a:r>
              <a:rPr lang="ru-RU" sz="2800" dirty="0" smtClean="0"/>
              <a:t>: краткосрочный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Тип проекта</a:t>
            </a:r>
            <a:r>
              <a:rPr lang="ru-RU" sz="2800" dirty="0" smtClean="0"/>
              <a:t>: </a:t>
            </a:r>
            <a:r>
              <a:rPr lang="ru-RU" sz="2800" dirty="0" err="1" smtClean="0"/>
              <a:t>исследовательско</a:t>
            </a:r>
            <a:r>
              <a:rPr lang="ru-RU" sz="2800" dirty="0" smtClean="0"/>
              <a:t> - творческий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Участники проекта</a:t>
            </a:r>
            <a:r>
              <a:rPr lang="ru-RU" sz="2800" dirty="0" smtClean="0"/>
              <a:t>: дети средней группы, </a:t>
            </a:r>
            <a:r>
              <a:rPr lang="ru-RU" sz="2800" dirty="0" smtClean="0"/>
              <a:t>воспитатели, родители</a:t>
            </a:r>
            <a:r>
              <a:rPr lang="ru-RU" sz="2800" dirty="0" smtClean="0"/>
              <a:t>; сотрудники ДОУ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Срок реализации</a:t>
            </a:r>
            <a:r>
              <a:rPr lang="ru-RU" sz="2800" dirty="0" smtClean="0"/>
              <a:t>: 2 </a:t>
            </a:r>
            <a:r>
              <a:rPr lang="ru-RU" sz="2800" dirty="0" smtClean="0"/>
              <a:t>месяца</a:t>
            </a:r>
            <a:endParaRPr lang="ru-RU" sz="2800" dirty="0" smtClean="0"/>
          </a:p>
        </p:txBody>
      </p:sp>
      <p:pic>
        <p:nvPicPr>
          <p:cNvPr id="8" name="Рисунок 7" descr="kak-svarit-mannuyu-kashu-bez-komochkov_1524085307-1140x57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4643446"/>
            <a:ext cx="3000364" cy="15001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depositphotos_180820822-stock-photo-red-pan-with-wheat-porridg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33600" y="2084673"/>
            <a:ext cx="4876800" cy="3557016"/>
          </a:xfrm>
        </p:spPr>
      </p:pic>
      <p:pic>
        <p:nvPicPr>
          <p:cNvPr id="4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48" y="928670"/>
            <a:ext cx="771530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Цель проекта</a:t>
            </a:r>
          </a:p>
          <a:p>
            <a:pPr algn="ctr"/>
            <a:endParaRPr lang="ru-RU" sz="32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dirty="0" smtClean="0"/>
              <a:t>Формировать представления детей о каше, как о полезном продукте питания для здоровья человека.</a:t>
            </a:r>
          </a:p>
          <a:p>
            <a:pPr algn="ctr"/>
            <a:r>
              <a:rPr lang="ru-RU" sz="2800" dirty="0" smtClean="0"/>
              <a:t> Расширить представления детей о видах каш, круп, их значении для здоровья, сформировать у детей представление о каше как обязательном компоненте меню.</a:t>
            </a:r>
            <a:endParaRPr lang="ru-RU" sz="2800" dirty="0"/>
          </a:p>
        </p:txBody>
      </p:sp>
      <p:pic>
        <p:nvPicPr>
          <p:cNvPr id="8" name="Рисунок 7" descr="87271_600x0_cent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857520" cy="19050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00100" y="357166"/>
            <a:ext cx="7429552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Задачи проекта</a:t>
            </a:r>
          </a:p>
          <a:p>
            <a:r>
              <a:rPr lang="ru-RU" sz="2800" dirty="0" smtClean="0"/>
              <a:t>Сформировать представления детей о правильном и здоровом питании.</a:t>
            </a:r>
          </a:p>
          <a:p>
            <a:r>
              <a:rPr lang="ru-RU" sz="2800" dirty="0" smtClean="0"/>
              <a:t>Познакомить с полезными свойствами каш, о витаминах содержащихся в них; о влиянии разных каш на здоровье детского организма</a:t>
            </a:r>
          </a:p>
          <a:p>
            <a:r>
              <a:rPr lang="ru-RU" sz="2800" dirty="0" smtClean="0"/>
              <a:t>Развивать умение различать и называть злаковые культуры и крупы, из которых варят каши. Развивать интерес к исследовательской деятельности, желание познавать новое.</a:t>
            </a:r>
          </a:p>
          <a:p>
            <a:r>
              <a:rPr lang="ru-RU" sz="2800" dirty="0" smtClean="0"/>
              <a:t>Закрепить представления детей о продуктах, необходимых для приготовления каши; о сочетании разных каш с фруктами и овощами</a:t>
            </a:r>
            <a:r>
              <a:rPr lang="ru-RU" dirty="0" smtClean="0"/>
              <a:t>.</a:t>
            </a:r>
            <a:endParaRPr lang="ru-RU" u="none" strike="noStrik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kasha-v-tykovke-vesely-khyellouin-ready0-w398h318w888h50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4700" y="1843881"/>
            <a:ext cx="5054600" cy="4038600"/>
          </a:xfrm>
        </p:spPr>
      </p:pic>
      <p:pic>
        <p:nvPicPr>
          <p:cNvPr id="4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35828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1357298"/>
            <a:ext cx="757242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1этап-подготовительный</a:t>
            </a:r>
          </a:p>
          <a:p>
            <a:pPr algn="ctr"/>
            <a:endParaRPr lang="ru-RU" sz="32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dirty="0" smtClean="0"/>
              <a:t>Подбор материала для чтения детям</a:t>
            </a:r>
          </a:p>
          <a:p>
            <a:pPr algn="ctr"/>
            <a:r>
              <a:rPr lang="ru-RU" sz="2800" dirty="0" smtClean="0"/>
              <a:t>Подбор пословиц и загадок о кашах</a:t>
            </a:r>
          </a:p>
          <a:p>
            <a:pPr algn="ctr"/>
            <a:r>
              <a:rPr lang="ru-RU" sz="2800" dirty="0" smtClean="0"/>
              <a:t>Подбор дидактических игр</a:t>
            </a:r>
          </a:p>
          <a:p>
            <a:pPr algn="ctr"/>
            <a:r>
              <a:rPr lang="ru-RU" sz="2800" dirty="0" smtClean="0"/>
              <a:t>Подготовка материала для презентаций</a:t>
            </a:r>
          </a:p>
          <a:p>
            <a:pPr algn="ctr"/>
            <a:r>
              <a:rPr lang="ru-RU" sz="2800" dirty="0" smtClean="0"/>
              <a:t>Подготовка к инсценировке сказки</a:t>
            </a:r>
            <a:endParaRPr lang="ru-RU" sz="2800" b="0" i="0" u="none" strike="noStrike" dirty="0"/>
          </a:p>
        </p:txBody>
      </p:sp>
      <p:pic>
        <p:nvPicPr>
          <p:cNvPr id="7" name="Рисунок 6" descr="kasha-v-tykovke-vesely-khyellouin-ready0-w398h318w888h5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5074" y="4500570"/>
            <a:ext cx="2697146" cy="21550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596" y="285728"/>
            <a:ext cx="835824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2 этап «Основной»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Беседы</a:t>
            </a:r>
            <a:r>
              <a:rPr lang="ru-RU" sz="2000" dirty="0" smtClean="0"/>
              <a:t> о крупах, пользе разнообразных каш в рационе питания, «Сила наша в каше», «Где растет каша»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Знакомство с пословицами и загадками, пополнение книжного уголка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Просмотр презентаций </a:t>
            </a:r>
            <a:r>
              <a:rPr lang="ru-RU" sz="2000" dirty="0" smtClean="0"/>
              <a:t>«От зернышка до каши», «Как каша на стол попала»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Трудовая деятельность</a:t>
            </a:r>
            <a:r>
              <a:rPr lang="ru-RU" sz="2000" dirty="0" smtClean="0"/>
              <a:t>: «Кормление птиц крупой, Дежурство: «Мы ребят накормим кашей»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Просмотр мультфильмов</a:t>
            </a:r>
            <a:r>
              <a:rPr lang="ru-RU" sz="2000" dirty="0" smtClean="0"/>
              <a:t>: «Богатырская каша», «Каша из топора»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Дидактические игры</a:t>
            </a:r>
            <a:r>
              <a:rPr lang="ru-RU" sz="2000" dirty="0" smtClean="0"/>
              <a:t>: "Узнай крупу на ощупь", «Найди растение, крупу, назови кашу», "Назови кашу правильно" «Назови крупу и покажи злак».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Рассматривание репродукции картины </a:t>
            </a:r>
            <a:r>
              <a:rPr lang="ru-RU" sz="2000" dirty="0" smtClean="0"/>
              <a:t>Морган </a:t>
            </a:r>
            <a:r>
              <a:rPr lang="ru-RU" sz="2000" dirty="0" err="1" smtClean="0"/>
              <a:t>Вейстлинг</a:t>
            </a:r>
            <a:r>
              <a:rPr lang="ru-RU" sz="2000" dirty="0" smtClean="0"/>
              <a:t> «Мальчик ест кашу», Пластов «Жатва»; Платонов «Крестьянская девочка», «Поделиться едой»  </a:t>
            </a:r>
            <a:r>
              <a:rPr lang="ru-RU" sz="2000" dirty="0" err="1" smtClean="0"/>
              <a:t>Анри-Жюль-Жан</a:t>
            </a:r>
            <a:r>
              <a:rPr lang="ru-RU" sz="2000" dirty="0" smtClean="0"/>
              <a:t> </a:t>
            </a:r>
            <a:r>
              <a:rPr lang="ru-RU" sz="2000" dirty="0" err="1" smtClean="0"/>
              <a:t>Жоффруа</a:t>
            </a:r>
            <a:endParaRPr lang="ru-RU" sz="2000" dirty="0" smtClean="0"/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Рисунки на манной крупе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Ручной труд </a:t>
            </a:r>
            <a:r>
              <a:rPr lang="ru-RU" sz="2000" dirty="0" smtClean="0"/>
              <a:t>«Люблю березку русскую», «Жираф»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Создание коллекции </a:t>
            </a:r>
            <a:r>
              <a:rPr lang="ru-RU" sz="2000" dirty="0" smtClean="0"/>
              <a:t>«Такие разные крупы»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Экспериментальная деятельность </a:t>
            </a:r>
            <a:r>
              <a:rPr lang="ru-RU" sz="2000" dirty="0" smtClean="0"/>
              <a:t>: «Разбери крупу»,«Замачивание крупы в воде, почему моют крупу», «Мельница»</a:t>
            </a:r>
            <a:endParaRPr lang="ru-RU" sz="2000" b="0" i="0" u="none" strike="noStrik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48" y="889844"/>
            <a:ext cx="778674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Приглашенный гость</a:t>
            </a:r>
            <a:r>
              <a:rPr lang="ru-RU" sz="2000" dirty="0" smtClean="0"/>
              <a:t>. Бабушка читает детям сказку «Сказка про ухват». Знакомит с русской печкой, чугунком, ухватом.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С/ ролевая игра</a:t>
            </a:r>
            <a:r>
              <a:rPr lang="ru-RU" sz="2000" dirty="0" smtClean="0"/>
              <a:t> «Накормим гостей кашей»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Физ. Минутка </a:t>
            </a:r>
            <a:r>
              <a:rPr lang="ru-RU" sz="2000" dirty="0" smtClean="0"/>
              <a:t>«Как у бабушки Наташи»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Подвижные игры </a:t>
            </a:r>
            <a:r>
              <a:rPr lang="ru-RU" sz="2000" dirty="0" smtClean="0"/>
              <a:t>«Раз, два, три горшочек наш вари», «Соберем урожай», «Петушок и курочка»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Пальчиковые игры </a:t>
            </a:r>
            <a:r>
              <a:rPr lang="ru-RU" sz="2000" dirty="0" smtClean="0"/>
              <a:t>«Сорока - ворона»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Встреча с поваром </a:t>
            </a:r>
            <a:r>
              <a:rPr lang="ru-RU" sz="2000" dirty="0" smtClean="0"/>
              <a:t>«Учимся варить кашу»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Встреча со спортсменами </a:t>
            </a:r>
            <a:r>
              <a:rPr lang="ru-RU" sz="2000" dirty="0" smtClean="0"/>
              <a:t>«Сила и здоровье наше в каше»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Встреча с доктором </a:t>
            </a:r>
            <a:r>
              <a:rPr lang="ru-RU" sz="2000" dirty="0" smtClean="0"/>
              <a:t>«Чем полезны каши»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Экскурсия на кухню в школу </a:t>
            </a:r>
            <a:r>
              <a:rPr lang="ru-RU" sz="2000" dirty="0" smtClean="0"/>
              <a:t>«Кашу любят все на свете, любят взрослые и дети»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Театрализованная деятельность </a:t>
            </a:r>
            <a:r>
              <a:rPr lang="ru-RU" sz="2000" dirty="0" smtClean="0"/>
              <a:t>«Ода каше»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Итог работы</a:t>
            </a:r>
            <a:r>
              <a:rPr lang="ru-RU" sz="3200" dirty="0" smtClean="0"/>
              <a:t>: «Мы кашу сварили и всех угостили»</a:t>
            </a:r>
            <a:endParaRPr lang="ru-RU" sz="3200" b="0" i="0" u="none" strike="noStrik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depositphotos_113845452-stock-illustration-russian-pot-of-porridge-nationa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8875" y="1910556"/>
            <a:ext cx="4286250" cy="3905250"/>
          </a:xfrm>
        </p:spPr>
      </p:pic>
      <p:pic>
        <p:nvPicPr>
          <p:cNvPr id="1026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7801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285728"/>
            <a:ext cx="8072494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Работа с родителями</a:t>
            </a:r>
          </a:p>
          <a:p>
            <a:pPr algn="ctr"/>
            <a:r>
              <a:rPr lang="ru-RU" sz="2400" dirty="0" smtClean="0"/>
              <a:t>Стимулировать интерес родителей к вопросам правильного и здорового питания детей. </a:t>
            </a:r>
          </a:p>
          <a:p>
            <a:pPr algn="ctr"/>
            <a:r>
              <a:rPr lang="ru-RU" sz="2400" dirty="0" smtClean="0"/>
              <a:t>Вовлечь родителей в работу над проектом, создавая положительную атмосферу совместного с ребенком творчества.</a:t>
            </a:r>
          </a:p>
          <a:p>
            <a:pPr algn="ctr"/>
            <a:r>
              <a:rPr lang="ru-RU" sz="2400" dirty="0" smtClean="0"/>
              <a:t>Анкетирование родителей с целью получения информации о здоровом и правильном питании детей. </a:t>
            </a:r>
          </a:p>
          <a:p>
            <a:pPr algn="ctr"/>
            <a:r>
              <a:rPr lang="ru-RU" sz="2400" dirty="0" smtClean="0"/>
              <a:t>Изготовление стенгазеты «Каша -здоровье наше» Консультация для родителей «Чем полезны каши из разных круп».</a:t>
            </a:r>
          </a:p>
          <a:p>
            <a:pPr algn="ctr"/>
            <a:r>
              <a:rPr lang="ru-RU" sz="2400" dirty="0" smtClean="0"/>
              <a:t>Консультация для родителей: «Здоровое питание наших детей».</a:t>
            </a:r>
          </a:p>
          <a:p>
            <a:pPr algn="ctr"/>
            <a:r>
              <a:rPr lang="ru-RU" sz="2400" dirty="0" smtClean="0"/>
              <a:t>Спектакль «Умный совенок»</a:t>
            </a:r>
          </a:p>
          <a:p>
            <a:pPr algn="ctr"/>
            <a:r>
              <a:rPr lang="ru-RU" sz="2400" dirty="0" smtClean="0"/>
              <a:t>Конкурс «Самая вкусная каша»</a:t>
            </a:r>
            <a:endParaRPr lang="ru-RU" sz="2400" b="0" i="0" u="none" strike="noStrike" dirty="0"/>
          </a:p>
        </p:txBody>
      </p:sp>
      <p:pic>
        <p:nvPicPr>
          <p:cNvPr id="7" name="Рисунок 6" descr="depositphotos_113845452-stock-illustration-russian-pot-of-porridge-national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0860" y="4905362"/>
            <a:ext cx="2143140" cy="19526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krasivie-fony-dlya-prezentacii-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596" y="428604"/>
            <a:ext cx="828680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выводы</a:t>
            </a:r>
          </a:p>
          <a:p>
            <a:pPr algn="ctr"/>
            <a:r>
              <a:rPr lang="ru-RU" sz="2000" dirty="0" smtClean="0"/>
              <a:t>Научились различать и называть каши.</a:t>
            </a:r>
          </a:p>
          <a:p>
            <a:pPr algn="ctr"/>
            <a:r>
              <a:rPr lang="ru-RU" sz="2000" dirty="0" smtClean="0"/>
              <a:t>Дети получили первичные представления о зерновых культурах, крупах и кашах, получаемых из них.</a:t>
            </a:r>
          </a:p>
          <a:p>
            <a:pPr algn="ctr"/>
            <a:r>
              <a:rPr lang="ru-RU" sz="2000" dirty="0" smtClean="0"/>
              <a:t>Расширили знания детей о  содержании в кашах витаминов, полезных и необходимых для укрепления здоровья. </a:t>
            </a:r>
          </a:p>
          <a:p>
            <a:pPr algn="ctr"/>
            <a:r>
              <a:rPr lang="ru-RU" sz="2000" dirty="0" smtClean="0"/>
              <a:t>Полюбили каши за их вкусность и полезность.</a:t>
            </a:r>
          </a:p>
          <a:p>
            <a:pPr algn="ctr"/>
            <a:r>
              <a:rPr lang="ru-RU" sz="2000" dirty="0" smtClean="0"/>
              <a:t>Повысили уровень знаний, умений и навыков у родителей, сформировали интерес к здоровому питанию в семьях.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b="0" i="0" u="none" strike="noStrike" dirty="0"/>
          </a:p>
        </p:txBody>
      </p:sp>
      <p:pic>
        <p:nvPicPr>
          <p:cNvPr id="6" name="Рисунок 5" descr="626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3174" y="3902256"/>
            <a:ext cx="3571900" cy="28128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639</Words>
  <Application>Microsoft Office PowerPoint</Application>
  <PresentationFormat>Экран (4:3)</PresentationFormat>
  <Paragraphs>65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Windows User</dc:creator>
  <cp:lastModifiedBy>Windows User</cp:lastModifiedBy>
  <cp:revision>14</cp:revision>
  <dcterms:created xsi:type="dcterms:W3CDTF">2020-01-01T05:02:10Z</dcterms:created>
  <dcterms:modified xsi:type="dcterms:W3CDTF">2021-10-30T04:44:40Z</dcterms:modified>
</cp:coreProperties>
</file>