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67" r:id="rId5"/>
    <p:sldId id="265" r:id="rId6"/>
    <p:sldId id="282" r:id="rId7"/>
    <p:sldId id="258" r:id="rId8"/>
    <p:sldId id="270" r:id="rId9"/>
    <p:sldId id="269" r:id="rId10"/>
    <p:sldId id="271" r:id="rId11"/>
    <p:sldId id="278" r:id="rId12"/>
    <p:sldId id="273" r:id="rId13"/>
    <p:sldId id="279" r:id="rId14"/>
    <p:sldId id="274" r:id="rId15"/>
    <p:sldId id="280" r:id="rId16"/>
    <p:sldId id="275" r:id="rId17"/>
    <p:sldId id="276" r:id="rId18"/>
    <p:sldId id="277" r:id="rId19"/>
    <p:sldId id="281" r:id="rId20"/>
    <p:sldId id="272" r:id="rId21"/>
    <p:sldId id="28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1" d="100"/>
          <a:sy n="81" d="100"/>
        </p:scale>
        <p:origin x="-105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800"/>
            </a:pP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</a:rPr>
              <a:t>Начало проекта</a:t>
            </a:r>
            <a:endParaRPr lang="ru-RU" sz="3600" dirty="0">
              <a:solidFill>
                <a:srgbClr val="C00000"/>
              </a:solidFill>
              <a:latin typeface="Monotype Corsiva" pitchFamily="66" charset="0"/>
            </a:endParaRPr>
          </a:p>
        </c:rich>
      </c:tx>
      <c:layout>
        <c:manualLayout>
          <c:xMode val="edge"/>
          <c:yMode val="edge"/>
          <c:x val="5.3181469115517403E-2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9.4886585106363039E-2"/>
          <c:y val="0.1410128537305379"/>
          <c:w val="0.63688111336612085"/>
          <c:h val="0.627455977113654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67</c:v>
                </c:pt>
                <c:pt idx="1">
                  <c:v>24</c:v>
                </c:pt>
                <c:pt idx="2">
                  <c:v>9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9.7647014181522898E-2"/>
          <c:y val="0.69885984890567776"/>
          <c:w val="0.7301837354534948"/>
          <c:h val="0.28350322186423732"/>
        </c:manualLayout>
      </c:layout>
      <c:txPr>
        <a:bodyPr/>
        <a:lstStyle/>
        <a:p>
          <a:pPr>
            <a:defRPr b="1">
              <a:solidFill>
                <a:srgbClr val="C00000"/>
              </a:solidFill>
              <a:latin typeface="Monotype Corsiva" pitchFamily="66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3600"/>
            </a:pPr>
            <a:r>
              <a:rPr lang="ru-RU" sz="3600" b="1" baseline="0" dirty="0" smtClean="0">
                <a:solidFill>
                  <a:srgbClr val="C00000"/>
                </a:solidFill>
                <a:latin typeface="Monotype Corsiva" pitchFamily="66" charset="0"/>
              </a:rPr>
              <a:t>Окончание </a:t>
            </a:r>
          </a:p>
          <a:p>
            <a:pPr>
              <a:defRPr sz="3600"/>
            </a:pPr>
            <a:r>
              <a:rPr lang="ru-RU" sz="3600" b="1" baseline="0" dirty="0" smtClean="0">
                <a:solidFill>
                  <a:srgbClr val="C00000"/>
                </a:solidFill>
                <a:latin typeface="Monotype Corsiva" pitchFamily="66" charset="0"/>
              </a:rPr>
              <a:t>проекта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c:rich>
      </c:tx>
      <c:layout>
        <c:manualLayout>
          <c:xMode val="edge"/>
          <c:yMode val="edge"/>
          <c:x val="0.26477296869548622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4738713242388274"/>
          <c:y val="0.21935002391038677"/>
          <c:w val="0.78733673841308094"/>
          <c:h val="0.7806499760896138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Pos val="bestFit"/>
            <c:showVal val="1"/>
            <c:showLeaderLines val="1"/>
          </c:dLbls>
          <c:cat>
            <c:strRef>
              <c:f>Лист1!$A$2:$A$5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</c:v>
                </c:pt>
                <c:pt idx="1">
                  <c:v>38</c:v>
                </c:pt>
                <c:pt idx="2">
                  <c:v>28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2958-CC43-41FF-92AC-A64955D4F8F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A702-4DEF-43D8-A8D2-5EC9F5EA205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титул 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2952"/>
            <a:ext cx="9144000" cy="6812096"/>
          </a:xfrm>
          <a:prstGeom prst="rect">
            <a:avLst/>
          </a:prstGeom>
        </p:spPr>
      </p:pic>
      <p:pic>
        <p:nvPicPr>
          <p:cNvPr id="8" name="Рисунок 7" descr="70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17196"/>
            <a:ext cx="9144000" cy="6823607"/>
          </a:xfrm>
          <a:prstGeom prst="rect">
            <a:avLst/>
          </a:prstGeom>
        </p:spPr>
      </p:pic>
      <p:pic>
        <p:nvPicPr>
          <p:cNvPr id="9" name="Рисунок 8" descr="70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17196"/>
            <a:ext cx="9144000" cy="6823607"/>
          </a:xfrm>
          <a:prstGeom prst="rect">
            <a:avLst/>
          </a:prstGeom>
        </p:spPr>
      </p:pic>
      <p:pic>
        <p:nvPicPr>
          <p:cNvPr id="10" name="Рисунок 9" descr="70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3439"/>
            <a:ext cx="9144000" cy="68511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2958-CC43-41FF-92AC-A64955D4F8F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A702-4DEF-43D8-A8D2-5EC9F5EA2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2958-CC43-41FF-92AC-A64955D4F8F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A702-4DEF-43D8-A8D2-5EC9F5EA205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титул 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7196"/>
            <a:ext cx="9144000" cy="68236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2958-CC43-41FF-92AC-A64955D4F8F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A702-4DEF-43D8-A8D2-5EC9F5EA205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рабочий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439"/>
            <a:ext cx="9144000" cy="68511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2958-CC43-41FF-92AC-A64955D4F8F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A702-4DEF-43D8-A8D2-5EC9F5EA205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рабочий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439"/>
            <a:ext cx="9144000" cy="6851121"/>
          </a:xfrm>
          <a:prstGeom prst="rect">
            <a:avLst/>
          </a:prstGeom>
        </p:spPr>
      </p:pic>
      <p:pic>
        <p:nvPicPr>
          <p:cNvPr id="8" name="Рисунок 7" descr="й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35539"/>
            <a:ext cx="9144000" cy="6786921"/>
          </a:xfrm>
          <a:prstGeom prst="rect">
            <a:avLst/>
          </a:prstGeom>
        </p:spPr>
      </p:pic>
      <p:pic>
        <p:nvPicPr>
          <p:cNvPr id="9" name="Рисунок 8" descr="рабочий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8" y="0"/>
            <a:ext cx="9140944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2958-CC43-41FF-92AC-A64955D4F8F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A702-4DEF-43D8-A8D2-5EC9F5EA205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титул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112" y="0"/>
            <a:ext cx="9131775" cy="6858000"/>
          </a:xfrm>
          <a:prstGeom prst="rect">
            <a:avLst/>
          </a:prstGeom>
        </p:spPr>
      </p:pic>
      <p:pic>
        <p:nvPicPr>
          <p:cNvPr id="8" name="Рисунок 7" descr="новый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3439"/>
            <a:ext cx="9144000" cy="68511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2958-CC43-41FF-92AC-A64955D4F8F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A702-4DEF-43D8-A8D2-5EC9F5EA2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2958-CC43-41FF-92AC-A64955D4F8F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A702-4DEF-43D8-A8D2-5EC9F5EA2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72958-CC43-41FF-92AC-A64955D4F8F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3A702-4DEF-43D8-A8D2-5EC9F5EA20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72958-CC43-41FF-92AC-A64955D4F8FE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3A702-4DEF-43D8-A8D2-5EC9F5EA205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чистый.jpg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0" y="35539"/>
            <a:ext cx="9144000" cy="6786921"/>
          </a:xfrm>
          <a:prstGeom prst="rect">
            <a:avLst/>
          </a:prstGeom>
        </p:spPr>
      </p:pic>
      <p:pic>
        <p:nvPicPr>
          <p:cNvPr id="8" name="Рисунок 7" descr="чистый.jpg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0" y="3439"/>
            <a:ext cx="9144000" cy="685112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54" r:id="rId7"/>
    <p:sldLayoutId id="2147483655" r:id="rId8"/>
    <p:sldLayoutId id="214748365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9"/>
          <p:cNvSpPr txBox="1">
            <a:spLocks noGrp="1"/>
          </p:cNvSpPr>
          <p:nvPr>
            <p:ph type="ctrTitle"/>
          </p:nvPr>
        </p:nvSpPr>
        <p:spPr>
          <a:xfrm>
            <a:off x="993286" y="2708920"/>
            <a:ext cx="7412360" cy="147002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rPr>
              <a:t>Я ПОМНЮ! </a:t>
            </a:r>
            <a:br>
              <a:rPr lang="ru-RU" sz="48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rPr>
            </a:br>
            <a:r>
              <a:rPr lang="ru-RU" sz="4800" b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rPr>
              <a:t>  Я ГОРЖУСЬ!</a:t>
            </a:r>
            <a:endParaRPr kumimoji="0" lang="ru-RU" sz="4800" b="1" i="0" u="none" strike="noStrike" kern="1200" cap="none" spc="50" normalizeH="0" baseline="0" noProof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9832" y="692696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ru-RU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дошкольное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образовательное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учреждение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–детский </a:t>
            </a:r>
            <a:r>
              <a:rPr lang="ru-RU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сад </a:t>
            </a:r>
            <a:r>
              <a:rPr lang="ru-RU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№7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Котово Котовского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муниципального района Волгоградской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13466" y="47971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Дуденкова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Наталья Васильевна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воспитатель I квалификационной категории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Тетенева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Анна Васильевна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воспитатель I квалификационной категории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643192" cy="115212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Познавательная экскурсия</a:t>
            </a:r>
            <a:b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на главную площадь горо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да.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D:\Desktop\Проект 2017 год\экскурсия на площадь\20170511_10523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914" y="1628800"/>
            <a:ext cx="2933065" cy="2200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D:\Desktop\Проект 2017 год\экскурсия на площадь\20170511_11015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0157" y="4045099"/>
            <a:ext cx="2943225" cy="2207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Desktop\Проект 2017 год\экскурсия на площадь\20170511_11062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04558"/>
            <a:ext cx="2984500" cy="2238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:\Desktop\Проект 2017 год\экскурсия на площадь\20170511_10590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0678" y="1628800"/>
            <a:ext cx="2946400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234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571184" cy="86895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Дидактические игры, которые знакомят с военной техникой и профессиями.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59376"/>
            <a:ext cx="2999492" cy="2249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149080"/>
            <a:ext cx="2944813" cy="21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6453" y="3501008"/>
            <a:ext cx="2932113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2984" y="1628800"/>
            <a:ext cx="2951163" cy="208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2271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643192" cy="10081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Выставка детских работ на военную тематику.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17878"/>
            <a:ext cx="3017837" cy="2262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46457"/>
            <a:ext cx="2998787" cy="2249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090" b="11528"/>
          <a:stretch/>
        </p:blipFill>
        <p:spPr bwMode="auto">
          <a:xfrm>
            <a:off x="5366791" y="4088722"/>
            <a:ext cx="2273300" cy="2227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36" b="12733"/>
          <a:stretch/>
        </p:blipFill>
        <p:spPr bwMode="auto">
          <a:xfrm>
            <a:off x="1832446" y="3951730"/>
            <a:ext cx="2016224" cy="2375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8504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643192" cy="86895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Изготовление символа мира - «Белого голубя».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66160"/>
            <a:ext cx="3078163" cy="2305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D:\Desktop\фото май 2017\20170420_1619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09010"/>
            <a:ext cx="3149600" cy="2362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8843" y="4081278"/>
            <a:ext cx="2811708" cy="2105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3636" y="4095115"/>
            <a:ext cx="2846636" cy="20774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344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517" y="620688"/>
            <a:ext cx="7653536" cy="8640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Сотрудничество с родителями детей.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D:\Desktop\фото май 2017\праздник\P70505-09585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2759"/>
            <a:ext cx="2449830" cy="330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:\Desktop\фото май 2017\праздник\P70505-09565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763719"/>
            <a:ext cx="2404745" cy="3244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:\Desktop\Проект 2017 год\участники\фото в группе\20170523_08580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94"/>
          <a:stretch/>
        </p:blipFill>
        <p:spPr bwMode="auto">
          <a:xfrm>
            <a:off x="2843808" y="1444610"/>
            <a:ext cx="3791236" cy="2638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ds13-nytva.permarea.ru/upload/versions/16095/18457/09f87b90ba53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396377"/>
            <a:ext cx="1381125" cy="17957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372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571184" cy="94096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Альбом памяти.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78" t="20295" r="15862" b="16373"/>
          <a:stretch/>
        </p:blipFill>
        <p:spPr bwMode="auto">
          <a:xfrm>
            <a:off x="1270180" y="1476022"/>
            <a:ext cx="3161631" cy="2354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97" r="8061"/>
          <a:stretch/>
        </p:blipFill>
        <p:spPr bwMode="auto">
          <a:xfrm>
            <a:off x="5076056" y="1451491"/>
            <a:ext cx="3168351" cy="23786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52" r="8103"/>
          <a:stretch/>
        </p:blipFill>
        <p:spPr bwMode="auto">
          <a:xfrm>
            <a:off x="5163344" y="4031946"/>
            <a:ext cx="3081063" cy="21742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54" r="8400"/>
          <a:stretch/>
        </p:blipFill>
        <p:spPr bwMode="auto">
          <a:xfrm>
            <a:off x="1273708" y="4031946"/>
            <a:ext cx="3082268" cy="22150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07848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7023" y="620688"/>
            <a:ext cx="3621201" cy="100811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Наш </a:t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«Бессмертный полк».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D:\Desktop\фото май 2017\праздник\Screenshot_2017-05-05-10-49-2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45614"/>
            <a:ext cx="1923415" cy="3419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D:\Desktop\фото май 2017\праздник\Screenshot_2017-05-05-10-51-27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748789"/>
            <a:ext cx="1921510" cy="3416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D:\Desktop\фото май 2017\праздник\20170505_10093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4666" y="1795621"/>
            <a:ext cx="3200400" cy="2400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D:\Desktop\фото май 2017\праздник\20170505_09062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269"/>
          <a:stretch/>
        </p:blipFill>
        <p:spPr bwMode="auto">
          <a:xfrm>
            <a:off x="1201017" y="4195921"/>
            <a:ext cx="3162300" cy="1962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D:\Desktop\фото май 2017\праздник\20170505_090816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97" r="-98"/>
          <a:stretch/>
        </p:blipFill>
        <p:spPr bwMode="auto">
          <a:xfrm>
            <a:off x="5300210" y="4195921"/>
            <a:ext cx="3228975" cy="1962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44878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360" y="517818"/>
            <a:ext cx="7725544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Праздник  </a:t>
            </a:r>
            <a:r>
              <a:rPr lang="ru-RU" b="1" dirty="0">
                <a:solidFill>
                  <a:srgbClr val="FF0000"/>
                </a:solidFill>
                <a:latin typeface="Monotype Corsiva" pitchFamily="66" charset="0"/>
              </a:rPr>
              <a:t>«9 мая – День Победы».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D:\Desktop\фото май 2017\праздник\20170505_10065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53849"/>
            <a:ext cx="3213100" cy="2409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D:\Desktop\фото май 2017\праздник\20170505_09361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98786"/>
            <a:ext cx="3181350" cy="23856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D:\Desktop\фото май 2017\праздник\20170505_09302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53849"/>
            <a:ext cx="3076575" cy="2409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D:\Desktop\фото май 2017\праздник\20170505_09104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61048"/>
            <a:ext cx="3225800" cy="2419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6624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715200" cy="86895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Участие в праздничных мероприятиях.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D:\Desktop\Проект 2017 год\экскурсия на площадь\20170509_09594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2914650" cy="2185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D:\Desktop\Проект 2017 год\экскурсия на площадь\20170509_1001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60240"/>
            <a:ext cx="2914650" cy="2185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D:\Desktop\Проект 2017 год\20170509_0958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4949" y="3702522"/>
            <a:ext cx="3439219" cy="2579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751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643192" cy="8640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Результативность реализации проекта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556792"/>
            <a:ext cx="7488832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Monotype Corsiva" pitchFamily="66" charset="0"/>
              </a:rPr>
              <a:t>- </a:t>
            </a:r>
            <a:r>
              <a:rPr lang="ru-RU" sz="2600" b="1" dirty="0">
                <a:solidFill>
                  <a:srgbClr val="002060"/>
                </a:solidFill>
                <a:latin typeface="Monotype Corsiva" pitchFamily="66" charset="0"/>
              </a:rPr>
              <a:t>мы обогатили опыт детей в сфере социального воспитания путем использования разных методов и приемов;</a:t>
            </a:r>
          </a:p>
          <a:p>
            <a:pPr marL="0" indent="0" algn="just"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itchFamily="66" charset="0"/>
              </a:rPr>
              <a:t>- собрали богатый материал по теме «</a:t>
            </a:r>
            <a:r>
              <a:rPr lang="ru-RU" sz="2600" b="1" dirty="0" smtClean="0">
                <a:solidFill>
                  <a:srgbClr val="002060"/>
                </a:solidFill>
                <a:latin typeface="Monotype Corsiva" pitchFamily="66" charset="0"/>
              </a:rPr>
              <a:t>Великой Отечественной Войны»;</a:t>
            </a:r>
            <a:endParaRPr lang="ru-RU" sz="2600" b="1" dirty="0">
              <a:solidFill>
                <a:srgbClr val="002060"/>
              </a:solidFill>
              <a:latin typeface="Monotype Corsiva" pitchFamily="66" charset="0"/>
            </a:endParaRPr>
          </a:p>
          <a:p>
            <a:pPr marL="0" indent="0" algn="just"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itchFamily="66" charset="0"/>
              </a:rPr>
              <a:t>- изготовили дидактическую игры </a:t>
            </a:r>
            <a:r>
              <a:rPr lang="ru-RU" sz="2600" b="1" dirty="0" smtClean="0">
                <a:solidFill>
                  <a:srgbClr val="002060"/>
                </a:solidFill>
                <a:latin typeface="Monotype Corsiva" pitchFamily="66" charset="0"/>
              </a:rPr>
              <a:t>«</a:t>
            </a:r>
            <a:r>
              <a:rPr lang="ru-RU" sz="2600" b="1" dirty="0">
                <a:solidFill>
                  <a:srgbClr val="002060"/>
                </a:solidFill>
                <a:latin typeface="Monotype Corsiva" pitchFamily="66" charset="0"/>
              </a:rPr>
              <a:t>Как называется военный…», «Узнай и назови боевую технику ВОВ</a:t>
            </a:r>
            <a:r>
              <a:rPr lang="ru-RU" sz="2600" b="1" dirty="0" smtClean="0">
                <a:solidFill>
                  <a:srgbClr val="002060"/>
                </a:solidFill>
                <a:latin typeface="Monotype Corsiva" pitchFamily="66" charset="0"/>
              </a:rPr>
              <a:t>»;</a:t>
            </a:r>
            <a:endParaRPr lang="ru-RU" sz="2600" b="1" dirty="0">
              <a:solidFill>
                <a:srgbClr val="002060"/>
              </a:solidFill>
              <a:latin typeface="Monotype Corsiva" pitchFamily="66" charset="0"/>
            </a:endParaRPr>
          </a:p>
          <a:p>
            <a:pPr marL="0" indent="0" algn="just"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itchFamily="66" charset="0"/>
              </a:rPr>
              <a:t>- пополнили словарный запас детей;</a:t>
            </a:r>
          </a:p>
          <a:p>
            <a:pPr marL="0" indent="0" algn="just">
              <a:buNone/>
            </a:pPr>
            <a:r>
              <a:rPr lang="ru-RU" sz="2600" b="1" dirty="0">
                <a:solidFill>
                  <a:srgbClr val="002060"/>
                </a:solidFill>
                <a:latin typeface="Monotype Corsiva" pitchFamily="66" charset="0"/>
              </a:rPr>
              <a:t>- на протяжении всего проекта у детей </a:t>
            </a:r>
            <a:r>
              <a:rPr lang="ru-RU" sz="2600" b="1" dirty="0" smtClean="0">
                <a:solidFill>
                  <a:srgbClr val="002060"/>
                </a:solidFill>
                <a:latin typeface="Monotype Corsiva" pitchFamily="66" charset="0"/>
              </a:rPr>
              <a:t>формировалось </a:t>
            </a:r>
            <a:r>
              <a:rPr lang="ru-RU" sz="2600" b="1" dirty="0">
                <a:solidFill>
                  <a:srgbClr val="002060"/>
                </a:solidFill>
                <a:latin typeface="Monotype Corsiva" pitchFamily="66" charset="0"/>
              </a:rPr>
              <a:t>чувство гордости за наш город и нашу страну.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6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99992" y="1052736"/>
            <a:ext cx="4248670" cy="2664296"/>
          </a:xfrm>
        </p:spPr>
        <p:txBody>
          <a:bodyPr>
            <a:noAutofit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Прошла война, прошла страда</a:t>
            </a:r>
          </a:p>
          <a:p>
            <a:pPr algn="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Но боль взывает к людям:</a:t>
            </a:r>
          </a:p>
          <a:p>
            <a:pPr algn="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Давайте, люди, никогда</a:t>
            </a:r>
          </a:p>
          <a:p>
            <a:pPr algn="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Об этом не забудем.</a:t>
            </a:r>
          </a:p>
          <a:p>
            <a:pPr algn="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А. Твардовский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https://static.irk.ru/media/img/site/gallery/171/2782b03d-d8f9-4bc2-b25a-b493bf8fb577_jpg_800x600_x-False_q8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3489449" cy="23357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10575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47940614"/>
              </p:ext>
            </p:extLst>
          </p:nvPr>
        </p:nvGraphicFramePr>
        <p:xfrm>
          <a:off x="1187624" y="1556792"/>
          <a:ext cx="5112568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04368858"/>
              </p:ext>
            </p:extLst>
          </p:nvPr>
        </p:nvGraphicFramePr>
        <p:xfrm>
          <a:off x="4626442" y="1376245"/>
          <a:ext cx="410445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073642" y="760348"/>
            <a:ext cx="51626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Анализ работы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507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620688"/>
            <a:ext cx="5760640" cy="136815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Пока живу, оставлю детям,</a:t>
            </a:r>
            <a:b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Ту память, что всегда со мной,</a:t>
            </a:r>
            <a:b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Их приведу к могилам этим,</a:t>
            </a:r>
            <a:b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Где прадед, вечно молодой.</a:t>
            </a:r>
            <a:endParaRPr lang="ru-RU" sz="2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098" name="Picture 2" descr="D:\Desktop\Проект 2017 год\экскурсия на площадь\20170511_1059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88840"/>
            <a:ext cx="5760640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936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4077072"/>
            <a:ext cx="4752528" cy="201622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Отцы и деды в полк Бессмертный</a:t>
            </a:r>
            <a:br>
              <a:rPr lang="ru-RU" sz="24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Рядами памяти встают.</a:t>
            </a:r>
            <a:br>
              <a:rPr lang="ru-RU" sz="24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Их фото – символы Победы -</a:t>
            </a:r>
            <a:br>
              <a:rPr lang="ru-RU" sz="24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Потомки бережно несут.</a:t>
            </a:r>
          </a:p>
        </p:txBody>
      </p:sp>
      <p:pic>
        <p:nvPicPr>
          <p:cNvPr id="4" name="Объект 3" descr="D:\Desktop\фото май 2017\музей\20170504_10545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92696"/>
            <a:ext cx="4475088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908720"/>
            <a:ext cx="7772400" cy="374441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Цель проекта: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Формирование нравственно-патриотических чувств гордости за свое Отечество, свой народ, через бережное отношения к его истории, на основе расширения представлений о победе защитников Родины в Великой Отечественной войне.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10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92696"/>
            <a:ext cx="6707088" cy="100811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Задачи проекта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: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15616" y="1600200"/>
            <a:ext cx="7571184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Познакомить с историей Великой Отечественной войны, полной примеров величайшего героизма и мужества людей в борьбе за свободу Родины.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Воспитывать уважение к подвигу каждого солдата , погибшего на полях сражений или ушедшего из жизни в послевоенные годы.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Развивать тесное взаимодействия сада, окружающего социума и семьи, направленного на развитие нравственно-патриотических и духовных качеств личности ребенка.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129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4032448" cy="216024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Дети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и внуки сегодня</a:t>
            </a:r>
            <a:b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Гордо портреты несут</a:t>
            </a:r>
            <a:b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Тех, что победу ковали,</a:t>
            </a:r>
            <a:b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Тех, что вовеки живут!!!</a:t>
            </a:r>
            <a:b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2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D:\Desktop\фото май 2017\музей\20170504_1051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9371" y="2501516"/>
            <a:ext cx="4981061" cy="3735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972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643192" cy="79695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Огромное значение в воспитание патриотизма играет художественная литература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4" name="Рисунок 3" descr="D:\Desktop\Проект 2017 год\участники\фото в группе\20170523_09092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0774" y="1547628"/>
            <a:ext cx="2962275" cy="22212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D:\Desktop\Проект 2017 год\участники\фото в группе\20170523_09061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47628"/>
            <a:ext cx="2877091" cy="22212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D:\Desktop\Проект 2017 год\участники\фото в группе\20170523_09094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933056"/>
            <a:ext cx="2962275" cy="2221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8102" y="554712"/>
            <a:ext cx="3258114" cy="15061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Посещение </a:t>
            </a:r>
            <a:b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филиала Котовской библиотеки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D:\Desktop\фото май 2017\20170503_11103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69231"/>
            <a:ext cx="3096344" cy="2371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:\Desktop\фото май 2017\20170503_1035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803140"/>
            <a:ext cx="3096344" cy="2303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:\Desktop\фото май 2017\20170503_10375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731765"/>
            <a:ext cx="2257425" cy="300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:\Desktop\фото май 2017\20170503_10233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19700"/>
            <a:ext cx="2266950" cy="3021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:\Desktop\фото май 2017\20170503_10281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046215"/>
            <a:ext cx="2259965" cy="1695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0381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643192" cy="94096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Экскурсия в историко-краеведческий музей 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D:\Desktop\фото май 2017\музей\20170504_10292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283" y="3789040"/>
            <a:ext cx="3095709" cy="2457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D:\Desktop\фото май 2017\музей\20170504_1039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4"/>
            <a:ext cx="3096344" cy="22414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D:\Desktop\фото май 2017\музей\20170504_09591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2775"/>
            <a:ext cx="3096344" cy="2248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D:\Desktop\фото май 2017\музей\20170504_103208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45"/>
          <a:stretch/>
        </p:blipFill>
        <p:spPr bwMode="auto">
          <a:xfrm>
            <a:off x="5148064" y="3741474"/>
            <a:ext cx="3096344" cy="2457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94982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302</Words>
  <Application>Microsoft Office PowerPoint</Application>
  <PresentationFormat>Экран (4:3)</PresentationFormat>
  <Paragraphs>42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Я ПОМНЮ!    Я ГОРЖУСЬ!</vt:lpstr>
      <vt:lpstr>Слайд 2</vt:lpstr>
      <vt:lpstr>Отцы и деды в полк Бессмертный Рядами памяти встают. Их фото – символы Победы - Потомки бережно несут.</vt:lpstr>
      <vt:lpstr>Слайд 4</vt:lpstr>
      <vt:lpstr>Задачи проекта:</vt:lpstr>
      <vt:lpstr>Дети и внуки сегодня Гордо портреты несут Тех, что победу ковали, Тех, что вовеки живут!!! </vt:lpstr>
      <vt:lpstr>Огромное значение в воспитание патриотизма играет художественная литература</vt:lpstr>
      <vt:lpstr>Посещение  филиала Котовской библиотеки</vt:lpstr>
      <vt:lpstr>Экскурсия в историко-краеведческий музей </vt:lpstr>
      <vt:lpstr>Познавательная экскурсия  на главную площадь города.</vt:lpstr>
      <vt:lpstr>Дидактические игры, которые знакомят с военной техникой и профессиями.</vt:lpstr>
      <vt:lpstr>Выставка детских работ на военную тематику.</vt:lpstr>
      <vt:lpstr>Изготовление символа мира - «Белого голубя».</vt:lpstr>
      <vt:lpstr>Сотрудничество с родителями детей.</vt:lpstr>
      <vt:lpstr>Альбом памяти.</vt:lpstr>
      <vt:lpstr>Наш  «Бессмертный полк».</vt:lpstr>
      <vt:lpstr> Праздник  «9 мая – День Победы». </vt:lpstr>
      <vt:lpstr>Участие в праздничных мероприятиях.</vt:lpstr>
      <vt:lpstr>Результативность реализации проекта</vt:lpstr>
      <vt:lpstr>Слайд 20</vt:lpstr>
      <vt:lpstr>Пока живу, оставлю детям, Ту память, что всегда со мной, Их приведу к могилам этим, Где прадед, вечно молодой.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Победы</dc:title>
  <dc:creator>Татьяна Ивановна</dc:creator>
  <cp:lastModifiedBy>Hp</cp:lastModifiedBy>
  <cp:revision>60</cp:revision>
  <dcterms:created xsi:type="dcterms:W3CDTF">2015-04-15T15:48:42Z</dcterms:created>
  <dcterms:modified xsi:type="dcterms:W3CDTF">2020-02-13T09:51:43Z</dcterms:modified>
</cp:coreProperties>
</file>