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1" r:id="rId2"/>
    <p:sldMasterId id="2147483733" r:id="rId3"/>
    <p:sldMasterId id="2147483746" r:id="rId4"/>
    <p:sldMasterId id="2147483771" r:id="rId5"/>
    <p:sldMasterId id="2147483783" r:id="rId6"/>
    <p:sldMasterId id="2147483798" r:id="rId7"/>
    <p:sldMasterId id="2147483813" r:id="rId8"/>
  </p:sldMasterIdLst>
  <p:sldIdLst>
    <p:sldId id="336" r:id="rId9"/>
    <p:sldId id="313" r:id="rId10"/>
    <p:sldId id="327" r:id="rId11"/>
    <p:sldId id="320" r:id="rId12"/>
    <p:sldId id="321" r:id="rId13"/>
    <p:sldId id="285" r:id="rId14"/>
    <p:sldId id="334" r:id="rId15"/>
    <p:sldId id="331" r:id="rId16"/>
    <p:sldId id="322" r:id="rId17"/>
    <p:sldId id="323" r:id="rId18"/>
    <p:sldId id="332" r:id="rId19"/>
    <p:sldId id="305" r:id="rId20"/>
    <p:sldId id="289" r:id="rId21"/>
    <p:sldId id="309" r:id="rId22"/>
    <p:sldId id="308" r:id="rId23"/>
    <p:sldId id="288" r:id="rId24"/>
    <p:sldId id="290" r:id="rId25"/>
    <p:sldId id="326" r:id="rId26"/>
    <p:sldId id="291" r:id="rId27"/>
    <p:sldId id="300" r:id="rId28"/>
    <p:sldId id="337" r:id="rId29"/>
    <p:sldId id="319" r:id="rId30"/>
    <p:sldId id="325" r:id="rId31"/>
    <p:sldId id="339" r:id="rId32"/>
    <p:sldId id="330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808080"/>
    <a:srgbClr val="FF0066"/>
    <a:srgbClr val="66FFFF"/>
    <a:srgbClr val="FFFF00"/>
    <a:srgbClr val="006600"/>
    <a:srgbClr val="008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00EE6-F1B6-4F45-BE41-45D1DE6B84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57020-F80E-4366-915F-69108087B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09A2E-3F49-49DC-925B-075A4C38FE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94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67FA-BA9B-4F4E-8D96-25384BDCEF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2934E0-8E42-4621-B6C2-69DB7A1158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37650-0F4D-484D-A1B2-374BAEC030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182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7B724-0013-46D0-8525-A5F84C82E8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44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B8D3E8-6954-412F-BD44-919D64BC34A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82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595EB-90C8-4977-98BC-66D44F659C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17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434F1-CDA2-469E-8397-4A26AD4B4F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04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EC43C-DF60-4600-887A-4BA72BFFF7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5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851C1-22A3-481A-809C-0570AE95D70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9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E4358-A697-4288-AE20-EC086C5D32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24D1B-460B-4380-8760-49D458B347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29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A60C9-C3E5-4078-BB56-EF6903FD0B7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65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2BBD6-B299-4E85-A191-5C728BB067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143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CEAD0-6F68-48F0-A637-EEADC5AB77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638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00EE6-F1B6-4F45-BE41-45D1DE6B84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4961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E4358-A697-4288-AE20-EC086C5D328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693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B24E4-43FE-4743-A27F-C2E1EC50149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86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E7E64-0138-4EFE-9F2A-A8ECC36901E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818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6B15C-90BC-482A-9954-CBF2ED93A6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4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73272-154C-4C61-A04F-76BD673AE56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153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B24E4-43FE-4743-A27F-C2E1EC5014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574DA-8ECA-4221-BB91-256B9D7E74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6745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716D-4945-421F-A17D-B20BA57890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5069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E68FF-81D2-49A1-AB3C-BD9E21E1DB4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259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57020-F80E-4366-915F-69108087BD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0667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67FA-BA9B-4F4E-8D96-25384BDCE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517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2934E0-8E42-4621-B6C2-69DB7A11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1004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00EE6-F1B6-4F45-BE41-45D1DE6B84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3754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E4358-A697-4288-AE20-EC086C5D328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588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B24E4-43FE-4743-A27F-C2E1EC50149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17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E7E64-0138-4EFE-9F2A-A8ECC36901E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90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E7E64-0138-4EFE-9F2A-A8ECC36901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6B15C-90BC-482A-9954-CBF2ED93A6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41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73272-154C-4C61-A04F-76BD673AE56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9267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574DA-8ECA-4221-BB91-256B9D7E74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3098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716D-4945-421F-A17D-B20BA57890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1485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E68FF-81D2-49A1-AB3C-BD9E21E1DB4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633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57020-F80E-4366-915F-69108087BD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18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67FA-BA9B-4F4E-8D96-25384BDCEF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3874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2934E0-8E42-4621-B6C2-69DB7A1158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092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500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404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6B15C-90BC-482A-9954-CBF2ED93A6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177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2301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546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6715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155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008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543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2165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1663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14E2-CEFC-46E4-B962-003D46E7DF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032C-017C-47DE-A6C6-20F07DCAD2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103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73272-154C-4C61-A04F-76BD673AE5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7F98-963B-4BA2-9FC7-07CA729A36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6BDA3-5580-485E-9032-A5D059ED83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360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A35F0-F1D0-4905-9D9D-1D65E47A01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A81C7-2DB0-42A6-AFA6-41C4F38694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324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A2353-42B5-404D-87E5-606A815CA5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EAE5-783D-4948-AFC7-BE5EB3BD2B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012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FB64-50AF-4EB0-AC2E-C82A009325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6AA6F-467D-4C69-AECD-68DC4D0151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7952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EEB04-D5D1-405A-8C48-A9561CF039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64DEF-AFE4-467D-9294-AF7D66F238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691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9721C-9C89-4B49-ABC1-4FB61A3785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8157-0F9B-456F-B627-B35EF481EC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5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7BA9-5166-4D7F-B720-1D20D966C1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F4213-7390-4FEB-BF51-64EEAC1A92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212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5A25-CC9D-4F56-A25D-B47D0BC599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5EDBC-EDF9-4567-853E-40F622698A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7022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DCB25-5831-4160-A42F-3E2CDDE6FF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B632-2455-4563-AA30-54A1840EB4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625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46BB4-E9E3-43BB-BF6D-8683512DAA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057FC-E36D-4644-9707-F2F785491E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48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574DA-8ECA-4221-BB91-256B9D7E74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1EC5-E77F-456A-940F-BE623D7F5B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30988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E6901-862F-43FC-B3AD-76AA2AA93C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585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09A2E-3F49-49DC-925B-075A4C38FE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5477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14E2-CEFC-46E4-B962-003D46E7DF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032C-017C-47DE-A6C6-20F07DCAD2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831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7F98-963B-4BA2-9FC7-07CA729A36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6BDA3-5580-485E-9032-A5D059ED83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0194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A35F0-F1D0-4905-9D9D-1D65E47A01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A81C7-2DB0-42A6-AFA6-41C4F38694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118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A2353-42B5-404D-87E5-606A815CA5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EAE5-783D-4948-AFC7-BE5EB3BD2B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317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FB64-50AF-4EB0-AC2E-C82A009325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6AA6F-467D-4C69-AECD-68DC4D0151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960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EEB04-D5D1-405A-8C48-A9561CF039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64DEF-AFE4-467D-9294-AF7D66F238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115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9721C-9C89-4B49-ABC1-4FB61A3785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8157-0F9B-456F-B627-B35EF481EC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411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716D-4945-421F-A17D-B20BA57890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7BA9-5166-4D7F-B720-1D20D966C1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F4213-7390-4FEB-BF51-64EEAC1A92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155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5A25-CC9D-4F56-A25D-B47D0BC599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5EDBC-EDF9-4567-853E-40F622698A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5041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DCB25-5831-4160-A42F-3E2CDDE6FF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B632-2455-4563-AA30-54A1840EB4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4611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46BB4-E9E3-43BB-BF6D-8683512DAA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057FC-E36D-4644-9707-F2F785491E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4928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1EC5-E77F-456A-940F-BE623D7F5B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7621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E6901-862F-43FC-B3AD-76AA2AA93C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9013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09A2E-3F49-49DC-925B-075A4C38FE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956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14E2-CEFC-46E4-B962-003D46E7DF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032C-017C-47DE-A6C6-20F07DCAD2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791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7F98-963B-4BA2-9FC7-07CA729A36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6BDA3-5580-485E-9032-A5D059ED83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169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A35F0-F1D0-4905-9D9D-1D65E47A01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A81C7-2DB0-42A6-AFA6-41C4F38694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3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E68FF-81D2-49A1-AB3C-BD9E21E1DB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A2353-42B5-404D-87E5-606A815CA5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EAE5-783D-4948-AFC7-BE5EB3BD2B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8564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FB64-50AF-4EB0-AC2E-C82A009325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6AA6F-467D-4C69-AECD-68DC4D0151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1984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EEB04-D5D1-405A-8C48-A9561CF039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64DEF-AFE4-467D-9294-AF7D66F238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11342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9721C-9C89-4B49-ABC1-4FB61A3785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8157-0F9B-456F-B627-B35EF481EC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95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7BA9-5166-4D7F-B720-1D20D966C1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F4213-7390-4FEB-BF51-64EEAC1A92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4332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5A25-CC9D-4F56-A25D-B47D0BC599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5EDBC-EDF9-4567-853E-40F622698A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7506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DCB25-5831-4160-A42F-3E2CDDE6FF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B632-2455-4563-AA30-54A1840EB4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0581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46BB4-E9E3-43BB-BF6D-8683512DAA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057FC-E36D-4644-9707-F2F785491E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4587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1EC5-E77F-456A-940F-BE623D7F5B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599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E6901-862F-43FC-B3AD-76AA2AA93C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7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7CA4D69C-38CD-488A-A1AE-74A7F07F6D4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effectLst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effectLst/>
            </a:endParaRP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ABA539-0F96-428F-A8AA-AC54343807B3}" type="slidenum">
              <a:rPr lang="ru-RU" smtClean="0">
                <a:solidFill>
                  <a:srgbClr val="000000"/>
                </a:solidFill>
                <a:effectLst/>
              </a:rPr>
              <a:pPr/>
              <a:t>‹#›</a:t>
            </a:fld>
            <a:endParaRPr lang="ru-RU" smtClean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582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7CA4D69C-38CD-488A-A1AE-74A7F07F6D4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7CA4D69C-38CD-488A-A1AE-74A7F07F6D4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6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2FC0A02-2973-4459-99BE-19C685F71A8A}" type="datetimeFigureOut">
              <a:rPr lang="ru-RU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E749699-0803-4CE1-9D7A-F4017DCDF0DE}" type="slidenum">
              <a:rPr lang="ru-RU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5029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1E475C-A50A-4026-8F72-D0702BC17CC5}" type="datetimeFigureOut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376F69-D44C-44D0-AB93-22F640CE90DC}" type="slidenum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642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1E475C-A50A-4026-8F72-D0702BC17CC5}" type="datetimeFigureOut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376F69-D44C-44D0-AB93-22F640CE90DC}" type="slidenum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1563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1E475C-A50A-4026-8F72-D0702BC17CC5}" type="datetimeFigureOut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12.09.2021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376F69-D44C-44D0-AB93-22F640CE90DC}" type="slidenum">
              <a:rPr lang="ru-RU">
                <a:solidFill>
                  <a:prstClr val="black">
                    <a:tint val="75000"/>
                  </a:prstClr>
                </a:solidFill>
                <a:effectLst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5209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2.wmf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49.xml"/><Relationship Id="rId1" Type="http://schemas.openxmlformats.org/officeDocument/2006/relationships/audio" Target="file:///C:\Users\1\Desktop\1%20&#1089;&#1077;&#1085;&#1090;&#1103;&#1073;&#1088;&#1103;%20(&#1084;&#1086;&#1081;)\chemu_uchat_v_shkole.mp3" TargetMode="Externa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2.wm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50c66d7a437b827fbc260695fcf9323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260648"/>
            <a:ext cx="8496943" cy="6264696"/>
          </a:xfrm>
          <a:noFill/>
        </p:spPr>
      </p:pic>
    </p:spTree>
    <p:extLst>
      <p:ext uri="{BB962C8B-B14F-4D97-AF65-F5344CB8AC3E}">
        <p14:creationId xmlns:p14="http://schemas.microsoft.com/office/powerpoint/2010/main" val="1849353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00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</p:spPr>
      </p:pic>
      <p:pic>
        <p:nvPicPr>
          <p:cNvPr id="133127" name="Picture 7" descr="неел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357563"/>
            <a:ext cx="1857375" cy="3124200"/>
          </a:xfrm>
          <a:prstGeom prst="rect">
            <a:avLst/>
          </a:prstGeom>
          <a:noFill/>
        </p:spPr>
      </p:pic>
      <p:pic>
        <p:nvPicPr>
          <p:cNvPr id="133128" name="Picture 8" descr="CERTIF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-44121"/>
            <a:ext cx="8064896" cy="690212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44229" y="1013925"/>
            <a:ext cx="37631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ДВОЙКА</a:t>
            </a:r>
          </a:p>
          <a:p>
            <a:endParaRPr lang="ru-RU" sz="5400" dirty="0" smtClean="0"/>
          </a:p>
          <a:p>
            <a:r>
              <a:rPr lang="ru-RU" sz="5400" dirty="0" smtClean="0"/>
              <a:t>ЧЕТВЁРКА</a:t>
            </a:r>
          </a:p>
          <a:p>
            <a:endParaRPr lang="ru-RU" sz="5400" dirty="0" smtClean="0"/>
          </a:p>
          <a:p>
            <a:r>
              <a:rPr lang="ru-RU" sz="5400" dirty="0" smtClean="0"/>
              <a:t>ПЯТЁРКА</a:t>
            </a:r>
          </a:p>
        </p:txBody>
      </p:sp>
    </p:spTree>
    <p:extLst>
      <p:ext uri="{BB962C8B-B14F-4D97-AF65-F5344CB8AC3E}">
        <p14:creationId xmlns:p14="http://schemas.microsoft.com/office/powerpoint/2010/main" val="12141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опия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340768"/>
            <a:ext cx="4608512" cy="2850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321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547813" y="476250"/>
            <a:ext cx="66309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>
                <a:effectLst/>
                <a:latin typeface="Comic Sans MS" pitchFamily="66" charset="0"/>
              </a:rPr>
              <a:t>  </a:t>
            </a:r>
            <a:endParaRPr lang="ru-RU" sz="4200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3926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5038"/>
            <a:ext cx="1728788" cy="2160587"/>
          </a:xfrm>
          <a:prstGeom prst="rect">
            <a:avLst/>
          </a:prstGeom>
          <a:noFill/>
        </p:spPr>
      </p:pic>
      <p:pic>
        <p:nvPicPr>
          <p:cNvPr id="13926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852738"/>
            <a:ext cx="1728788" cy="2160587"/>
          </a:xfrm>
          <a:prstGeom prst="rect">
            <a:avLst/>
          </a:prstGeom>
          <a:noFill/>
        </p:spPr>
      </p:pic>
      <p:pic>
        <p:nvPicPr>
          <p:cNvPr id="13926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284538"/>
            <a:ext cx="1728787" cy="2160587"/>
          </a:xfrm>
          <a:prstGeom prst="rect">
            <a:avLst/>
          </a:prstGeom>
          <a:noFill/>
        </p:spPr>
      </p:pic>
      <p:pic>
        <p:nvPicPr>
          <p:cNvPr id="13927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860800"/>
            <a:ext cx="1668463" cy="2084388"/>
          </a:xfrm>
          <a:prstGeom prst="rect">
            <a:avLst/>
          </a:prstGeom>
          <a:noFill/>
        </p:spPr>
      </p:pic>
      <p:pic>
        <p:nvPicPr>
          <p:cNvPr id="13927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5825" y="4437063"/>
            <a:ext cx="1670050" cy="2087562"/>
          </a:xfrm>
          <a:prstGeom prst="rect">
            <a:avLst/>
          </a:prstGeom>
          <a:noFill/>
        </p:spPr>
      </p:pic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1438275" y="260350"/>
            <a:ext cx="770572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 школе есть такая птица: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Если сядет на страницу,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То с поникшей головой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Возвращается домой.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39358 0.0419 " pathEditMode="relative" ptsTypes="AA">
                                      <p:cBhvr>
                                        <p:cTn id="26" dur="3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1392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 dirty="0">
                <a:solidFill>
                  <a:schemeClr val="accent2"/>
                </a:solidFill>
                <a:effectLst/>
                <a:latin typeface="Comic Sans MS" pitchFamily="66" charset="0"/>
              </a:rPr>
              <a:t>Математику учил, </a:t>
            </a:r>
          </a:p>
          <a:p>
            <a:pPr marL="342900" indent="-342900" algn="ctr"/>
            <a:r>
              <a:rPr lang="ru-RU" sz="4200" b="1" dirty="0">
                <a:solidFill>
                  <a:schemeClr val="accent2"/>
                </a:solidFill>
                <a:effectLst/>
                <a:latin typeface="Comic Sans MS" pitchFamily="66" charset="0"/>
              </a:rPr>
              <a:t>      На урок успел едва. </a:t>
            </a:r>
          </a:p>
          <a:p>
            <a:pPr marL="342900" indent="-342900" algn="ctr"/>
            <a:r>
              <a:rPr lang="ru-RU" sz="4200" b="1" dirty="0">
                <a:solidFill>
                  <a:schemeClr val="accent2"/>
                </a:solidFill>
                <a:effectLst/>
                <a:latin typeface="Comic Sans MS" pitchFamily="66" charset="0"/>
              </a:rPr>
              <a:t>      Но прекрасно отвечал, </a:t>
            </a:r>
          </a:p>
          <a:p>
            <a:pPr marL="342900" indent="-342900" algn="ctr"/>
            <a:r>
              <a:rPr lang="ru-RU" sz="4200" b="1" dirty="0">
                <a:solidFill>
                  <a:schemeClr val="accent2"/>
                </a:solidFill>
                <a:effectLst/>
                <a:latin typeface="Comic Sans MS" pitchFamily="66" charset="0"/>
              </a:rPr>
              <a:t>       В дневнике оценка ... </a:t>
            </a:r>
            <a:r>
              <a:rPr lang="ru-RU" sz="4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20835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20836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1844675"/>
            <a:ext cx="1608138" cy="2009775"/>
          </a:xfrm>
          <a:prstGeom prst="rect">
            <a:avLst/>
          </a:prstGeom>
          <a:noFill/>
        </p:spPr>
      </p:pic>
      <p:pic>
        <p:nvPicPr>
          <p:cNvPr id="120837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</p:spPr>
      </p:pic>
      <p:pic>
        <p:nvPicPr>
          <p:cNvPr id="120838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</p:spPr>
      </p:pic>
      <p:pic>
        <p:nvPicPr>
          <p:cNvPr id="120839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436562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07882 -0.33611 " pathEditMode="relative" ptsTypes="AA">
                                      <p:cBhvr>
                                        <p:cTn id="26" dur="2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08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611188" y="274638"/>
            <a:ext cx="81422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То ль отметка, то ли вилка,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То ли двух дорог развилка.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В ученической тетради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Знаю точно - все ей рады.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14336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4336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4336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997200"/>
            <a:ext cx="1728787" cy="2160588"/>
          </a:xfrm>
          <a:prstGeom prst="rect">
            <a:avLst/>
          </a:prstGeom>
          <a:noFill/>
        </p:spPr>
      </p:pic>
      <p:pic>
        <p:nvPicPr>
          <p:cNvPr id="14336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724400"/>
            <a:ext cx="1493838" cy="1866900"/>
          </a:xfrm>
          <a:prstGeom prst="rect">
            <a:avLst/>
          </a:prstGeom>
          <a:noFill/>
        </p:spPr>
      </p:pic>
      <p:pic>
        <p:nvPicPr>
          <p:cNvPr id="14336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29241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6.66667E-6 L 0.07882 -0.17847 " pathEditMode="relative" ptsTypes="AA">
                                      <p:cBhvr>
                                        <p:cTn id="26" dur="2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3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611188" y="260350"/>
            <a:ext cx="8142287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Эта цифра просто чудо. 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У неё родни не счесть.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Две надкусанные кральки </a:t>
            </a:r>
          </a:p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Даже в алфавите есть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4200" b="1">
                <a:effectLst/>
                <a:latin typeface="Comic Sans MS" pitchFamily="66" charset="0"/>
              </a:rPr>
              <a:t> </a:t>
            </a:r>
          </a:p>
        </p:txBody>
      </p:sp>
      <p:pic>
        <p:nvPicPr>
          <p:cNvPr id="14233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4234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4234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</p:spPr>
      </p:pic>
      <p:pic>
        <p:nvPicPr>
          <p:cNvPr id="14234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</p:spPr>
      </p:pic>
      <p:pic>
        <p:nvPicPr>
          <p:cNvPr id="14234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5208 -0.08402 " pathEditMode="relative" ptsTypes="AA">
                                      <p:cBhvr>
                                        <p:cTn id="26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2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-828675" y="404813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Если стих или параграф 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    Ты не выучил опять, 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То получишь, несомненно 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        На уроке только ... </a:t>
            </a:r>
            <a:endParaRPr lang="ru-RU" sz="42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19811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19812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19813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</p:spPr>
      </p:pic>
      <p:pic>
        <p:nvPicPr>
          <p:cNvPr id="119814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</p:spPr>
      </p:pic>
      <p:pic>
        <p:nvPicPr>
          <p:cNvPr id="119815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11597 L 0.55781 -0.21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98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Целый день решал задачу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      За столом сидел, корпел.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Да забыл переписать!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       Ты получишь цифру ... </a:t>
            </a:r>
            <a:r>
              <a:rPr lang="ru-RU" sz="4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2185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2186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365625"/>
            <a:ext cx="1608137" cy="2009775"/>
          </a:xfrm>
          <a:prstGeom prst="rect">
            <a:avLst/>
          </a:prstGeom>
          <a:noFill/>
        </p:spPr>
      </p:pic>
      <p:pic>
        <p:nvPicPr>
          <p:cNvPr id="12186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</p:spPr>
      </p:pic>
      <p:pic>
        <p:nvPicPr>
          <p:cNvPr id="12186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</p:spPr>
      </p:pic>
      <p:pic>
        <p:nvPicPr>
          <p:cNvPr id="12186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18446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07083 -0.34653 " pathEditMode="relative" ptsTypes="AA">
                                      <p:cBhvr>
                                        <p:cTn id="26" dur="2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18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1042988" y="260350"/>
            <a:ext cx="76390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3600" b="1" dirty="0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Смотрит мама с нетерпеньем</a:t>
            </a:r>
            <a:b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На страницы дневника.</a:t>
            </a:r>
            <a:b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Ждёт заветную оценку </a:t>
            </a:r>
            <a:b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У сынка-озорника.</a:t>
            </a:r>
            <a:b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Но опять одни четверки.</a:t>
            </a:r>
            <a:b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Comic Sans MS" pitchFamily="66" charset="0"/>
              </a:rPr>
              <a:t>Нет красавицы ...</a:t>
            </a:r>
            <a:r>
              <a:rPr 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4438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1728787" cy="2160587"/>
          </a:xfrm>
          <a:prstGeom prst="rect">
            <a:avLst/>
          </a:prstGeom>
          <a:noFill/>
        </p:spPr>
      </p:pic>
      <p:pic>
        <p:nvPicPr>
          <p:cNvPr id="14438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213100"/>
            <a:ext cx="1608137" cy="2009775"/>
          </a:xfrm>
          <a:prstGeom prst="rect">
            <a:avLst/>
          </a:prstGeom>
          <a:noFill/>
        </p:spPr>
      </p:pic>
      <p:pic>
        <p:nvPicPr>
          <p:cNvPr id="14438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4365625"/>
            <a:ext cx="1728787" cy="2160588"/>
          </a:xfrm>
          <a:prstGeom prst="rect">
            <a:avLst/>
          </a:prstGeom>
          <a:noFill/>
        </p:spPr>
      </p:pic>
      <p:pic>
        <p:nvPicPr>
          <p:cNvPr id="14439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149725"/>
            <a:ext cx="1668462" cy="2084388"/>
          </a:xfrm>
          <a:prstGeom prst="rect">
            <a:avLst/>
          </a:prstGeom>
          <a:noFill/>
        </p:spPr>
      </p:pic>
      <p:pic>
        <p:nvPicPr>
          <p:cNvPr id="14439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3716338"/>
            <a:ext cx="1670050" cy="2087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792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44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-474663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 dirty="0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 dirty="0">
                <a:effectLst/>
                <a:latin typeface="Comic Sans MS" pitchFamily="66" charset="0"/>
              </a:rPr>
              <a:t>  Каждый день листаешь книгу,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    На урок идёшь привычно. 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     Хоть учитель очень строг, </a:t>
            </a:r>
          </a:p>
          <a:p>
            <a:pPr marL="342900" indent="-342900" algn="ctr"/>
            <a:r>
              <a:rPr lang="ru-RU" sz="4200" b="1" dirty="0">
                <a:effectLst/>
                <a:latin typeface="Comic Sans MS" pitchFamily="66" charset="0"/>
              </a:rPr>
              <a:t>       Но поставит он …</a:t>
            </a:r>
            <a:endParaRPr lang="ru-RU" sz="42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2288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728788" cy="2160588"/>
          </a:xfrm>
          <a:prstGeom prst="rect">
            <a:avLst/>
          </a:prstGeom>
          <a:noFill/>
        </p:spPr>
      </p:pic>
      <p:pic>
        <p:nvPicPr>
          <p:cNvPr id="12288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420938"/>
            <a:ext cx="1728788" cy="2160587"/>
          </a:xfrm>
          <a:prstGeom prst="rect">
            <a:avLst/>
          </a:prstGeom>
          <a:noFill/>
        </p:spPr>
      </p:pic>
      <p:pic>
        <p:nvPicPr>
          <p:cNvPr id="12288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068638"/>
            <a:ext cx="1728788" cy="2160587"/>
          </a:xfrm>
          <a:prstGeom prst="rect">
            <a:avLst/>
          </a:prstGeom>
          <a:noFill/>
        </p:spPr>
      </p:pic>
      <p:pic>
        <p:nvPicPr>
          <p:cNvPr id="12288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716338"/>
            <a:ext cx="1668463" cy="2084387"/>
          </a:xfrm>
          <a:prstGeom prst="rect">
            <a:avLst/>
          </a:prstGeom>
          <a:noFill/>
        </p:spPr>
      </p:pic>
      <p:pic>
        <p:nvPicPr>
          <p:cNvPr id="12288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4437063"/>
            <a:ext cx="1670050" cy="2087562"/>
          </a:xfrm>
          <a:prstGeom prst="rect">
            <a:avLst/>
          </a:prstGeom>
          <a:noFill/>
        </p:spPr>
      </p:pic>
      <p:sp>
        <p:nvSpPr>
          <p:cNvPr id="122888" name="WordArt 8"/>
          <p:cNvSpPr>
            <a:spLocks noChangeArrowheads="1" noChangeShapeType="1" noTextEdit="1"/>
          </p:cNvSpPr>
          <p:nvPr/>
        </p:nvSpPr>
        <p:spPr bwMode="auto">
          <a:xfrm>
            <a:off x="827088" y="3357563"/>
            <a:ext cx="5183187" cy="2376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отлично!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11111E-6 L 0.02378 -0.35694 " pathEditMode="relative" ptsTypes="AA">
                                      <p:cBhvr>
                                        <p:cTn id="32" dur="2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28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98072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«</a:t>
            </a:r>
            <a:endParaRPr lang="ru-RU" sz="8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9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00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</p:spPr>
      </p:pic>
      <p:pic>
        <p:nvPicPr>
          <p:cNvPr id="133127" name="Picture 7" descr="неел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357563"/>
            <a:ext cx="1857375" cy="3124200"/>
          </a:xfrm>
          <a:prstGeom prst="rect">
            <a:avLst/>
          </a:prstGeom>
          <a:noFill/>
        </p:spPr>
      </p:pic>
      <p:pic>
        <p:nvPicPr>
          <p:cNvPr id="133128" name="Picture 8" descr="CERTIF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779463"/>
            <a:ext cx="6469062" cy="6078537"/>
          </a:xfrm>
          <a:prstGeom prst="rect">
            <a:avLst/>
          </a:prstGeom>
          <a:noFill/>
        </p:spPr>
      </p:pic>
      <p:sp>
        <p:nvSpPr>
          <p:cNvPr id="133129" name="Text Box 9"/>
          <p:cNvSpPr txBox="1">
            <a:spLocks noChangeArrowheads="1"/>
          </p:cNvSpPr>
          <p:nvPr/>
        </p:nvSpPr>
        <p:spPr bwMode="auto">
          <a:xfrm rot="-402419">
            <a:off x="2627313" y="2130734"/>
            <a:ext cx="360045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Скажем дружно мы опять –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Надо нам поставить  - </a:t>
            </a:r>
            <a:r>
              <a:rPr lang="ru-RU" sz="5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5</a:t>
            </a:r>
            <a:endParaRPr lang="ru-RU" sz="5400" b="1" dirty="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000250" y="571500"/>
            <a:ext cx="47275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6600" b="1" dirty="0" smtClean="0">
                <a:solidFill>
                  <a:srgbClr val="FF0000"/>
                </a:solidFill>
                <a:effectLst/>
                <a:latin typeface="Calibri" pitchFamily="34" charset="0"/>
              </a:rPr>
              <a:t>ПРАВИЛА </a:t>
            </a:r>
          </a:p>
          <a:p>
            <a:pPr algn="ctr" eaLnBrk="1" hangingPunct="1"/>
            <a:r>
              <a:rPr lang="ru-RU" sz="6600" b="1" dirty="0" smtClean="0">
                <a:solidFill>
                  <a:srgbClr val="FF0000"/>
                </a:solidFill>
                <a:effectLst/>
                <a:latin typeface="Calibri" pitchFamily="34" charset="0"/>
              </a:rPr>
              <a:t>ПОВЕДЕНИЯ</a:t>
            </a:r>
          </a:p>
          <a:p>
            <a:pPr algn="ctr" eaLnBrk="1" hangingPunct="1"/>
            <a:r>
              <a:rPr lang="ru-RU" sz="6600" b="1" dirty="0" smtClean="0">
                <a:solidFill>
                  <a:srgbClr val="FF0000"/>
                </a:solidFill>
                <a:effectLst/>
                <a:latin typeface="Calibri" pitchFamily="34" charset="0"/>
              </a:rPr>
              <a:t> В ШКОЛЕ</a:t>
            </a:r>
          </a:p>
        </p:txBody>
      </p:sp>
    </p:spTree>
    <p:extLst>
      <p:ext uri="{BB962C8B-B14F-4D97-AF65-F5344CB8AC3E}">
        <p14:creationId xmlns:p14="http://schemas.microsoft.com/office/powerpoint/2010/main" val="105149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8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285" name="Picture 413" descr="rose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149725"/>
            <a:ext cx="619125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9" name="Picture 117" descr="rose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1958">
            <a:off x="7164388" y="4508500"/>
            <a:ext cx="619125" cy="142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882" name="Group 10"/>
          <p:cNvGrpSpPr>
            <a:grpSpLocks noChangeAspect="1"/>
          </p:cNvGrpSpPr>
          <p:nvPr/>
        </p:nvGrpSpPr>
        <p:grpSpPr bwMode="auto">
          <a:xfrm>
            <a:off x="-78417" y="116682"/>
            <a:ext cx="9144000" cy="6742112"/>
            <a:chOff x="0" y="0"/>
            <a:chExt cx="5647" cy="4247"/>
          </a:xfrm>
        </p:grpSpPr>
        <p:sp>
          <p:nvSpPr>
            <p:cNvPr id="79883" name="AutoShape 1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647" cy="4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4" name="Freeform 12"/>
            <p:cNvSpPr>
              <a:spLocks/>
            </p:cNvSpPr>
            <p:nvPr/>
          </p:nvSpPr>
          <p:spPr bwMode="auto">
            <a:xfrm>
              <a:off x="263" y="383"/>
              <a:ext cx="186" cy="92"/>
            </a:xfrm>
            <a:custGeom>
              <a:avLst/>
              <a:gdLst>
                <a:gd name="T0" fmla="*/ 18 w 186"/>
                <a:gd name="T1" fmla="*/ 76 h 92"/>
                <a:gd name="T2" fmla="*/ 21 w 186"/>
                <a:gd name="T3" fmla="*/ 82 h 92"/>
                <a:gd name="T4" fmla="*/ 21 w 186"/>
                <a:gd name="T5" fmla="*/ 88 h 92"/>
                <a:gd name="T6" fmla="*/ 16 w 186"/>
                <a:gd name="T7" fmla="*/ 92 h 92"/>
                <a:gd name="T8" fmla="*/ 9 w 186"/>
                <a:gd name="T9" fmla="*/ 90 h 92"/>
                <a:gd name="T10" fmla="*/ 1 w 186"/>
                <a:gd name="T11" fmla="*/ 80 h 92"/>
                <a:gd name="T12" fmla="*/ 0 w 186"/>
                <a:gd name="T13" fmla="*/ 65 h 92"/>
                <a:gd name="T14" fmla="*/ 3 w 186"/>
                <a:gd name="T15" fmla="*/ 49 h 92"/>
                <a:gd name="T16" fmla="*/ 9 w 186"/>
                <a:gd name="T17" fmla="*/ 36 h 92"/>
                <a:gd name="T18" fmla="*/ 13 w 186"/>
                <a:gd name="T19" fmla="*/ 29 h 92"/>
                <a:gd name="T20" fmla="*/ 21 w 186"/>
                <a:gd name="T21" fmla="*/ 23 h 92"/>
                <a:gd name="T22" fmla="*/ 30 w 186"/>
                <a:gd name="T23" fmla="*/ 17 h 92"/>
                <a:gd name="T24" fmla="*/ 42 w 186"/>
                <a:gd name="T25" fmla="*/ 10 h 92"/>
                <a:gd name="T26" fmla="*/ 54 w 186"/>
                <a:gd name="T27" fmla="*/ 5 h 92"/>
                <a:gd name="T28" fmla="*/ 67 w 186"/>
                <a:gd name="T29" fmla="*/ 2 h 92"/>
                <a:gd name="T30" fmla="*/ 81 w 186"/>
                <a:gd name="T31" fmla="*/ 0 h 92"/>
                <a:gd name="T32" fmla="*/ 94 w 186"/>
                <a:gd name="T33" fmla="*/ 0 h 92"/>
                <a:gd name="T34" fmla="*/ 110 w 186"/>
                <a:gd name="T35" fmla="*/ 2 h 92"/>
                <a:gd name="T36" fmla="*/ 124 w 186"/>
                <a:gd name="T37" fmla="*/ 6 h 92"/>
                <a:gd name="T38" fmla="*/ 137 w 186"/>
                <a:gd name="T39" fmla="*/ 11 h 92"/>
                <a:gd name="T40" fmla="*/ 150 w 186"/>
                <a:gd name="T41" fmla="*/ 19 h 92"/>
                <a:gd name="T42" fmla="*/ 160 w 186"/>
                <a:gd name="T43" fmla="*/ 26 h 92"/>
                <a:gd name="T44" fmla="*/ 170 w 186"/>
                <a:gd name="T45" fmla="*/ 34 h 92"/>
                <a:gd name="T46" fmla="*/ 178 w 186"/>
                <a:gd name="T47" fmla="*/ 43 h 92"/>
                <a:gd name="T48" fmla="*/ 185 w 186"/>
                <a:gd name="T49" fmla="*/ 51 h 92"/>
                <a:gd name="T50" fmla="*/ 186 w 186"/>
                <a:gd name="T51" fmla="*/ 55 h 92"/>
                <a:gd name="T52" fmla="*/ 186 w 186"/>
                <a:gd name="T53" fmla="*/ 60 h 92"/>
                <a:gd name="T54" fmla="*/ 184 w 186"/>
                <a:gd name="T55" fmla="*/ 62 h 92"/>
                <a:gd name="T56" fmla="*/ 178 w 186"/>
                <a:gd name="T57" fmla="*/ 59 h 92"/>
                <a:gd name="T58" fmla="*/ 174 w 186"/>
                <a:gd name="T59" fmla="*/ 53 h 92"/>
                <a:gd name="T60" fmla="*/ 167 w 186"/>
                <a:gd name="T61" fmla="*/ 46 h 92"/>
                <a:gd name="T62" fmla="*/ 157 w 186"/>
                <a:gd name="T63" fmla="*/ 38 h 92"/>
                <a:gd name="T64" fmla="*/ 146 w 186"/>
                <a:gd name="T65" fmla="*/ 28 h 92"/>
                <a:gd name="T66" fmla="*/ 132 w 186"/>
                <a:gd name="T67" fmla="*/ 20 h 92"/>
                <a:gd name="T68" fmla="*/ 115 w 186"/>
                <a:gd name="T69" fmla="*/ 13 h 92"/>
                <a:gd name="T70" fmla="*/ 97 w 186"/>
                <a:gd name="T71" fmla="*/ 9 h 92"/>
                <a:gd name="T72" fmla="*/ 76 w 186"/>
                <a:gd name="T73" fmla="*/ 10 h 92"/>
                <a:gd name="T74" fmla="*/ 56 w 186"/>
                <a:gd name="T75" fmla="*/ 16 h 92"/>
                <a:gd name="T76" fmla="*/ 42 w 186"/>
                <a:gd name="T77" fmla="*/ 23 h 92"/>
                <a:gd name="T78" fmla="*/ 30 w 186"/>
                <a:gd name="T79" fmla="*/ 32 h 92"/>
                <a:gd name="T80" fmla="*/ 22 w 186"/>
                <a:gd name="T81" fmla="*/ 43 h 92"/>
                <a:gd name="T82" fmla="*/ 16 w 186"/>
                <a:gd name="T83" fmla="*/ 53 h 92"/>
                <a:gd name="T84" fmla="*/ 14 w 186"/>
                <a:gd name="T85" fmla="*/ 63 h 92"/>
                <a:gd name="T86" fmla="*/ 15 w 186"/>
                <a:gd name="T87" fmla="*/ 71 h 92"/>
                <a:gd name="T88" fmla="*/ 18 w 186"/>
                <a:gd name="T8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92">
                  <a:moveTo>
                    <a:pt x="18" y="76"/>
                  </a:moveTo>
                  <a:lnTo>
                    <a:pt x="21" y="82"/>
                  </a:lnTo>
                  <a:lnTo>
                    <a:pt x="21" y="88"/>
                  </a:lnTo>
                  <a:lnTo>
                    <a:pt x="16" y="92"/>
                  </a:lnTo>
                  <a:lnTo>
                    <a:pt x="9" y="90"/>
                  </a:lnTo>
                  <a:lnTo>
                    <a:pt x="1" y="80"/>
                  </a:lnTo>
                  <a:lnTo>
                    <a:pt x="0" y="65"/>
                  </a:lnTo>
                  <a:lnTo>
                    <a:pt x="3" y="49"/>
                  </a:lnTo>
                  <a:lnTo>
                    <a:pt x="9" y="36"/>
                  </a:lnTo>
                  <a:lnTo>
                    <a:pt x="13" y="29"/>
                  </a:lnTo>
                  <a:lnTo>
                    <a:pt x="21" y="23"/>
                  </a:lnTo>
                  <a:lnTo>
                    <a:pt x="30" y="17"/>
                  </a:lnTo>
                  <a:lnTo>
                    <a:pt x="42" y="10"/>
                  </a:lnTo>
                  <a:lnTo>
                    <a:pt x="54" y="5"/>
                  </a:lnTo>
                  <a:lnTo>
                    <a:pt x="67" y="2"/>
                  </a:lnTo>
                  <a:lnTo>
                    <a:pt x="81" y="0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24" y="6"/>
                  </a:lnTo>
                  <a:lnTo>
                    <a:pt x="137" y="11"/>
                  </a:lnTo>
                  <a:lnTo>
                    <a:pt x="150" y="19"/>
                  </a:lnTo>
                  <a:lnTo>
                    <a:pt x="160" y="26"/>
                  </a:lnTo>
                  <a:lnTo>
                    <a:pt x="170" y="34"/>
                  </a:lnTo>
                  <a:lnTo>
                    <a:pt x="178" y="43"/>
                  </a:lnTo>
                  <a:lnTo>
                    <a:pt x="185" y="51"/>
                  </a:lnTo>
                  <a:lnTo>
                    <a:pt x="186" y="55"/>
                  </a:lnTo>
                  <a:lnTo>
                    <a:pt x="186" y="60"/>
                  </a:lnTo>
                  <a:lnTo>
                    <a:pt x="184" y="62"/>
                  </a:lnTo>
                  <a:lnTo>
                    <a:pt x="178" y="59"/>
                  </a:lnTo>
                  <a:lnTo>
                    <a:pt x="174" y="53"/>
                  </a:lnTo>
                  <a:lnTo>
                    <a:pt x="167" y="46"/>
                  </a:lnTo>
                  <a:lnTo>
                    <a:pt x="157" y="38"/>
                  </a:lnTo>
                  <a:lnTo>
                    <a:pt x="146" y="28"/>
                  </a:lnTo>
                  <a:lnTo>
                    <a:pt x="132" y="20"/>
                  </a:lnTo>
                  <a:lnTo>
                    <a:pt x="115" y="13"/>
                  </a:lnTo>
                  <a:lnTo>
                    <a:pt x="97" y="9"/>
                  </a:lnTo>
                  <a:lnTo>
                    <a:pt x="76" y="10"/>
                  </a:lnTo>
                  <a:lnTo>
                    <a:pt x="56" y="16"/>
                  </a:lnTo>
                  <a:lnTo>
                    <a:pt x="42" y="23"/>
                  </a:lnTo>
                  <a:lnTo>
                    <a:pt x="30" y="32"/>
                  </a:lnTo>
                  <a:lnTo>
                    <a:pt x="22" y="43"/>
                  </a:lnTo>
                  <a:lnTo>
                    <a:pt x="16" y="53"/>
                  </a:lnTo>
                  <a:lnTo>
                    <a:pt x="14" y="63"/>
                  </a:lnTo>
                  <a:lnTo>
                    <a:pt x="15" y="71"/>
                  </a:lnTo>
                  <a:lnTo>
                    <a:pt x="18" y="7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5" name="Freeform 13"/>
            <p:cNvSpPr>
              <a:spLocks/>
            </p:cNvSpPr>
            <p:nvPr/>
          </p:nvSpPr>
          <p:spPr bwMode="auto">
            <a:xfrm>
              <a:off x="404" y="381"/>
              <a:ext cx="346" cy="328"/>
            </a:xfrm>
            <a:custGeom>
              <a:avLst/>
              <a:gdLst>
                <a:gd name="T0" fmla="*/ 148 w 346"/>
                <a:gd name="T1" fmla="*/ 140 h 328"/>
                <a:gd name="T2" fmla="*/ 135 w 346"/>
                <a:gd name="T3" fmla="*/ 152 h 328"/>
                <a:gd name="T4" fmla="*/ 119 w 346"/>
                <a:gd name="T5" fmla="*/ 164 h 328"/>
                <a:gd name="T6" fmla="*/ 103 w 346"/>
                <a:gd name="T7" fmla="*/ 175 h 328"/>
                <a:gd name="T8" fmla="*/ 85 w 346"/>
                <a:gd name="T9" fmla="*/ 185 h 328"/>
                <a:gd name="T10" fmla="*/ 65 w 346"/>
                <a:gd name="T11" fmla="*/ 195 h 328"/>
                <a:gd name="T12" fmla="*/ 44 w 346"/>
                <a:gd name="T13" fmla="*/ 202 h 328"/>
                <a:gd name="T14" fmla="*/ 23 w 346"/>
                <a:gd name="T15" fmla="*/ 207 h 328"/>
                <a:gd name="T16" fmla="*/ 0 w 346"/>
                <a:gd name="T17" fmla="*/ 211 h 328"/>
                <a:gd name="T18" fmla="*/ 0 w 346"/>
                <a:gd name="T19" fmla="*/ 328 h 328"/>
                <a:gd name="T20" fmla="*/ 31 w 346"/>
                <a:gd name="T21" fmla="*/ 328 h 328"/>
                <a:gd name="T22" fmla="*/ 31 w 346"/>
                <a:gd name="T23" fmla="*/ 240 h 328"/>
                <a:gd name="T24" fmla="*/ 54 w 346"/>
                <a:gd name="T25" fmla="*/ 234 h 328"/>
                <a:gd name="T26" fmla="*/ 76 w 346"/>
                <a:gd name="T27" fmla="*/ 226 h 328"/>
                <a:gd name="T28" fmla="*/ 96 w 346"/>
                <a:gd name="T29" fmla="*/ 217 h 328"/>
                <a:gd name="T30" fmla="*/ 114 w 346"/>
                <a:gd name="T31" fmla="*/ 207 h 328"/>
                <a:gd name="T32" fmla="*/ 131 w 346"/>
                <a:gd name="T33" fmla="*/ 198 h 328"/>
                <a:gd name="T34" fmla="*/ 146 w 346"/>
                <a:gd name="T35" fmla="*/ 188 h 328"/>
                <a:gd name="T36" fmla="*/ 162 w 346"/>
                <a:gd name="T37" fmla="*/ 176 h 328"/>
                <a:gd name="T38" fmla="*/ 175 w 346"/>
                <a:gd name="T39" fmla="*/ 165 h 328"/>
                <a:gd name="T40" fmla="*/ 186 w 346"/>
                <a:gd name="T41" fmla="*/ 153 h 328"/>
                <a:gd name="T42" fmla="*/ 197 w 346"/>
                <a:gd name="T43" fmla="*/ 139 h 328"/>
                <a:gd name="T44" fmla="*/ 208 w 346"/>
                <a:gd name="T45" fmla="*/ 125 h 328"/>
                <a:gd name="T46" fmla="*/ 219 w 346"/>
                <a:gd name="T47" fmla="*/ 109 h 328"/>
                <a:gd name="T48" fmla="*/ 229 w 346"/>
                <a:gd name="T49" fmla="*/ 92 h 328"/>
                <a:gd name="T50" fmla="*/ 238 w 346"/>
                <a:gd name="T51" fmla="*/ 73 h 328"/>
                <a:gd name="T52" fmla="*/ 247 w 346"/>
                <a:gd name="T53" fmla="*/ 52 h 328"/>
                <a:gd name="T54" fmla="*/ 254 w 346"/>
                <a:gd name="T55" fmla="*/ 30 h 328"/>
                <a:gd name="T56" fmla="*/ 346 w 346"/>
                <a:gd name="T57" fmla="*/ 30 h 328"/>
                <a:gd name="T58" fmla="*/ 346 w 346"/>
                <a:gd name="T59" fmla="*/ 0 h 328"/>
                <a:gd name="T60" fmla="*/ 221 w 346"/>
                <a:gd name="T61" fmla="*/ 0 h 328"/>
                <a:gd name="T62" fmla="*/ 218 w 346"/>
                <a:gd name="T63" fmla="*/ 22 h 328"/>
                <a:gd name="T64" fmla="*/ 213 w 346"/>
                <a:gd name="T65" fmla="*/ 43 h 328"/>
                <a:gd name="T66" fmla="*/ 205 w 346"/>
                <a:gd name="T67" fmla="*/ 63 h 328"/>
                <a:gd name="T68" fmla="*/ 195 w 346"/>
                <a:gd name="T69" fmla="*/ 81 h 328"/>
                <a:gd name="T70" fmla="*/ 185 w 346"/>
                <a:gd name="T71" fmla="*/ 98 h 328"/>
                <a:gd name="T72" fmla="*/ 173 w 346"/>
                <a:gd name="T73" fmla="*/ 114 h 328"/>
                <a:gd name="T74" fmla="*/ 160 w 346"/>
                <a:gd name="T75" fmla="*/ 128 h 328"/>
                <a:gd name="T76" fmla="*/ 148 w 346"/>
                <a:gd name="T77" fmla="*/ 1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6" h="328">
                  <a:moveTo>
                    <a:pt x="148" y="140"/>
                  </a:moveTo>
                  <a:lnTo>
                    <a:pt x="135" y="152"/>
                  </a:lnTo>
                  <a:lnTo>
                    <a:pt x="119" y="164"/>
                  </a:lnTo>
                  <a:lnTo>
                    <a:pt x="103" y="175"/>
                  </a:lnTo>
                  <a:lnTo>
                    <a:pt x="85" y="185"/>
                  </a:lnTo>
                  <a:lnTo>
                    <a:pt x="65" y="195"/>
                  </a:lnTo>
                  <a:lnTo>
                    <a:pt x="44" y="202"/>
                  </a:lnTo>
                  <a:lnTo>
                    <a:pt x="23" y="207"/>
                  </a:lnTo>
                  <a:lnTo>
                    <a:pt x="0" y="211"/>
                  </a:lnTo>
                  <a:lnTo>
                    <a:pt x="0" y="328"/>
                  </a:lnTo>
                  <a:lnTo>
                    <a:pt x="31" y="328"/>
                  </a:lnTo>
                  <a:lnTo>
                    <a:pt x="31" y="240"/>
                  </a:lnTo>
                  <a:lnTo>
                    <a:pt x="54" y="234"/>
                  </a:lnTo>
                  <a:lnTo>
                    <a:pt x="76" y="226"/>
                  </a:lnTo>
                  <a:lnTo>
                    <a:pt x="96" y="217"/>
                  </a:lnTo>
                  <a:lnTo>
                    <a:pt x="114" y="207"/>
                  </a:lnTo>
                  <a:lnTo>
                    <a:pt x="131" y="198"/>
                  </a:lnTo>
                  <a:lnTo>
                    <a:pt x="146" y="188"/>
                  </a:lnTo>
                  <a:lnTo>
                    <a:pt x="162" y="176"/>
                  </a:lnTo>
                  <a:lnTo>
                    <a:pt x="175" y="165"/>
                  </a:lnTo>
                  <a:lnTo>
                    <a:pt x="186" y="153"/>
                  </a:lnTo>
                  <a:lnTo>
                    <a:pt x="197" y="139"/>
                  </a:lnTo>
                  <a:lnTo>
                    <a:pt x="208" y="125"/>
                  </a:lnTo>
                  <a:lnTo>
                    <a:pt x="219" y="109"/>
                  </a:lnTo>
                  <a:lnTo>
                    <a:pt x="229" y="92"/>
                  </a:lnTo>
                  <a:lnTo>
                    <a:pt x="238" y="73"/>
                  </a:lnTo>
                  <a:lnTo>
                    <a:pt x="247" y="52"/>
                  </a:lnTo>
                  <a:lnTo>
                    <a:pt x="254" y="30"/>
                  </a:lnTo>
                  <a:lnTo>
                    <a:pt x="346" y="30"/>
                  </a:lnTo>
                  <a:lnTo>
                    <a:pt x="346" y="0"/>
                  </a:lnTo>
                  <a:lnTo>
                    <a:pt x="221" y="0"/>
                  </a:lnTo>
                  <a:lnTo>
                    <a:pt x="218" y="22"/>
                  </a:lnTo>
                  <a:lnTo>
                    <a:pt x="213" y="43"/>
                  </a:lnTo>
                  <a:lnTo>
                    <a:pt x="205" y="63"/>
                  </a:lnTo>
                  <a:lnTo>
                    <a:pt x="195" y="81"/>
                  </a:lnTo>
                  <a:lnTo>
                    <a:pt x="185" y="98"/>
                  </a:lnTo>
                  <a:lnTo>
                    <a:pt x="173" y="114"/>
                  </a:lnTo>
                  <a:lnTo>
                    <a:pt x="160" y="128"/>
                  </a:lnTo>
                  <a:lnTo>
                    <a:pt x="148" y="14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6" name="Freeform 14"/>
            <p:cNvSpPr>
              <a:spLocks/>
            </p:cNvSpPr>
            <p:nvPr/>
          </p:nvSpPr>
          <p:spPr bwMode="auto">
            <a:xfrm>
              <a:off x="305" y="288"/>
              <a:ext cx="445" cy="421"/>
            </a:xfrm>
            <a:custGeom>
              <a:avLst/>
              <a:gdLst>
                <a:gd name="T0" fmla="*/ 235 w 445"/>
                <a:gd name="T1" fmla="*/ 13 h 421"/>
                <a:gd name="T2" fmla="*/ 236 w 445"/>
                <a:gd name="T3" fmla="*/ 34 h 421"/>
                <a:gd name="T4" fmla="*/ 234 w 445"/>
                <a:gd name="T5" fmla="*/ 56 h 421"/>
                <a:gd name="T6" fmla="*/ 231 w 445"/>
                <a:gd name="T7" fmla="*/ 78 h 421"/>
                <a:gd name="T8" fmla="*/ 225 w 445"/>
                <a:gd name="T9" fmla="*/ 99 h 421"/>
                <a:gd name="T10" fmla="*/ 216 w 445"/>
                <a:gd name="T11" fmla="*/ 120 h 421"/>
                <a:gd name="T12" fmla="*/ 206 w 445"/>
                <a:gd name="T13" fmla="*/ 139 h 421"/>
                <a:gd name="T14" fmla="*/ 194 w 445"/>
                <a:gd name="T15" fmla="*/ 156 h 421"/>
                <a:gd name="T16" fmla="*/ 181 w 445"/>
                <a:gd name="T17" fmla="*/ 170 h 421"/>
                <a:gd name="T18" fmla="*/ 165 w 445"/>
                <a:gd name="T19" fmla="*/ 183 h 421"/>
                <a:gd name="T20" fmla="*/ 146 w 445"/>
                <a:gd name="T21" fmla="*/ 194 h 421"/>
                <a:gd name="T22" fmla="*/ 126 w 445"/>
                <a:gd name="T23" fmla="*/ 205 h 421"/>
                <a:gd name="T24" fmla="*/ 104 w 445"/>
                <a:gd name="T25" fmla="*/ 212 h 421"/>
                <a:gd name="T26" fmla="*/ 82 w 445"/>
                <a:gd name="T27" fmla="*/ 219 h 421"/>
                <a:gd name="T28" fmla="*/ 59 w 445"/>
                <a:gd name="T29" fmla="*/ 222 h 421"/>
                <a:gd name="T30" fmla="*/ 35 w 445"/>
                <a:gd name="T31" fmla="*/ 224 h 421"/>
                <a:gd name="T32" fmla="*/ 13 w 445"/>
                <a:gd name="T33" fmla="*/ 223 h 421"/>
                <a:gd name="T34" fmla="*/ 0 w 445"/>
                <a:gd name="T35" fmla="*/ 223 h 421"/>
                <a:gd name="T36" fmla="*/ 0 w 445"/>
                <a:gd name="T37" fmla="*/ 421 h 421"/>
                <a:gd name="T38" fmla="*/ 13 w 445"/>
                <a:gd name="T39" fmla="*/ 421 h 421"/>
                <a:gd name="T40" fmla="*/ 13 w 445"/>
                <a:gd name="T41" fmla="*/ 236 h 421"/>
                <a:gd name="T42" fmla="*/ 37 w 445"/>
                <a:gd name="T43" fmla="*/ 237 h 421"/>
                <a:gd name="T44" fmla="*/ 61 w 445"/>
                <a:gd name="T45" fmla="*/ 235 h 421"/>
                <a:gd name="T46" fmla="*/ 85 w 445"/>
                <a:gd name="T47" fmla="*/ 231 h 421"/>
                <a:gd name="T48" fmla="*/ 110 w 445"/>
                <a:gd name="T49" fmla="*/ 225 h 421"/>
                <a:gd name="T50" fmla="*/ 132 w 445"/>
                <a:gd name="T51" fmla="*/ 217 h 421"/>
                <a:gd name="T52" fmla="*/ 153 w 445"/>
                <a:gd name="T53" fmla="*/ 206 h 421"/>
                <a:gd name="T54" fmla="*/ 173 w 445"/>
                <a:gd name="T55" fmla="*/ 193 h 421"/>
                <a:gd name="T56" fmla="*/ 190 w 445"/>
                <a:gd name="T57" fmla="*/ 180 h 421"/>
                <a:gd name="T58" fmla="*/ 204 w 445"/>
                <a:gd name="T59" fmla="*/ 164 h 421"/>
                <a:gd name="T60" fmla="*/ 217 w 445"/>
                <a:gd name="T61" fmla="*/ 145 h 421"/>
                <a:gd name="T62" fmla="*/ 228 w 445"/>
                <a:gd name="T63" fmla="*/ 125 h 421"/>
                <a:gd name="T64" fmla="*/ 237 w 445"/>
                <a:gd name="T65" fmla="*/ 103 h 421"/>
                <a:gd name="T66" fmla="*/ 245 w 445"/>
                <a:gd name="T67" fmla="*/ 81 h 421"/>
                <a:gd name="T68" fmla="*/ 249 w 445"/>
                <a:gd name="T69" fmla="*/ 58 h 421"/>
                <a:gd name="T70" fmla="*/ 252 w 445"/>
                <a:gd name="T71" fmla="*/ 35 h 421"/>
                <a:gd name="T72" fmla="*/ 251 w 445"/>
                <a:gd name="T73" fmla="*/ 13 h 421"/>
                <a:gd name="T74" fmla="*/ 445 w 445"/>
                <a:gd name="T75" fmla="*/ 13 h 421"/>
                <a:gd name="T76" fmla="*/ 445 w 445"/>
                <a:gd name="T77" fmla="*/ 0 h 421"/>
                <a:gd name="T78" fmla="*/ 235 w 445"/>
                <a:gd name="T79" fmla="*/ 0 h 421"/>
                <a:gd name="T80" fmla="*/ 235 w 445"/>
                <a:gd name="T81" fmla="*/ 1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421">
                  <a:moveTo>
                    <a:pt x="235" y="13"/>
                  </a:moveTo>
                  <a:lnTo>
                    <a:pt x="236" y="34"/>
                  </a:lnTo>
                  <a:lnTo>
                    <a:pt x="234" y="56"/>
                  </a:lnTo>
                  <a:lnTo>
                    <a:pt x="231" y="78"/>
                  </a:lnTo>
                  <a:lnTo>
                    <a:pt x="225" y="99"/>
                  </a:lnTo>
                  <a:lnTo>
                    <a:pt x="216" y="120"/>
                  </a:lnTo>
                  <a:lnTo>
                    <a:pt x="206" y="139"/>
                  </a:lnTo>
                  <a:lnTo>
                    <a:pt x="194" y="156"/>
                  </a:lnTo>
                  <a:lnTo>
                    <a:pt x="181" y="170"/>
                  </a:lnTo>
                  <a:lnTo>
                    <a:pt x="165" y="183"/>
                  </a:lnTo>
                  <a:lnTo>
                    <a:pt x="146" y="194"/>
                  </a:lnTo>
                  <a:lnTo>
                    <a:pt x="126" y="205"/>
                  </a:lnTo>
                  <a:lnTo>
                    <a:pt x="104" y="212"/>
                  </a:lnTo>
                  <a:lnTo>
                    <a:pt x="82" y="219"/>
                  </a:lnTo>
                  <a:lnTo>
                    <a:pt x="59" y="222"/>
                  </a:lnTo>
                  <a:lnTo>
                    <a:pt x="35" y="224"/>
                  </a:lnTo>
                  <a:lnTo>
                    <a:pt x="13" y="223"/>
                  </a:lnTo>
                  <a:lnTo>
                    <a:pt x="0" y="223"/>
                  </a:lnTo>
                  <a:lnTo>
                    <a:pt x="0" y="421"/>
                  </a:lnTo>
                  <a:lnTo>
                    <a:pt x="13" y="421"/>
                  </a:lnTo>
                  <a:lnTo>
                    <a:pt x="13" y="236"/>
                  </a:lnTo>
                  <a:lnTo>
                    <a:pt x="37" y="237"/>
                  </a:lnTo>
                  <a:lnTo>
                    <a:pt x="61" y="235"/>
                  </a:lnTo>
                  <a:lnTo>
                    <a:pt x="85" y="231"/>
                  </a:lnTo>
                  <a:lnTo>
                    <a:pt x="110" y="225"/>
                  </a:lnTo>
                  <a:lnTo>
                    <a:pt x="132" y="217"/>
                  </a:lnTo>
                  <a:lnTo>
                    <a:pt x="153" y="206"/>
                  </a:lnTo>
                  <a:lnTo>
                    <a:pt x="173" y="193"/>
                  </a:lnTo>
                  <a:lnTo>
                    <a:pt x="190" y="180"/>
                  </a:lnTo>
                  <a:lnTo>
                    <a:pt x="204" y="164"/>
                  </a:lnTo>
                  <a:lnTo>
                    <a:pt x="217" y="145"/>
                  </a:lnTo>
                  <a:lnTo>
                    <a:pt x="228" y="125"/>
                  </a:lnTo>
                  <a:lnTo>
                    <a:pt x="237" y="103"/>
                  </a:lnTo>
                  <a:lnTo>
                    <a:pt x="245" y="81"/>
                  </a:lnTo>
                  <a:lnTo>
                    <a:pt x="249" y="58"/>
                  </a:lnTo>
                  <a:lnTo>
                    <a:pt x="252" y="35"/>
                  </a:lnTo>
                  <a:lnTo>
                    <a:pt x="251" y="13"/>
                  </a:lnTo>
                  <a:lnTo>
                    <a:pt x="445" y="13"/>
                  </a:lnTo>
                  <a:lnTo>
                    <a:pt x="445" y="0"/>
                  </a:lnTo>
                  <a:lnTo>
                    <a:pt x="235" y="0"/>
                  </a:lnTo>
                  <a:lnTo>
                    <a:pt x="235" y="1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7" name="Freeform 15"/>
            <p:cNvSpPr>
              <a:spLocks/>
            </p:cNvSpPr>
            <p:nvPr/>
          </p:nvSpPr>
          <p:spPr bwMode="auto">
            <a:xfrm>
              <a:off x="452" y="428"/>
              <a:ext cx="298" cy="281"/>
            </a:xfrm>
            <a:custGeom>
              <a:avLst/>
              <a:gdLst>
                <a:gd name="T0" fmla="*/ 137 w 298"/>
                <a:gd name="T1" fmla="*/ 137 h 281"/>
                <a:gd name="T2" fmla="*/ 127 w 298"/>
                <a:gd name="T3" fmla="*/ 146 h 281"/>
                <a:gd name="T4" fmla="*/ 115 w 298"/>
                <a:gd name="T5" fmla="*/ 156 h 281"/>
                <a:gd name="T6" fmla="*/ 100 w 298"/>
                <a:gd name="T7" fmla="*/ 167 h 281"/>
                <a:gd name="T8" fmla="*/ 84 w 298"/>
                <a:gd name="T9" fmla="*/ 178 h 281"/>
                <a:gd name="T10" fmla="*/ 66 w 298"/>
                <a:gd name="T11" fmla="*/ 188 h 281"/>
                <a:gd name="T12" fmla="*/ 48 w 298"/>
                <a:gd name="T13" fmla="*/ 196 h 281"/>
                <a:gd name="T14" fmla="*/ 29 w 298"/>
                <a:gd name="T15" fmla="*/ 203 h 281"/>
                <a:gd name="T16" fmla="*/ 12 w 298"/>
                <a:gd name="T17" fmla="*/ 207 h 281"/>
                <a:gd name="T18" fmla="*/ 12 w 298"/>
                <a:gd name="T19" fmla="*/ 207 h 281"/>
                <a:gd name="T20" fmla="*/ 0 w 298"/>
                <a:gd name="T21" fmla="*/ 207 h 281"/>
                <a:gd name="T22" fmla="*/ 0 w 298"/>
                <a:gd name="T23" fmla="*/ 281 h 281"/>
                <a:gd name="T24" fmla="*/ 14 w 298"/>
                <a:gd name="T25" fmla="*/ 281 h 281"/>
                <a:gd name="T26" fmla="*/ 14 w 298"/>
                <a:gd name="T27" fmla="*/ 217 h 281"/>
                <a:gd name="T28" fmla="*/ 33 w 298"/>
                <a:gd name="T29" fmla="*/ 213 h 281"/>
                <a:gd name="T30" fmla="*/ 53 w 298"/>
                <a:gd name="T31" fmla="*/ 207 h 281"/>
                <a:gd name="T32" fmla="*/ 71 w 298"/>
                <a:gd name="T33" fmla="*/ 197 h 281"/>
                <a:gd name="T34" fmla="*/ 90 w 298"/>
                <a:gd name="T35" fmla="*/ 188 h 281"/>
                <a:gd name="T36" fmla="*/ 107 w 298"/>
                <a:gd name="T37" fmla="*/ 176 h 281"/>
                <a:gd name="T38" fmla="*/ 122 w 298"/>
                <a:gd name="T39" fmla="*/ 166 h 281"/>
                <a:gd name="T40" fmla="*/ 136 w 298"/>
                <a:gd name="T41" fmla="*/ 155 h 281"/>
                <a:gd name="T42" fmla="*/ 146 w 298"/>
                <a:gd name="T43" fmla="*/ 146 h 281"/>
                <a:gd name="T44" fmla="*/ 156 w 298"/>
                <a:gd name="T45" fmla="*/ 137 h 281"/>
                <a:gd name="T46" fmla="*/ 165 w 298"/>
                <a:gd name="T47" fmla="*/ 128 h 281"/>
                <a:gd name="T48" fmla="*/ 176 w 298"/>
                <a:gd name="T49" fmla="*/ 115 h 281"/>
                <a:gd name="T50" fmla="*/ 187 w 298"/>
                <a:gd name="T51" fmla="*/ 101 h 281"/>
                <a:gd name="T52" fmla="*/ 199 w 298"/>
                <a:gd name="T53" fmla="*/ 85 h 281"/>
                <a:gd name="T54" fmla="*/ 210 w 298"/>
                <a:gd name="T55" fmla="*/ 67 h 281"/>
                <a:gd name="T56" fmla="*/ 219 w 298"/>
                <a:gd name="T57" fmla="*/ 49 h 281"/>
                <a:gd name="T58" fmla="*/ 227 w 298"/>
                <a:gd name="T59" fmla="*/ 30 h 281"/>
                <a:gd name="T60" fmla="*/ 231 w 298"/>
                <a:gd name="T61" fmla="*/ 13 h 281"/>
                <a:gd name="T62" fmla="*/ 298 w 298"/>
                <a:gd name="T63" fmla="*/ 13 h 281"/>
                <a:gd name="T64" fmla="*/ 298 w 298"/>
                <a:gd name="T65" fmla="*/ 0 h 281"/>
                <a:gd name="T66" fmla="*/ 220 w 298"/>
                <a:gd name="T67" fmla="*/ 0 h 281"/>
                <a:gd name="T68" fmla="*/ 220 w 298"/>
                <a:gd name="T69" fmla="*/ 10 h 281"/>
                <a:gd name="T70" fmla="*/ 220 w 298"/>
                <a:gd name="T71" fmla="*/ 10 h 281"/>
                <a:gd name="T72" fmla="*/ 216 w 298"/>
                <a:gd name="T73" fmla="*/ 27 h 281"/>
                <a:gd name="T74" fmla="*/ 209 w 298"/>
                <a:gd name="T75" fmla="*/ 44 h 281"/>
                <a:gd name="T76" fmla="*/ 199 w 298"/>
                <a:gd name="T77" fmla="*/ 61 h 281"/>
                <a:gd name="T78" fmla="*/ 189 w 298"/>
                <a:gd name="T79" fmla="*/ 78 h 281"/>
                <a:gd name="T80" fmla="*/ 177 w 298"/>
                <a:gd name="T81" fmla="*/ 93 h 281"/>
                <a:gd name="T82" fmla="*/ 166 w 298"/>
                <a:gd name="T83" fmla="*/ 107 h 281"/>
                <a:gd name="T84" fmla="*/ 155 w 298"/>
                <a:gd name="T85" fmla="*/ 118 h 281"/>
                <a:gd name="T86" fmla="*/ 146 w 298"/>
                <a:gd name="T87" fmla="*/ 128 h 281"/>
                <a:gd name="T88" fmla="*/ 137 w 298"/>
                <a:gd name="T89" fmla="*/ 13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8" h="281">
                  <a:moveTo>
                    <a:pt x="137" y="137"/>
                  </a:moveTo>
                  <a:lnTo>
                    <a:pt x="127" y="146"/>
                  </a:lnTo>
                  <a:lnTo>
                    <a:pt x="115" y="156"/>
                  </a:lnTo>
                  <a:lnTo>
                    <a:pt x="100" y="167"/>
                  </a:lnTo>
                  <a:lnTo>
                    <a:pt x="84" y="178"/>
                  </a:lnTo>
                  <a:lnTo>
                    <a:pt x="66" y="188"/>
                  </a:lnTo>
                  <a:lnTo>
                    <a:pt x="48" y="196"/>
                  </a:lnTo>
                  <a:lnTo>
                    <a:pt x="29" y="203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0" y="207"/>
                  </a:lnTo>
                  <a:lnTo>
                    <a:pt x="0" y="281"/>
                  </a:lnTo>
                  <a:lnTo>
                    <a:pt x="14" y="281"/>
                  </a:lnTo>
                  <a:lnTo>
                    <a:pt x="14" y="217"/>
                  </a:lnTo>
                  <a:lnTo>
                    <a:pt x="33" y="213"/>
                  </a:lnTo>
                  <a:lnTo>
                    <a:pt x="53" y="207"/>
                  </a:lnTo>
                  <a:lnTo>
                    <a:pt x="71" y="197"/>
                  </a:lnTo>
                  <a:lnTo>
                    <a:pt x="90" y="188"/>
                  </a:lnTo>
                  <a:lnTo>
                    <a:pt x="107" y="176"/>
                  </a:lnTo>
                  <a:lnTo>
                    <a:pt x="122" y="166"/>
                  </a:lnTo>
                  <a:lnTo>
                    <a:pt x="136" y="155"/>
                  </a:lnTo>
                  <a:lnTo>
                    <a:pt x="146" y="146"/>
                  </a:lnTo>
                  <a:lnTo>
                    <a:pt x="156" y="137"/>
                  </a:lnTo>
                  <a:lnTo>
                    <a:pt x="165" y="128"/>
                  </a:lnTo>
                  <a:lnTo>
                    <a:pt x="176" y="115"/>
                  </a:lnTo>
                  <a:lnTo>
                    <a:pt x="187" y="101"/>
                  </a:lnTo>
                  <a:lnTo>
                    <a:pt x="199" y="85"/>
                  </a:lnTo>
                  <a:lnTo>
                    <a:pt x="210" y="67"/>
                  </a:lnTo>
                  <a:lnTo>
                    <a:pt x="219" y="49"/>
                  </a:lnTo>
                  <a:lnTo>
                    <a:pt x="227" y="30"/>
                  </a:lnTo>
                  <a:lnTo>
                    <a:pt x="231" y="13"/>
                  </a:lnTo>
                  <a:lnTo>
                    <a:pt x="298" y="13"/>
                  </a:lnTo>
                  <a:lnTo>
                    <a:pt x="298" y="0"/>
                  </a:lnTo>
                  <a:lnTo>
                    <a:pt x="220" y="0"/>
                  </a:lnTo>
                  <a:lnTo>
                    <a:pt x="220" y="10"/>
                  </a:lnTo>
                  <a:lnTo>
                    <a:pt x="220" y="10"/>
                  </a:lnTo>
                  <a:lnTo>
                    <a:pt x="216" y="27"/>
                  </a:lnTo>
                  <a:lnTo>
                    <a:pt x="209" y="44"/>
                  </a:lnTo>
                  <a:lnTo>
                    <a:pt x="199" y="61"/>
                  </a:lnTo>
                  <a:lnTo>
                    <a:pt x="189" y="78"/>
                  </a:lnTo>
                  <a:lnTo>
                    <a:pt x="177" y="93"/>
                  </a:lnTo>
                  <a:lnTo>
                    <a:pt x="166" y="107"/>
                  </a:lnTo>
                  <a:lnTo>
                    <a:pt x="155" y="118"/>
                  </a:lnTo>
                  <a:lnTo>
                    <a:pt x="146" y="128"/>
                  </a:lnTo>
                  <a:lnTo>
                    <a:pt x="137" y="137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8" name="Freeform 16"/>
            <p:cNvSpPr>
              <a:spLocks/>
            </p:cNvSpPr>
            <p:nvPr/>
          </p:nvSpPr>
          <p:spPr bwMode="auto">
            <a:xfrm>
              <a:off x="435" y="411"/>
              <a:ext cx="315" cy="298"/>
            </a:xfrm>
            <a:custGeom>
              <a:avLst/>
              <a:gdLst>
                <a:gd name="T0" fmla="*/ 315 w 315"/>
                <a:gd name="T1" fmla="*/ 17 h 298"/>
                <a:gd name="T2" fmla="*/ 237 w 315"/>
                <a:gd name="T3" fmla="*/ 17 h 298"/>
                <a:gd name="T4" fmla="*/ 237 w 315"/>
                <a:gd name="T5" fmla="*/ 27 h 298"/>
                <a:gd name="T6" fmla="*/ 237 w 315"/>
                <a:gd name="T7" fmla="*/ 27 h 298"/>
                <a:gd name="T8" fmla="*/ 233 w 315"/>
                <a:gd name="T9" fmla="*/ 44 h 298"/>
                <a:gd name="T10" fmla="*/ 226 w 315"/>
                <a:gd name="T11" fmla="*/ 61 h 298"/>
                <a:gd name="T12" fmla="*/ 216 w 315"/>
                <a:gd name="T13" fmla="*/ 78 h 298"/>
                <a:gd name="T14" fmla="*/ 206 w 315"/>
                <a:gd name="T15" fmla="*/ 95 h 298"/>
                <a:gd name="T16" fmla="*/ 194 w 315"/>
                <a:gd name="T17" fmla="*/ 110 h 298"/>
                <a:gd name="T18" fmla="*/ 183 w 315"/>
                <a:gd name="T19" fmla="*/ 124 h 298"/>
                <a:gd name="T20" fmla="*/ 172 w 315"/>
                <a:gd name="T21" fmla="*/ 135 h 298"/>
                <a:gd name="T22" fmla="*/ 163 w 315"/>
                <a:gd name="T23" fmla="*/ 145 h 298"/>
                <a:gd name="T24" fmla="*/ 154 w 315"/>
                <a:gd name="T25" fmla="*/ 154 h 298"/>
                <a:gd name="T26" fmla="*/ 144 w 315"/>
                <a:gd name="T27" fmla="*/ 163 h 298"/>
                <a:gd name="T28" fmla="*/ 132 w 315"/>
                <a:gd name="T29" fmla="*/ 173 h 298"/>
                <a:gd name="T30" fmla="*/ 117 w 315"/>
                <a:gd name="T31" fmla="*/ 184 h 298"/>
                <a:gd name="T32" fmla="*/ 101 w 315"/>
                <a:gd name="T33" fmla="*/ 195 h 298"/>
                <a:gd name="T34" fmla="*/ 83 w 315"/>
                <a:gd name="T35" fmla="*/ 205 h 298"/>
                <a:gd name="T36" fmla="*/ 65 w 315"/>
                <a:gd name="T37" fmla="*/ 213 h 298"/>
                <a:gd name="T38" fmla="*/ 46 w 315"/>
                <a:gd name="T39" fmla="*/ 220 h 298"/>
                <a:gd name="T40" fmla="*/ 29 w 315"/>
                <a:gd name="T41" fmla="*/ 224 h 298"/>
                <a:gd name="T42" fmla="*/ 29 w 315"/>
                <a:gd name="T43" fmla="*/ 224 h 298"/>
                <a:gd name="T44" fmla="*/ 17 w 315"/>
                <a:gd name="T45" fmla="*/ 224 h 298"/>
                <a:gd name="T46" fmla="*/ 17 w 315"/>
                <a:gd name="T47" fmla="*/ 298 h 298"/>
                <a:gd name="T48" fmla="*/ 0 w 315"/>
                <a:gd name="T49" fmla="*/ 298 h 298"/>
                <a:gd name="T50" fmla="*/ 0 w 315"/>
                <a:gd name="T51" fmla="*/ 210 h 298"/>
                <a:gd name="T52" fmla="*/ 23 w 315"/>
                <a:gd name="T53" fmla="*/ 204 h 298"/>
                <a:gd name="T54" fmla="*/ 45 w 315"/>
                <a:gd name="T55" fmla="*/ 196 h 298"/>
                <a:gd name="T56" fmla="*/ 65 w 315"/>
                <a:gd name="T57" fmla="*/ 187 h 298"/>
                <a:gd name="T58" fmla="*/ 83 w 315"/>
                <a:gd name="T59" fmla="*/ 177 h 298"/>
                <a:gd name="T60" fmla="*/ 100 w 315"/>
                <a:gd name="T61" fmla="*/ 168 h 298"/>
                <a:gd name="T62" fmla="*/ 115 w 315"/>
                <a:gd name="T63" fmla="*/ 158 h 298"/>
                <a:gd name="T64" fmla="*/ 131 w 315"/>
                <a:gd name="T65" fmla="*/ 146 h 298"/>
                <a:gd name="T66" fmla="*/ 144 w 315"/>
                <a:gd name="T67" fmla="*/ 135 h 298"/>
                <a:gd name="T68" fmla="*/ 155 w 315"/>
                <a:gd name="T69" fmla="*/ 123 h 298"/>
                <a:gd name="T70" fmla="*/ 166 w 315"/>
                <a:gd name="T71" fmla="*/ 109 h 298"/>
                <a:gd name="T72" fmla="*/ 177 w 315"/>
                <a:gd name="T73" fmla="*/ 95 h 298"/>
                <a:gd name="T74" fmla="*/ 188 w 315"/>
                <a:gd name="T75" fmla="*/ 79 h 298"/>
                <a:gd name="T76" fmla="*/ 198 w 315"/>
                <a:gd name="T77" fmla="*/ 62 h 298"/>
                <a:gd name="T78" fmla="*/ 207 w 315"/>
                <a:gd name="T79" fmla="*/ 43 h 298"/>
                <a:gd name="T80" fmla="*/ 216 w 315"/>
                <a:gd name="T81" fmla="*/ 22 h 298"/>
                <a:gd name="T82" fmla="*/ 223 w 315"/>
                <a:gd name="T83" fmla="*/ 0 h 298"/>
                <a:gd name="T84" fmla="*/ 315 w 315"/>
                <a:gd name="T85" fmla="*/ 0 h 298"/>
                <a:gd name="T86" fmla="*/ 315 w 315"/>
                <a:gd name="T87" fmla="*/ 1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5" h="298">
                  <a:moveTo>
                    <a:pt x="315" y="17"/>
                  </a:moveTo>
                  <a:lnTo>
                    <a:pt x="237" y="17"/>
                  </a:lnTo>
                  <a:lnTo>
                    <a:pt x="237" y="27"/>
                  </a:lnTo>
                  <a:lnTo>
                    <a:pt x="237" y="27"/>
                  </a:lnTo>
                  <a:lnTo>
                    <a:pt x="233" y="44"/>
                  </a:lnTo>
                  <a:lnTo>
                    <a:pt x="226" y="61"/>
                  </a:lnTo>
                  <a:lnTo>
                    <a:pt x="216" y="78"/>
                  </a:lnTo>
                  <a:lnTo>
                    <a:pt x="206" y="95"/>
                  </a:lnTo>
                  <a:lnTo>
                    <a:pt x="194" y="110"/>
                  </a:lnTo>
                  <a:lnTo>
                    <a:pt x="183" y="124"/>
                  </a:lnTo>
                  <a:lnTo>
                    <a:pt x="172" y="135"/>
                  </a:lnTo>
                  <a:lnTo>
                    <a:pt x="163" y="145"/>
                  </a:lnTo>
                  <a:lnTo>
                    <a:pt x="154" y="154"/>
                  </a:lnTo>
                  <a:lnTo>
                    <a:pt x="144" y="163"/>
                  </a:lnTo>
                  <a:lnTo>
                    <a:pt x="132" y="173"/>
                  </a:lnTo>
                  <a:lnTo>
                    <a:pt x="117" y="184"/>
                  </a:lnTo>
                  <a:lnTo>
                    <a:pt x="101" y="195"/>
                  </a:lnTo>
                  <a:lnTo>
                    <a:pt x="83" y="205"/>
                  </a:lnTo>
                  <a:lnTo>
                    <a:pt x="65" y="213"/>
                  </a:lnTo>
                  <a:lnTo>
                    <a:pt x="46" y="220"/>
                  </a:lnTo>
                  <a:lnTo>
                    <a:pt x="29" y="224"/>
                  </a:lnTo>
                  <a:lnTo>
                    <a:pt x="29" y="224"/>
                  </a:lnTo>
                  <a:lnTo>
                    <a:pt x="17" y="224"/>
                  </a:lnTo>
                  <a:lnTo>
                    <a:pt x="17" y="298"/>
                  </a:lnTo>
                  <a:lnTo>
                    <a:pt x="0" y="298"/>
                  </a:lnTo>
                  <a:lnTo>
                    <a:pt x="0" y="210"/>
                  </a:lnTo>
                  <a:lnTo>
                    <a:pt x="23" y="204"/>
                  </a:lnTo>
                  <a:lnTo>
                    <a:pt x="45" y="196"/>
                  </a:lnTo>
                  <a:lnTo>
                    <a:pt x="65" y="187"/>
                  </a:lnTo>
                  <a:lnTo>
                    <a:pt x="83" y="177"/>
                  </a:lnTo>
                  <a:lnTo>
                    <a:pt x="100" y="168"/>
                  </a:lnTo>
                  <a:lnTo>
                    <a:pt x="115" y="158"/>
                  </a:lnTo>
                  <a:lnTo>
                    <a:pt x="131" y="146"/>
                  </a:lnTo>
                  <a:lnTo>
                    <a:pt x="144" y="135"/>
                  </a:lnTo>
                  <a:lnTo>
                    <a:pt x="155" y="123"/>
                  </a:lnTo>
                  <a:lnTo>
                    <a:pt x="166" y="109"/>
                  </a:lnTo>
                  <a:lnTo>
                    <a:pt x="177" y="95"/>
                  </a:lnTo>
                  <a:lnTo>
                    <a:pt x="188" y="79"/>
                  </a:lnTo>
                  <a:lnTo>
                    <a:pt x="198" y="62"/>
                  </a:lnTo>
                  <a:lnTo>
                    <a:pt x="207" y="43"/>
                  </a:lnTo>
                  <a:lnTo>
                    <a:pt x="216" y="22"/>
                  </a:lnTo>
                  <a:lnTo>
                    <a:pt x="223" y="0"/>
                  </a:lnTo>
                  <a:lnTo>
                    <a:pt x="315" y="0"/>
                  </a:lnTo>
                  <a:lnTo>
                    <a:pt x="315" y="1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89" name="Freeform 17"/>
            <p:cNvSpPr>
              <a:spLocks/>
            </p:cNvSpPr>
            <p:nvPr/>
          </p:nvSpPr>
          <p:spPr bwMode="auto">
            <a:xfrm>
              <a:off x="257" y="243"/>
              <a:ext cx="118" cy="110"/>
            </a:xfrm>
            <a:custGeom>
              <a:avLst/>
              <a:gdLst>
                <a:gd name="T0" fmla="*/ 15 w 118"/>
                <a:gd name="T1" fmla="*/ 6 h 110"/>
                <a:gd name="T2" fmla="*/ 12 w 118"/>
                <a:gd name="T3" fmla="*/ 2 h 110"/>
                <a:gd name="T4" fmla="*/ 9 w 118"/>
                <a:gd name="T5" fmla="*/ 0 h 110"/>
                <a:gd name="T6" fmla="*/ 6 w 118"/>
                <a:gd name="T7" fmla="*/ 0 h 110"/>
                <a:gd name="T8" fmla="*/ 3 w 118"/>
                <a:gd name="T9" fmla="*/ 2 h 110"/>
                <a:gd name="T10" fmla="*/ 0 w 118"/>
                <a:gd name="T11" fmla="*/ 6 h 110"/>
                <a:gd name="T12" fmla="*/ 1 w 118"/>
                <a:gd name="T13" fmla="*/ 8 h 110"/>
                <a:gd name="T14" fmla="*/ 4 w 118"/>
                <a:gd name="T15" fmla="*/ 11 h 110"/>
                <a:gd name="T16" fmla="*/ 7 w 118"/>
                <a:gd name="T17" fmla="*/ 14 h 110"/>
                <a:gd name="T18" fmla="*/ 9 w 118"/>
                <a:gd name="T19" fmla="*/ 16 h 110"/>
                <a:gd name="T20" fmla="*/ 11 w 118"/>
                <a:gd name="T21" fmla="*/ 19 h 110"/>
                <a:gd name="T22" fmla="*/ 14 w 118"/>
                <a:gd name="T23" fmla="*/ 21 h 110"/>
                <a:gd name="T24" fmla="*/ 16 w 118"/>
                <a:gd name="T25" fmla="*/ 23 h 110"/>
                <a:gd name="T26" fmla="*/ 6 w 118"/>
                <a:gd name="T27" fmla="*/ 41 h 110"/>
                <a:gd name="T28" fmla="*/ 4 w 118"/>
                <a:gd name="T29" fmla="*/ 60 h 110"/>
                <a:gd name="T30" fmla="*/ 10 w 118"/>
                <a:gd name="T31" fmla="*/ 79 h 110"/>
                <a:gd name="T32" fmla="*/ 26 w 118"/>
                <a:gd name="T33" fmla="*/ 97 h 110"/>
                <a:gd name="T34" fmla="*/ 34 w 118"/>
                <a:gd name="T35" fmla="*/ 102 h 110"/>
                <a:gd name="T36" fmla="*/ 44 w 118"/>
                <a:gd name="T37" fmla="*/ 106 h 110"/>
                <a:gd name="T38" fmla="*/ 54 w 118"/>
                <a:gd name="T39" fmla="*/ 109 h 110"/>
                <a:gd name="T40" fmla="*/ 65 w 118"/>
                <a:gd name="T41" fmla="*/ 110 h 110"/>
                <a:gd name="T42" fmla="*/ 75 w 118"/>
                <a:gd name="T43" fmla="*/ 110 h 110"/>
                <a:gd name="T44" fmla="*/ 86 w 118"/>
                <a:gd name="T45" fmla="*/ 109 h 110"/>
                <a:gd name="T46" fmla="*/ 96 w 118"/>
                <a:gd name="T47" fmla="*/ 105 h 110"/>
                <a:gd name="T48" fmla="*/ 105 w 118"/>
                <a:gd name="T49" fmla="*/ 99 h 110"/>
                <a:gd name="T50" fmla="*/ 116 w 118"/>
                <a:gd name="T51" fmla="*/ 81 h 110"/>
                <a:gd name="T52" fmla="*/ 118 w 118"/>
                <a:gd name="T53" fmla="*/ 61 h 110"/>
                <a:gd name="T54" fmla="*/ 112 w 118"/>
                <a:gd name="T55" fmla="*/ 41 h 110"/>
                <a:gd name="T56" fmla="*/ 103 w 118"/>
                <a:gd name="T57" fmla="*/ 24 h 110"/>
                <a:gd name="T58" fmla="*/ 95 w 118"/>
                <a:gd name="T59" fmla="*/ 15 h 110"/>
                <a:gd name="T60" fmla="*/ 85 w 118"/>
                <a:gd name="T61" fmla="*/ 9 h 110"/>
                <a:gd name="T62" fmla="*/ 75 w 118"/>
                <a:gd name="T63" fmla="*/ 6 h 110"/>
                <a:gd name="T64" fmla="*/ 65 w 118"/>
                <a:gd name="T65" fmla="*/ 3 h 110"/>
                <a:gd name="T66" fmla="*/ 54 w 118"/>
                <a:gd name="T67" fmla="*/ 3 h 110"/>
                <a:gd name="T68" fmla="*/ 44 w 118"/>
                <a:gd name="T69" fmla="*/ 6 h 110"/>
                <a:gd name="T70" fmla="*/ 34 w 118"/>
                <a:gd name="T71" fmla="*/ 10 h 110"/>
                <a:gd name="T72" fmla="*/ 25 w 118"/>
                <a:gd name="T73" fmla="*/ 15 h 110"/>
                <a:gd name="T74" fmla="*/ 22 w 118"/>
                <a:gd name="T75" fmla="*/ 13 h 110"/>
                <a:gd name="T76" fmla="*/ 20 w 118"/>
                <a:gd name="T77" fmla="*/ 11 h 110"/>
                <a:gd name="T78" fmla="*/ 17 w 118"/>
                <a:gd name="T79" fmla="*/ 8 h 110"/>
                <a:gd name="T80" fmla="*/ 15 w 118"/>
                <a:gd name="T8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110">
                  <a:moveTo>
                    <a:pt x="15" y="6"/>
                  </a:moveTo>
                  <a:lnTo>
                    <a:pt x="12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6"/>
                  </a:lnTo>
                  <a:lnTo>
                    <a:pt x="1" y="8"/>
                  </a:lnTo>
                  <a:lnTo>
                    <a:pt x="4" y="11"/>
                  </a:lnTo>
                  <a:lnTo>
                    <a:pt x="7" y="14"/>
                  </a:lnTo>
                  <a:lnTo>
                    <a:pt x="9" y="16"/>
                  </a:lnTo>
                  <a:lnTo>
                    <a:pt x="11" y="19"/>
                  </a:lnTo>
                  <a:lnTo>
                    <a:pt x="14" y="21"/>
                  </a:lnTo>
                  <a:lnTo>
                    <a:pt x="16" y="23"/>
                  </a:lnTo>
                  <a:lnTo>
                    <a:pt x="6" y="41"/>
                  </a:lnTo>
                  <a:lnTo>
                    <a:pt x="4" y="60"/>
                  </a:lnTo>
                  <a:lnTo>
                    <a:pt x="10" y="79"/>
                  </a:lnTo>
                  <a:lnTo>
                    <a:pt x="26" y="97"/>
                  </a:lnTo>
                  <a:lnTo>
                    <a:pt x="34" y="102"/>
                  </a:lnTo>
                  <a:lnTo>
                    <a:pt x="44" y="106"/>
                  </a:lnTo>
                  <a:lnTo>
                    <a:pt x="54" y="109"/>
                  </a:lnTo>
                  <a:lnTo>
                    <a:pt x="65" y="110"/>
                  </a:lnTo>
                  <a:lnTo>
                    <a:pt x="75" y="110"/>
                  </a:lnTo>
                  <a:lnTo>
                    <a:pt x="86" y="109"/>
                  </a:lnTo>
                  <a:lnTo>
                    <a:pt x="96" y="105"/>
                  </a:lnTo>
                  <a:lnTo>
                    <a:pt x="105" y="99"/>
                  </a:lnTo>
                  <a:lnTo>
                    <a:pt x="116" y="81"/>
                  </a:lnTo>
                  <a:lnTo>
                    <a:pt x="118" y="61"/>
                  </a:lnTo>
                  <a:lnTo>
                    <a:pt x="112" y="41"/>
                  </a:lnTo>
                  <a:lnTo>
                    <a:pt x="103" y="24"/>
                  </a:lnTo>
                  <a:lnTo>
                    <a:pt x="95" y="15"/>
                  </a:lnTo>
                  <a:lnTo>
                    <a:pt x="85" y="9"/>
                  </a:lnTo>
                  <a:lnTo>
                    <a:pt x="75" y="6"/>
                  </a:lnTo>
                  <a:lnTo>
                    <a:pt x="65" y="3"/>
                  </a:lnTo>
                  <a:lnTo>
                    <a:pt x="54" y="3"/>
                  </a:lnTo>
                  <a:lnTo>
                    <a:pt x="44" y="6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22" y="13"/>
                  </a:lnTo>
                  <a:lnTo>
                    <a:pt x="20" y="11"/>
                  </a:lnTo>
                  <a:lnTo>
                    <a:pt x="17" y="8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0" name="Freeform 18"/>
            <p:cNvSpPr>
              <a:spLocks/>
            </p:cNvSpPr>
            <p:nvPr/>
          </p:nvSpPr>
          <p:spPr bwMode="auto">
            <a:xfrm>
              <a:off x="276" y="261"/>
              <a:ext cx="79" cy="74"/>
            </a:xfrm>
            <a:custGeom>
              <a:avLst/>
              <a:gdLst>
                <a:gd name="T0" fmla="*/ 8 w 79"/>
                <a:gd name="T1" fmla="*/ 8 h 74"/>
                <a:gd name="T2" fmla="*/ 1 w 79"/>
                <a:gd name="T3" fmla="*/ 20 h 74"/>
                <a:gd name="T4" fmla="*/ 0 w 79"/>
                <a:gd name="T5" fmla="*/ 37 h 74"/>
                <a:gd name="T6" fmla="*/ 5 w 79"/>
                <a:gd name="T7" fmla="*/ 54 h 74"/>
                <a:gd name="T8" fmla="*/ 15 w 79"/>
                <a:gd name="T9" fmla="*/ 65 h 74"/>
                <a:gd name="T10" fmla="*/ 20 w 79"/>
                <a:gd name="T11" fmla="*/ 68 h 74"/>
                <a:gd name="T12" fmla="*/ 27 w 79"/>
                <a:gd name="T13" fmla="*/ 72 h 74"/>
                <a:gd name="T14" fmla="*/ 33 w 79"/>
                <a:gd name="T15" fmla="*/ 74 h 74"/>
                <a:gd name="T16" fmla="*/ 41 w 79"/>
                <a:gd name="T17" fmla="*/ 74 h 74"/>
                <a:gd name="T18" fmla="*/ 48 w 79"/>
                <a:gd name="T19" fmla="*/ 74 h 74"/>
                <a:gd name="T20" fmla="*/ 54 w 79"/>
                <a:gd name="T21" fmla="*/ 72 h 74"/>
                <a:gd name="T22" fmla="*/ 61 w 79"/>
                <a:gd name="T23" fmla="*/ 68 h 74"/>
                <a:gd name="T24" fmla="*/ 68 w 79"/>
                <a:gd name="T25" fmla="*/ 63 h 74"/>
                <a:gd name="T26" fmla="*/ 76 w 79"/>
                <a:gd name="T27" fmla="*/ 52 h 74"/>
                <a:gd name="T28" fmla="*/ 79 w 79"/>
                <a:gd name="T29" fmla="*/ 38 h 74"/>
                <a:gd name="T30" fmla="*/ 76 w 79"/>
                <a:gd name="T31" fmla="*/ 25 h 74"/>
                <a:gd name="T32" fmla="*/ 69 w 79"/>
                <a:gd name="T33" fmla="*/ 13 h 74"/>
                <a:gd name="T34" fmla="*/ 63 w 79"/>
                <a:gd name="T35" fmla="*/ 8 h 74"/>
                <a:gd name="T36" fmla="*/ 57 w 79"/>
                <a:gd name="T37" fmla="*/ 4 h 74"/>
                <a:gd name="T38" fmla="*/ 48 w 79"/>
                <a:gd name="T39" fmla="*/ 1 h 74"/>
                <a:gd name="T40" fmla="*/ 39 w 79"/>
                <a:gd name="T41" fmla="*/ 0 h 74"/>
                <a:gd name="T42" fmla="*/ 30 w 79"/>
                <a:gd name="T43" fmla="*/ 0 h 74"/>
                <a:gd name="T44" fmla="*/ 21 w 79"/>
                <a:gd name="T45" fmla="*/ 1 h 74"/>
                <a:gd name="T46" fmla="*/ 13 w 79"/>
                <a:gd name="T47" fmla="*/ 3 h 74"/>
                <a:gd name="T48" fmla="*/ 8 w 79"/>
                <a:gd name="T4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74">
                  <a:moveTo>
                    <a:pt x="8" y="8"/>
                  </a:moveTo>
                  <a:lnTo>
                    <a:pt x="1" y="20"/>
                  </a:lnTo>
                  <a:lnTo>
                    <a:pt x="0" y="37"/>
                  </a:lnTo>
                  <a:lnTo>
                    <a:pt x="5" y="54"/>
                  </a:lnTo>
                  <a:lnTo>
                    <a:pt x="15" y="65"/>
                  </a:lnTo>
                  <a:lnTo>
                    <a:pt x="20" y="68"/>
                  </a:lnTo>
                  <a:lnTo>
                    <a:pt x="27" y="72"/>
                  </a:lnTo>
                  <a:lnTo>
                    <a:pt x="33" y="74"/>
                  </a:lnTo>
                  <a:lnTo>
                    <a:pt x="41" y="74"/>
                  </a:lnTo>
                  <a:lnTo>
                    <a:pt x="48" y="74"/>
                  </a:lnTo>
                  <a:lnTo>
                    <a:pt x="54" y="72"/>
                  </a:lnTo>
                  <a:lnTo>
                    <a:pt x="61" y="68"/>
                  </a:lnTo>
                  <a:lnTo>
                    <a:pt x="68" y="63"/>
                  </a:lnTo>
                  <a:lnTo>
                    <a:pt x="76" y="52"/>
                  </a:lnTo>
                  <a:lnTo>
                    <a:pt x="79" y="38"/>
                  </a:lnTo>
                  <a:lnTo>
                    <a:pt x="76" y="25"/>
                  </a:lnTo>
                  <a:lnTo>
                    <a:pt x="69" y="13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8" y="1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3" y="3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1" name="Freeform 19"/>
            <p:cNvSpPr>
              <a:spLocks/>
            </p:cNvSpPr>
            <p:nvPr/>
          </p:nvSpPr>
          <p:spPr bwMode="auto">
            <a:xfrm>
              <a:off x="405" y="248"/>
              <a:ext cx="97" cy="177"/>
            </a:xfrm>
            <a:custGeom>
              <a:avLst/>
              <a:gdLst>
                <a:gd name="T0" fmla="*/ 82 w 97"/>
                <a:gd name="T1" fmla="*/ 16 h 177"/>
                <a:gd name="T2" fmla="*/ 87 w 97"/>
                <a:gd name="T3" fmla="*/ 21 h 177"/>
                <a:gd name="T4" fmla="*/ 94 w 97"/>
                <a:gd name="T5" fmla="*/ 19 h 177"/>
                <a:gd name="T6" fmla="*/ 97 w 97"/>
                <a:gd name="T7" fmla="*/ 16 h 177"/>
                <a:gd name="T8" fmla="*/ 95 w 97"/>
                <a:gd name="T9" fmla="*/ 8 h 177"/>
                <a:gd name="T10" fmla="*/ 91 w 97"/>
                <a:gd name="T11" fmla="*/ 4 h 177"/>
                <a:gd name="T12" fmla="*/ 84 w 97"/>
                <a:gd name="T13" fmla="*/ 2 h 177"/>
                <a:gd name="T14" fmla="*/ 77 w 97"/>
                <a:gd name="T15" fmla="*/ 1 h 177"/>
                <a:gd name="T16" fmla="*/ 69 w 97"/>
                <a:gd name="T17" fmla="*/ 0 h 177"/>
                <a:gd name="T18" fmla="*/ 60 w 97"/>
                <a:gd name="T19" fmla="*/ 1 h 177"/>
                <a:gd name="T20" fmla="*/ 52 w 97"/>
                <a:gd name="T21" fmla="*/ 3 h 177"/>
                <a:gd name="T22" fmla="*/ 44 w 97"/>
                <a:gd name="T23" fmla="*/ 5 h 177"/>
                <a:gd name="T24" fmla="*/ 37 w 97"/>
                <a:gd name="T25" fmla="*/ 8 h 177"/>
                <a:gd name="T26" fmla="*/ 31 w 97"/>
                <a:gd name="T27" fmla="*/ 12 h 177"/>
                <a:gd name="T28" fmla="*/ 25 w 97"/>
                <a:gd name="T29" fmla="*/ 19 h 177"/>
                <a:gd name="T30" fmla="*/ 19 w 97"/>
                <a:gd name="T31" fmla="*/ 28 h 177"/>
                <a:gd name="T32" fmla="*/ 12 w 97"/>
                <a:gd name="T33" fmla="*/ 38 h 177"/>
                <a:gd name="T34" fmla="*/ 6 w 97"/>
                <a:gd name="T35" fmla="*/ 51 h 177"/>
                <a:gd name="T36" fmla="*/ 3 w 97"/>
                <a:gd name="T37" fmla="*/ 64 h 177"/>
                <a:gd name="T38" fmla="*/ 0 w 97"/>
                <a:gd name="T39" fmla="*/ 76 h 177"/>
                <a:gd name="T40" fmla="*/ 0 w 97"/>
                <a:gd name="T41" fmla="*/ 89 h 177"/>
                <a:gd name="T42" fmla="*/ 2 w 97"/>
                <a:gd name="T43" fmla="*/ 103 h 177"/>
                <a:gd name="T44" fmla="*/ 6 w 97"/>
                <a:gd name="T45" fmla="*/ 117 h 177"/>
                <a:gd name="T46" fmla="*/ 13 w 97"/>
                <a:gd name="T47" fmla="*/ 130 h 177"/>
                <a:gd name="T48" fmla="*/ 21 w 97"/>
                <a:gd name="T49" fmla="*/ 141 h 177"/>
                <a:gd name="T50" fmla="*/ 29 w 97"/>
                <a:gd name="T51" fmla="*/ 152 h 177"/>
                <a:gd name="T52" fmla="*/ 37 w 97"/>
                <a:gd name="T53" fmla="*/ 161 h 177"/>
                <a:gd name="T54" fmla="*/ 46 w 97"/>
                <a:gd name="T55" fmla="*/ 169 h 177"/>
                <a:gd name="T56" fmla="*/ 54 w 97"/>
                <a:gd name="T57" fmla="*/ 176 h 177"/>
                <a:gd name="T58" fmla="*/ 59 w 97"/>
                <a:gd name="T59" fmla="*/ 177 h 177"/>
                <a:gd name="T60" fmla="*/ 64 w 97"/>
                <a:gd name="T61" fmla="*/ 177 h 177"/>
                <a:gd name="T62" fmla="*/ 66 w 97"/>
                <a:gd name="T63" fmla="*/ 175 h 177"/>
                <a:gd name="T64" fmla="*/ 63 w 97"/>
                <a:gd name="T65" fmla="*/ 169 h 177"/>
                <a:gd name="T66" fmla="*/ 57 w 97"/>
                <a:gd name="T67" fmla="*/ 165 h 177"/>
                <a:gd name="T68" fmla="*/ 50 w 97"/>
                <a:gd name="T69" fmla="*/ 158 h 177"/>
                <a:gd name="T70" fmla="*/ 40 w 97"/>
                <a:gd name="T71" fmla="*/ 150 h 177"/>
                <a:gd name="T72" fmla="*/ 31 w 97"/>
                <a:gd name="T73" fmla="*/ 138 h 177"/>
                <a:gd name="T74" fmla="*/ 22 w 97"/>
                <a:gd name="T75" fmla="*/ 124 h 177"/>
                <a:gd name="T76" fmla="*/ 15 w 97"/>
                <a:gd name="T77" fmla="*/ 109 h 177"/>
                <a:gd name="T78" fmla="*/ 11 w 97"/>
                <a:gd name="T79" fmla="*/ 92 h 177"/>
                <a:gd name="T80" fmla="*/ 12 w 97"/>
                <a:gd name="T81" fmla="*/ 72 h 177"/>
                <a:gd name="T82" fmla="*/ 18 w 97"/>
                <a:gd name="T83" fmla="*/ 53 h 177"/>
                <a:gd name="T84" fmla="*/ 25 w 97"/>
                <a:gd name="T85" fmla="*/ 39 h 177"/>
                <a:gd name="T86" fmla="*/ 35 w 97"/>
                <a:gd name="T87" fmla="*/ 28 h 177"/>
                <a:gd name="T88" fmla="*/ 46 w 97"/>
                <a:gd name="T89" fmla="*/ 21 h 177"/>
                <a:gd name="T90" fmla="*/ 57 w 97"/>
                <a:gd name="T91" fmla="*/ 15 h 177"/>
                <a:gd name="T92" fmla="*/ 67 w 97"/>
                <a:gd name="T93" fmla="*/ 13 h 177"/>
                <a:gd name="T94" fmla="*/ 76 w 97"/>
                <a:gd name="T95" fmla="*/ 14 h 177"/>
                <a:gd name="T96" fmla="*/ 82 w 97"/>
                <a:gd name="T97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" h="177">
                  <a:moveTo>
                    <a:pt x="82" y="16"/>
                  </a:moveTo>
                  <a:lnTo>
                    <a:pt x="87" y="21"/>
                  </a:lnTo>
                  <a:lnTo>
                    <a:pt x="94" y="19"/>
                  </a:lnTo>
                  <a:lnTo>
                    <a:pt x="97" y="16"/>
                  </a:lnTo>
                  <a:lnTo>
                    <a:pt x="95" y="8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7" y="1"/>
                  </a:lnTo>
                  <a:lnTo>
                    <a:pt x="69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4" y="5"/>
                  </a:lnTo>
                  <a:lnTo>
                    <a:pt x="37" y="8"/>
                  </a:lnTo>
                  <a:lnTo>
                    <a:pt x="31" y="12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2" y="38"/>
                  </a:lnTo>
                  <a:lnTo>
                    <a:pt x="6" y="51"/>
                  </a:lnTo>
                  <a:lnTo>
                    <a:pt x="3" y="64"/>
                  </a:lnTo>
                  <a:lnTo>
                    <a:pt x="0" y="76"/>
                  </a:lnTo>
                  <a:lnTo>
                    <a:pt x="0" y="89"/>
                  </a:lnTo>
                  <a:lnTo>
                    <a:pt x="2" y="103"/>
                  </a:lnTo>
                  <a:lnTo>
                    <a:pt x="6" y="117"/>
                  </a:lnTo>
                  <a:lnTo>
                    <a:pt x="13" y="130"/>
                  </a:lnTo>
                  <a:lnTo>
                    <a:pt x="21" y="141"/>
                  </a:lnTo>
                  <a:lnTo>
                    <a:pt x="29" y="152"/>
                  </a:lnTo>
                  <a:lnTo>
                    <a:pt x="37" y="161"/>
                  </a:lnTo>
                  <a:lnTo>
                    <a:pt x="46" y="169"/>
                  </a:lnTo>
                  <a:lnTo>
                    <a:pt x="54" y="176"/>
                  </a:lnTo>
                  <a:lnTo>
                    <a:pt x="59" y="177"/>
                  </a:lnTo>
                  <a:lnTo>
                    <a:pt x="64" y="177"/>
                  </a:lnTo>
                  <a:lnTo>
                    <a:pt x="66" y="175"/>
                  </a:lnTo>
                  <a:lnTo>
                    <a:pt x="63" y="169"/>
                  </a:lnTo>
                  <a:lnTo>
                    <a:pt x="57" y="165"/>
                  </a:lnTo>
                  <a:lnTo>
                    <a:pt x="50" y="158"/>
                  </a:lnTo>
                  <a:lnTo>
                    <a:pt x="40" y="150"/>
                  </a:lnTo>
                  <a:lnTo>
                    <a:pt x="31" y="138"/>
                  </a:lnTo>
                  <a:lnTo>
                    <a:pt x="22" y="124"/>
                  </a:lnTo>
                  <a:lnTo>
                    <a:pt x="15" y="109"/>
                  </a:lnTo>
                  <a:lnTo>
                    <a:pt x="11" y="92"/>
                  </a:lnTo>
                  <a:lnTo>
                    <a:pt x="12" y="72"/>
                  </a:lnTo>
                  <a:lnTo>
                    <a:pt x="18" y="53"/>
                  </a:lnTo>
                  <a:lnTo>
                    <a:pt x="25" y="39"/>
                  </a:lnTo>
                  <a:lnTo>
                    <a:pt x="35" y="28"/>
                  </a:lnTo>
                  <a:lnTo>
                    <a:pt x="46" y="21"/>
                  </a:lnTo>
                  <a:lnTo>
                    <a:pt x="57" y="15"/>
                  </a:lnTo>
                  <a:lnTo>
                    <a:pt x="67" y="13"/>
                  </a:lnTo>
                  <a:lnTo>
                    <a:pt x="76" y="14"/>
                  </a:lnTo>
                  <a:lnTo>
                    <a:pt x="82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2" name="Freeform 20"/>
            <p:cNvSpPr>
              <a:spLocks/>
            </p:cNvSpPr>
            <p:nvPr/>
          </p:nvSpPr>
          <p:spPr bwMode="auto">
            <a:xfrm>
              <a:off x="747" y="173"/>
              <a:ext cx="310" cy="128"/>
            </a:xfrm>
            <a:custGeom>
              <a:avLst/>
              <a:gdLst>
                <a:gd name="T0" fmla="*/ 298 w 310"/>
                <a:gd name="T1" fmla="*/ 1 h 128"/>
                <a:gd name="T2" fmla="*/ 283 w 310"/>
                <a:gd name="T3" fmla="*/ 20 h 128"/>
                <a:gd name="T4" fmla="*/ 269 w 310"/>
                <a:gd name="T5" fmla="*/ 36 h 128"/>
                <a:gd name="T6" fmla="*/ 252 w 310"/>
                <a:gd name="T7" fmla="*/ 50 h 128"/>
                <a:gd name="T8" fmla="*/ 236 w 310"/>
                <a:gd name="T9" fmla="*/ 63 h 128"/>
                <a:gd name="T10" fmla="*/ 218 w 310"/>
                <a:gd name="T11" fmla="*/ 75 h 128"/>
                <a:gd name="T12" fmla="*/ 200 w 310"/>
                <a:gd name="T13" fmla="*/ 84 h 128"/>
                <a:gd name="T14" fmla="*/ 181 w 310"/>
                <a:gd name="T15" fmla="*/ 91 h 128"/>
                <a:gd name="T16" fmla="*/ 162 w 310"/>
                <a:gd name="T17" fmla="*/ 98 h 128"/>
                <a:gd name="T18" fmla="*/ 142 w 310"/>
                <a:gd name="T19" fmla="*/ 104 h 128"/>
                <a:gd name="T20" fmla="*/ 122 w 310"/>
                <a:gd name="T21" fmla="*/ 108 h 128"/>
                <a:gd name="T22" fmla="*/ 102 w 310"/>
                <a:gd name="T23" fmla="*/ 111 h 128"/>
                <a:gd name="T24" fmla="*/ 83 w 310"/>
                <a:gd name="T25" fmla="*/ 113 h 128"/>
                <a:gd name="T26" fmla="*/ 61 w 310"/>
                <a:gd name="T27" fmla="*/ 114 h 128"/>
                <a:gd name="T28" fmla="*/ 41 w 310"/>
                <a:gd name="T29" fmla="*/ 115 h 128"/>
                <a:gd name="T30" fmla="*/ 20 w 310"/>
                <a:gd name="T31" fmla="*/ 116 h 128"/>
                <a:gd name="T32" fmla="*/ 0 w 310"/>
                <a:gd name="T33" fmla="*/ 116 h 128"/>
                <a:gd name="T34" fmla="*/ 0 w 310"/>
                <a:gd name="T35" fmla="*/ 127 h 128"/>
                <a:gd name="T36" fmla="*/ 22 w 310"/>
                <a:gd name="T37" fmla="*/ 128 h 128"/>
                <a:gd name="T38" fmla="*/ 43 w 310"/>
                <a:gd name="T39" fmla="*/ 128 h 128"/>
                <a:gd name="T40" fmla="*/ 65 w 310"/>
                <a:gd name="T41" fmla="*/ 127 h 128"/>
                <a:gd name="T42" fmla="*/ 86 w 310"/>
                <a:gd name="T43" fmla="*/ 125 h 128"/>
                <a:gd name="T44" fmla="*/ 107 w 310"/>
                <a:gd name="T45" fmla="*/ 123 h 128"/>
                <a:gd name="T46" fmla="*/ 128 w 310"/>
                <a:gd name="T47" fmla="*/ 119 h 128"/>
                <a:gd name="T48" fmla="*/ 148 w 310"/>
                <a:gd name="T49" fmla="*/ 114 h 128"/>
                <a:gd name="T50" fmla="*/ 169 w 310"/>
                <a:gd name="T51" fmla="*/ 108 h 128"/>
                <a:gd name="T52" fmla="*/ 188 w 310"/>
                <a:gd name="T53" fmla="*/ 101 h 128"/>
                <a:gd name="T54" fmla="*/ 207 w 310"/>
                <a:gd name="T55" fmla="*/ 93 h 128"/>
                <a:gd name="T56" fmla="*/ 224 w 310"/>
                <a:gd name="T57" fmla="*/ 83 h 128"/>
                <a:gd name="T58" fmla="*/ 242 w 310"/>
                <a:gd name="T59" fmla="*/ 72 h 128"/>
                <a:gd name="T60" fmla="*/ 259 w 310"/>
                <a:gd name="T61" fmla="*/ 60 h 128"/>
                <a:gd name="T62" fmla="*/ 273 w 310"/>
                <a:gd name="T63" fmla="*/ 46 h 128"/>
                <a:gd name="T64" fmla="*/ 288 w 310"/>
                <a:gd name="T65" fmla="*/ 32 h 128"/>
                <a:gd name="T66" fmla="*/ 300 w 310"/>
                <a:gd name="T67" fmla="*/ 15 h 128"/>
                <a:gd name="T68" fmla="*/ 302 w 310"/>
                <a:gd name="T69" fmla="*/ 11 h 128"/>
                <a:gd name="T70" fmla="*/ 305 w 310"/>
                <a:gd name="T71" fmla="*/ 7 h 128"/>
                <a:gd name="T72" fmla="*/ 308 w 310"/>
                <a:gd name="T73" fmla="*/ 4 h 128"/>
                <a:gd name="T74" fmla="*/ 310 w 310"/>
                <a:gd name="T75" fmla="*/ 0 h 128"/>
                <a:gd name="T76" fmla="*/ 298 w 310"/>
                <a:gd name="T7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0" h="128">
                  <a:moveTo>
                    <a:pt x="298" y="1"/>
                  </a:moveTo>
                  <a:lnTo>
                    <a:pt x="283" y="20"/>
                  </a:lnTo>
                  <a:lnTo>
                    <a:pt x="269" y="36"/>
                  </a:lnTo>
                  <a:lnTo>
                    <a:pt x="252" y="50"/>
                  </a:lnTo>
                  <a:lnTo>
                    <a:pt x="236" y="63"/>
                  </a:lnTo>
                  <a:lnTo>
                    <a:pt x="218" y="75"/>
                  </a:lnTo>
                  <a:lnTo>
                    <a:pt x="200" y="84"/>
                  </a:lnTo>
                  <a:lnTo>
                    <a:pt x="181" y="91"/>
                  </a:lnTo>
                  <a:lnTo>
                    <a:pt x="162" y="98"/>
                  </a:lnTo>
                  <a:lnTo>
                    <a:pt x="142" y="104"/>
                  </a:lnTo>
                  <a:lnTo>
                    <a:pt x="122" y="108"/>
                  </a:lnTo>
                  <a:lnTo>
                    <a:pt x="102" y="111"/>
                  </a:lnTo>
                  <a:lnTo>
                    <a:pt x="83" y="113"/>
                  </a:lnTo>
                  <a:lnTo>
                    <a:pt x="61" y="114"/>
                  </a:lnTo>
                  <a:lnTo>
                    <a:pt x="41" y="115"/>
                  </a:lnTo>
                  <a:lnTo>
                    <a:pt x="20" y="116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22" y="128"/>
                  </a:lnTo>
                  <a:lnTo>
                    <a:pt x="43" y="128"/>
                  </a:lnTo>
                  <a:lnTo>
                    <a:pt x="65" y="127"/>
                  </a:lnTo>
                  <a:lnTo>
                    <a:pt x="86" y="125"/>
                  </a:lnTo>
                  <a:lnTo>
                    <a:pt x="107" y="123"/>
                  </a:lnTo>
                  <a:lnTo>
                    <a:pt x="128" y="119"/>
                  </a:lnTo>
                  <a:lnTo>
                    <a:pt x="148" y="114"/>
                  </a:lnTo>
                  <a:lnTo>
                    <a:pt x="169" y="108"/>
                  </a:lnTo>
                  <a:lnTo>
                    <a:pt x="188" y="101"/>
                  </a:lnTo>
                  <a:lnTo>
                    <a:pt x="207" y="93"/>
                  </a:lnTo>
                  <a:lnTo>
                    <a:pt x="224" y="83"/>
                  </a:lnTo>
                  <a:lnTo>
                    <a:pt x="242" y="72"/>
                  </a:lnTo>
                  <a:lnTo>
                    <a:pt x="259" y="60"/>
                  </a:lnTo>
                  <a:lnTo>
                    <a:pt x="273" y="46"/>
                  </a:lnTo>
                  <a:lnTo>
                    <a:pt x="288" y="32"/>
                  </a:lnTo>
                  <a:lnTo>
                    <a:pt x="300" y="15"/>
                  </a:lnTo>
                  <a:lnTo>
                    <a:pt x="302" y="11"/>
                  </a:lnTo>
                  <a:lnTo>
                    <a:pt x="305" y="7"/>
                  </a:lnTo>
                  <a:lnTo>
                    <a:pt x="308" y="4"/>
                  </a:lnTo>
                  <a:lnTo>
                    <a:pt x="310" y="0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3" name="Freeform 21"/>
            <p:cNvSpPr>
              <a:spLocks/>
            </p:cNvSpPr>
            <p:nvPr/>
          </p:nvSpPr>
          <p:spPr bwMode="auto">
            <a:xfrm>
              <a:off x="912" y="40"/>
              <a:ext cx="1912" cy="149"/>
            </a:xfrm>
            <a:custGeom>
              <a:avLst/>
              <a:gdLst>
                <a:gd name="T0" fmla="*/ 133 w 1912"/>
                <a:gd name="T1" fmla="*/ 134 h 149"/>
                <a:gd name="T2" fmla="*/ 140 w 1912"/>
                <a:gd name="T3" fmla="*/ 122 h 149"/>
                <a:gd name="T4" fmla="*/ 148 w 1912"/>
                <a:gd name="T5" fmla="*/ 108 h 149"/>
                <a:gd name="T6" fmla="*/ 155 w 1912"/>
                <a:gd name="T7" fmla="*/ 94 h 149"/>
                <a:gd name="T8" fmla="*/ 162 w 1912"/>
                <a:gd name="T9" fmla="*/ 80 h 149"/>
                <a:gd name="T10" fmla="*/ 59 w 1912"/>
                <a:gd name="T11" fmla="*/ 80 h 149"/>
                <a:gd name="T12" fmla="*/ 21 w 1912"/>
                <a:gd name="T13" fmla="*/ 137 h 149"/>
                <a:gd name="T14" fmla="*/ 347 w 1912"/>
                <a:gd name="T15" fmla="*/ 137 h 149"/>
                <a:gd name="T16" fmla="*/ 364 w 1912"/>
                <a:gd name="T17" fmla="*/ 107 h 149"/>
                <a:gd name="T18" fmla="*/ 386 w 1912"/>
                <a:gd name="T19" fmla="*/ 80 h 149"/>
                <a:gd name="T20" fmla="*/ 410 w 1912"/>
                <a:gd name="T21" fmla="*/ 58 h 149"/>
                <a:gd name="T22" fmla="*/ 435 w 1912"/>
                <a:gd name="T23" fmla="*/ 40 h 149"/>
                <a:gd name="T24" fmla="*/ 463 w 1912"/>
                <a:gd name="T25" fmla="*/ 25 h 149"/>
                <a:gd name="T26" fmla="*/ 492 w 1912"/>
                <a:gd name="T27" fmla="*/ 15 h 149"/>
                <a:gd name="T28" fmla="*/ 522 w 1912"/>
                <a:gd name="T29" fmla="*/ 6 h 149"/>
                <a:gd name="T30" fmla="*/ 552 w 1912"/>
                <a:gd name="T31" fmla="*/ 2 h 149"/>
                <a:gd name="T32" fmla="*/ 582 w 1912"/>
                <a:gd name="T33" fmla="*/ 0 h 149"/>
                <a:gd name="T34" fmla="*/ 612 w 1912"/>
                <a:gd name="T35" fmla="*/ 0 h 149"/>
                <a:gd name="T36" fmla="*/ 639 w 1912"/>
                <a:gd name="T37" fmla="*/ 2 h 149"/>
                <a:gd name="T38" fmla="*/ 666 w 1912"/>
                <a:gd name="T39" fmla="*/ 6 h 149"/>
                <a:gd name="T40" fmla="*/ 692 w 1912"/>
                <a:gd name="T41" fmla="*/ 12 h 149"/>
                <a:gd name="T42" fmla="*/ 714 w 1912"/>
                <a:gd name="T43" fmla="*/ 19 h 149"/>
                <a:gd name="T44" fmla="*/ 733 w 1912"/>
                <a:gd name="T45" fmla="*/ 27 h 149"/>
                <a:gd name="T46" fmla="*/ 749 w 1912"/>
                <a:gd name="T47" fmla="*/ 37 h 149"/>
                <a:gd name="T48" fmla="*/ 1912 w 1912"/>
                <a:gd name="T49" fmla="*/ 37 h 149"/>
                <a:gd name="T50" fmla="*/ 1912 w 1912"/>
                <a:gd name="T51" fmla="*/ 50 h 149"/>
                <a:gd name="T52" fmla="*/ 749 w 1912"/>
                <a:gd name="T53" fmla="*/ 50 h 149"/>
                <a:gd name="T54" fmla="*/ 716 w 1912"/>
                <a:gd name="T55" fmla="*/ 36 h 149"/>
                <a:gd name="T56" fmla="*/ 684 w 1912"/>
                <a:gd name="T57" fmla="*/ 24 h 149"/>
                <a:gd name="T58" fmla="*/ 651 w 1912"/>
                <a:gd name="T59" fmla="*/ 17 h 149"/>
                <a:gd name="T60" fmla="*/ 618 w 1912"/>
                <a:gd name="T61" fmla="*/ 12 h 149"/>
                <a:gd name="T62" fmla="*/ 586 w 1912"/>
                <a:gd name="T63" fmla="*/ 11 h 149"/>
                <a:gd name="T64" fmla="*/ 556 w 1912"/>
                <a:gd name="T65" fmla="*/ 13 h 149"/>
                <a:gd name="T66" fmla="*/ 526 w 1912"/>
                <a:gd name="T67" fmla="*/ 18 h 149"/>
                <a:gd name="T68" fmla="*/ 499 w 1912"/>
                <a:gd name="T69" fmla="*/ 25 h 149"/>
                <a:gd name="T70" fmla="*/ 472 w 1912"/>
                <a:gd name="T71" fmla="*/ 34 h 149"/>
                <a:gd name="T72" fmla="*/ 448 w 1912"/>
                <a:gd name="T73" fmla="*/ 46 h 149"/>
                <a:gd name="T74" fmla="*/ 425 w 1912"/>
                <a:gd name="T75" fmla="*/ 60 h 149"/>
                <a:gd name="T76" fmla="*/ 407 w 1912"/>
                <a:gd name="T77" fmla="*/ 74 h 149"/>
                <a:gd name="T78" fmla="*/ 390 w 1912"/>
                <a:gd name="T79" fmla="*/ 91 h 149"/>
                <a:gd name="T80" fmla="*/ 376 w 1912"/>
                <a:gd name="T81" fmla="*/ 110 h 149"/>
                <a:gd name="T82" fmla="*/ 366 w 1912"/>
                <a:gd name="T83" fmla="*/ 129 h 149"/>
                <a:gd name="T84" fmla="*/ 359 w 1912"/>
                <a:gd name="T85" fmla="*/ 149 h 149"/>
                <a:gd name="T86" fmla="*/ 0 w 1912"/>
                <a:gd name="T87" fmla="*/ 149 h 149"/>
                <a:gd name="T88" fmla="*/ 54 w 1912"/>
                <a:gd name="T89" fmla="*/ 70 h 149"/>
                <a:gd name="T90" fmla="*/ 177 w 1912"/>
                <a:gd name="T91" fmla="*/ 70 h 149"/>
                <a:gd name="T92" fmla="*/ 173 w 1912"/>
                <a:gd name="T93" fmla="*/ 84 h 149"/>
                <a:gd name="T94" fmla="*/ 166 w 1912"/>
                <a:gd name="T95" fmla="*/ 97 h 149"/>
                <a:gd name="T96" fmla="*/ 157 w 1912"/>
                <a:gd name="T97" fmla="*/ 113 h 149"/>
                <a:gd name="T98" fmla="*/ 145 w 1912"/>
                <a:gd name="T99" fmla="*/ 133 h 149"/>
                <a:gd name="T100" fmla="*/ 133 w 1912"/>
                <a:gd name="T101" fmla="*/ 1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2" h="149">
                  <a:moveTo>
                    <a:pt x="133" y="134"/>
                  </a:moveTo>
                  <a:lnTo>
                    <a:pt x="140" y="122"/>
                  </a:lnTo>
                  <a:lnTo>
                    <a:pt x="148" y="108"/>
                  </a:lnTo>
                  <a:lnTo>
                    <a:pt x="155" y="94"/>
                  </a:lnTo>
                  <a:lnTo>
                    <a:pt x="162" y="80"/>
                  </a:lnTo>
                  <a:lnTo>
                    <a:pt x="59" y="80"/>
                  </a:lnTo>
                  <a:lnTo>
                    <a:pt x="21" y="137"/>
                  </a:lnTo>
                  <a:lnTo>
                    <a:pt x="347" y="137"/>
                  </a:lnTo>
                  <a:lnTo>
                    <a:pt x="364" y="107"/>
                  </a:lnTo>
                  <a:lnTo>
                    <a:pt x="386" y="80"/>
                  </a:lnTo>
                  <a:lnTo>
                    <a:pt x="410" y="58"/>
                  </a:lnTo>
                  <a:lnTo>
                    <a:pt x="435" y="40"/>
                  </a:lnTo>
                  <a:lnTo>
                    <a:pt x="463" y="25"/>
                  </a:lnTo>
                  <a:lnTo>
                    <a:pt x="492" y="15"/>
                  </a:lnTo>
                  <a:lnTo>
                    <a:pt x="522" y="6"/>
                  </a:lnTo>
                  <a:lnTo>
                    <a:pt x="552" y="2"/>
                  </a:lnTo>
                  <a:lnTo>
                    <a:pt x="582" y="0"/>
                  </a:lnTo>
                  <a:lnTo>
                    <a:pt x="612" y="0"/>
                  </a:lnTo>
                  <a:lnTo>
                    <a:pt x="639" y="2"/>
                  </a:lnTo>
                  <a:lnTo>
                    <a:pt x="666" y="6"/>
                  </a:lnTo>
                  <a:lnTo>
                    <a:pt x="692" y="12"/>
                  </a:lnTo>
                  <a:lnTo>
                    <a:pt x="714" y="19"/>
                  </a:lnTo>
                  <a:lnTo>
                    <a:pt x="733" y="27"/>
                  </a:lnTo>
                  <a:lnTo>
                    <a:pt x="749" y="37"/>
                  </a:lnTo>
                  <a:lnTo>
                    <a:pt x="1912" y="37"/>
                  </a:lnTo>
                  <a:lnTo>
                    <a:pt x="1912" y="50"/>
                  </a:lnTo>
                  <a:lnTo>
                    <a:pt x="749" y="50"/>
                  </a:lnTo>
                  <a:lnTo>
                    <a:pt x="716" y="36"/>
                  </a:lnTo>
                  <a:lnTo>
                    <a:pt x="684" y="24"/>
                  </a:lnTo>
                  <a:lnTo>
                    <a:pt x="651" y="17"/>
                  </a:lnTo>
                  <a:lnTo>
                    <a:pt x="618" y="12"/>
                  </a:lnTo>
                  <a:lnTo>
                    <a:pt x="586" y="11"/>
                  </a:lnTo>
                  <a:lnTo>
                    <a:pt x="556" y="13"/>
                  </a:lnTo>
                  <a:lnTo>
                    <a:pt x="526" y="18"/>
                  </a:lnTo>
                  <a:lnTo>
                    <a:pt x="499" y="25"/>
                  </a:lnTo>
                  <a:lnTo>
                    <a:pt x="472" y="34"/>
                  </a:lnTo>
                  <a:lnTo>
                    <a:pt x="448" y="46"/>
                  </a:lnTo>
                  <a:lnTo>
                    <a:pt x="425" y="60"/>
                  </a:lnTo>
                  <a:lnTo>
                    <a:pt x="407" y="74"/>
                  </a:lnTo>
                  <a:lnTo>
                    <a:pt x="390" y="91"/>
                  </a:lnTo>
                  <a:lnTo>
                    <a:pt x="376" y="110"/>
                  </a:lnTo>
                  <a:lnTo>
                    <a:pt x="366" y="129"/>
                  </a:lnTo>
                  <a:lnTo>
                    <a:pt x="359" y="149"/>
                  </a:lnTo>
                  <a:lnTo>
                    <a:pt x="0" y="149"/>
                  </a:lnTo>
                  <a:lnTo>
                    <a:pt x="54" y="70"/>
                  </a:lnTo>
                  <a:lnTo>
                    <a:pt x="177" y="70"/>
                  </a:lnTo>
                  <a:lnTo>
                    <a:pt x="173" y="84"/>
                  </a:lnTo>
                  <a:lnTo>
                    <a:pt x="166" y="97"/>
                  </a:lnTo>
                  <a:lnTo>
                    <a:pt x="157" y="113"/>
                  </a:lnTo>
                  <a:lnTo>
                    <a:pt x="145" y="133"/>
                  </a:lnTo>
                  <a:lnTo>
                    <a:pt x="133" y="13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4" name="Freeform 22"/>
            <p:cNvSpPr>
              <a:spLocks/>
            </p:cNvSpPr>
            <p:nvPr/>
          </p:nvSpPr>
          <p:spPr bwMode="auto">
            <a:xfrm>
              <a:off x="1472" y="162"/>
              <a:ext cx="1352" cy="68"/>
            </a:xfrm>
            <a:custGeom>
              <a:avLst/>
              <a:gdLst>
                <a:gd name="T0" fmla="*/ 189 w 1352"/>
                <a:gd name="T1" fmla="*/ 68 h 68"/>
                <a:gd name="T2" fmla="*/ 1352 w 1352"/>
                <a:gd name="T3" fmla="*/ 68 h 68"/>
                <a:gd name="T4" fmla="*/ 1352 w 1352"/>
                <a:gd name="T5" fmla="*/ 55 h 68"/>
                <a:gd name="T6" fmla="*/ 189 w 1352"/>
                <a:gd name="T7" fmla="*/ 55 h 68"/>
                <a:gd name="T8" fmla="*/ 177 w 1352"/>
                <a:gd name="T9" fmla="*/ 46 h 68"/>
                <a:gd name="T10" fmla="*/ 162 w 1352"/>
                <a:gd name="T11" fmla="*/ 36 h 68"/>
                <a:gd name="T12" fmla="*/ 144 w 1352"/>
                <a:gd name="T13" fmla="*/ 28 h 68"/>
                <a:gd name="T14" fmla="*/ 124 w 1352"/>
                <a:gd name="T15" fmla="*/ 18 h 68"/>
                <a:gd name="T16" fmla="*/ 103 w 1352"/>
                <a:gd name="T17" fmla="*/ 11 h 68"/>
                <a:gd name="T18" fmla="*/ 83 w 1352"/>
                <a:gd name="T19" fmla="*/ 5 h 68"/>
                <a:gd name="T20" fmla="*/ 64 w 1352"/>
                <a:gd name="T21" fmla="*/ 1 h 68"/>
                <a:gd name="T22" fmla="*/ 48 w 1352"/>
                <a:gd name="T23" fmla="*/ 0 h 68"/>
                <a:gd name="T24" fmla="*/ 41 w 1352"/>
                <a:gd name="T25" fmla="*/ 0 h 68"/>
                <a:gd name="T26" fmla="*/ 34 w 1352"/>
                <a:gd name="T27" fmla="*/ 0 h 68"/>
                <a:gd name="T28" fmla="*/ 26 w 1352"/>
                <a:gd name="T29" fmla="*/ 0 h 68"/>
                <a:gd name="T30" fmla="*/ 20 w 1352"/>
                <a:gd name="T31" fmla="*/ 0 h 68"/>
                <a:gd name="T32" fmla="*/ 13 w 1352"/>
                <a:gd name="T33" fmla="*/ 0 h 68"/>
                <a:gd name="T34" fmla="*/ 7 w 1352"/>
                <a:gd name="T35" fmla="*/ 1 h 68"/>
                <a:gd name="T36" fmla="*/ 3 w 1352"/>
                <a:gd name="T37" fmla="*/ 1 h 68"/>
                <a:gd name="T38" fmla="*/ 0 w 1352"/>
                <a:gd name="T39" fmla="*/ 2 h 68"/>
                <a:gd name="T40" fmla="*/ 6 w 1352"/>
                <a:gd name="T41" fmla="*/ 1 h 68"/>
                <a:gd name="T42" fmla="*/ 14 w 1352"/>
                <a:gd name="T43" fmla="*/ 1 h 68"/>
                <a:gd name="T44" fmla="*/ 23 w 1352"/>
                <a:gd name="T45" fmla="*/ 1 h 68"/>
                <a:gd name="T46" fmla="*/ 33 w 1352"/>
                <a:gd name="T47" fmla="*/ 2 h 68"/>
                <a:gd name="T48" fmla="*/ 43 w 1352"/>
                <a:gd name="T49" fmla="*/ 3 h 68"/>
                <a:gd name="T50" fmla="*/ 54 w 1352"/>
                <a:gd name="T51" fmla="*/ 5 h 68"/>
                <a:gd name="T52" fmla="*/ 65 w 1352"/>
                <a:gd name="T53" fmla="*/ 8 h 68"/>
                <a:gd name="T54" fmla="*/ 77 w 1352"/>
                <a:gd name="T55" fmla="*/ 11 h 68"/>
                <a:gd name="T56" fmla="*/ 91 w 1352"/>
                <a:gd name="T57" fmla="*/ 14 h 68"/>
                <a:gd name="T58" fmla="*/ 103 w 1352"/>
                <a:gd name="T59" fmla="*/ 19 h 68"/>
                <a:gd name="T60" fmla="*/ 117 w 1352"/>
                <a:gd name="T61" fmla="*/ 25 h 68"/>
                <a:gd name="T62" fmla="*/ 130 w 1352"/>
                <a:gd name="T63" fmla="*/ 32 h 68"/>
                <a:gd name="T64" fmla="*/ 145 w 1352"/>
                <a:gd name="T65" fmla="*/ 39 h 68"/>
                <a:gd name="T66" fmla="*/ 159 w 1352"/>
                <a:gd name="T67" fmla="*/ 48 h 68"/>
                <a:gd name="T68" fmla="*/ 175 w 1352"/>
                <a:gd name="T69" fmla="*/ 57 h 68"/>
                <a:gd name="T70" fmla="*/ 189 w 1352"/>
                <a:gd name="T7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2" h="68">
                  <a:moveTo>
                    <a:pt x="189" y="68"/>
                  </a:moveTo>
                  <a:lnTo>
                    <a:pt x="1352" y="68"/>
                  </a:lnTo>
                  <a:lnTo>
                    <a:pt x="1352" y="55"/>
                  </a:lnTo>
                  <a:lnTo>
                    <a:pt x="189" y="55"/>
                  </a:lnTo>
                  <a:lnTo>
                    <a:pt x="177" y="46"/>
                  </a:lnTo>
                  <a:lnTo>
                    <a:pt x="162" y="36"/>
                  </a:lnTo>
                  <a:lnTo>
                    <a:pt x="144" y="28"/>
                  </a:lnTo>
                  <a:lnTo>
                    <a:pt x="124" y="18"/>
                  </a:lnTo>
                  <a:lnTo>
                    <a:pt x="103" y="11"/>
                  </a:lnTo>
                  <a:lnTo>
                    <a:pt x="83" y="5"/>
                  </a:lnTo>
                  <a:lnTo>
                    <a:pt x="64" y="1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3" y="0"/>
                  </a:lnTo>
                  <a:lnTo>
                    <a:pt x="7" y="1"/>
                  </a:lnTo>
                  <a:lnTo>
                    <a:pt x="3" y="1"/>
                  </a:lnTo>
                  <a:lnTo>
                    <a:pt x="0" y="2"/>
                  </a:lnTo>
                  <a:lnTo>
                    <a:pt x="6" y="1"/>
                  </a:lnTo>
                  <a:lnTo>
                    <a:pt x="14" y="1"/>
                  </a:lnTo>
                  <a:lnTo>
                    <a:pt x="23" y="1"/>
                  </a:lnTo>
                  <a:lnTo>
                    <a:pt x="33" y="2"/>
                  </a:lnTo>
                  <a:lnTo>
                    <a:pt x="43" y="3"/>
                  </a:lnTo>
                  <a:lnTo>
                    <a:pt x="54" y="5"/>
                  </a:lnTo>
                  <a:lnTo>
                    <a:pt x="65" y="8"/>
                  </a:lnTo>
                  <a:lnTo>
                    <a:pt x="77" y="11"/>
                  </a:lnTo>
                  <a:lnTo>
                    <a:pt x="91" y="14"/>
                  </a:lnTo>
                  <a:lnTo>
                    <a:pt x="103" y="19"/>
                  </a:lnTo>
                  <a:lnTo>
                    <a:pt x="117" y="25"/>
                  </a:lnTo>
                  <a:lnTo>
                    <a:pt x="130" y="32"/>
                  </a:lnTo>
                  <a:lnTo>
                    <a:pt x="145" y="39"/>
                  </a:lnTo>
                  <a:lnTo>
                    <a:pt x="159" y="48"/>
                  </a:lnTo>
                  <a:lnTo>
                    <a:pt x="175" y="57"/>
                  </a:lnTo>
                  <a:lnTo>
                    <a:pt x="189" y="6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5" name="Freeform 23"/>
            <p:cNvSpPr>
              <a:spLocks/>
            </p:cNvSpPr>
            <p:nvPr/>
          </p:nvSpPr>
          <p:spPr bwMode="auto">
            <a:xfrm>
              <a:off x="731" y="141"/>
              <a:ext cx="2093" cy="304"/>
            </a:xfrm>
            <a:custGeom>
              <a:avLst/>
              <a:gdLst>
                <a:gd name="T0" fmla="*/ 886 w 2093"/>
                <a:gd name="T1" fmla="*/ 13 h 304"/>
                <a:gd name="T2" fmla="*/ 811 w 2093"/>
                <a:gd name="T3" fmla="*/ 0 h 304"/>
                <a:gd name="T4" fmla="*/ 725 w 2093"/>
                <a:gd name="T5" fmla="*/ 7 h 304"/>
                <a:gd name="T6" fmla="*/ 644 w 2093"/>
                <a:gd name="T7" fmla="*/ 46 h 304"/>
                <a:gd name="T8" fmla="*/ 606 w 2093"/>
                <a:gd name="T9" fmla="*/ 83 h 304"/>
                <a:gd name="T10" fmla="*/ 590 w 2093"/>
                <a:gd name="T11" fmla="*/ 113 h 304"/>
                <a:gd name="T12" fmla="*/ 350 w 2093"/>
                <a:gd name="T13" fmla="*/ 145 h 304"/>
                <a:gd name="T14" fmla="*/ 298 w 2093"/>
                <a:gd name="T15" fmla="*/ 200 h 304"/>
                <a:gd name="T16" fmla="*/ 224 w 2093"/>
                <a:gd name="T17" fmla="*/ 237 h 304"/>
                <a:gd name="T18" fmla="*/ 144 w 2093"/>
                <a:gd name="T19" fmla="*/ 253 h 304"/>
                <a:gd name="T20" fmla="*/ 73 w 2093"/>
                <a:gd name="T21" fmla="*/ 247 h 304"/>
                <a:gd name="T22" fmla="*/ 82 w 2093"/>
                <a:gd name="T23" fmla="*/ 212 h 304"/>
                <a:gd name="T24" fmla="*/ 34 w 2093"/>
                <a:gd name="T25" fmla="*/ 194 h 304"/>
                <a:gd name="T26" fmla="*/ 0 w 2093"/>
                <a:gd name="T27" fmla="*/ 237 h 304"/>
                <a:gd name="T28" fmla="*/ 19 w 2093"/>
                <a:gd name="T29" fmla="*/ 287 h 304"/>
                <a:gd name="T30" fmla="*/ 64 w 2093"/>
                <a:gd name="T31" fmla="*/ 302 h 304"/>
                <a:gd name="T32" fmla="*/ 135 w 2093"/>
                <a:gd name="T33" fmla="*/ 302 h 304"/>
                <a:gd name="T34" fmla="*/ 211 w 2093"/>
                <a:gd name="T35" fmla="*/ 285 h 304"/>
                <a:gd name="T36" fmla="*/ 272 w 2093"/>
                <a:gd name="T37" fmla="*/ 251 h 304"/>
                <a:gd name="T38" fmla="*/ 313 w 2093"/>
                <a:gd name="T39" fmla="*/ 212 h 304"/>
                <a:gd name="T40" fmla="*/ 338 w 2093"/>
                <a:gd name="T41" fmla="*/ 182 h 304"/>
                <a:gd name="T42" fmla="*/ 601 w 2093"/>
                <a:gd name="T43" fmla="*/ 219 h 304"/>
                <a:gd name="T44" fmla="*/ 647 w 2093"/>
                <a:gd name="T45" fmla="*/ 267 h 304"/>
                <a:gd name="T46" fmla="*/ 724 w 2093"/>
                <a:gd name="T47" fmla="*/ 260 h 304"/>
                <a:gd name="T48" fmla="*/ 798 w 2093"/>
                <a:gd name="T49" fmla="*/ 189 h 304"/>
                <a:gd name="T50" fmla="*/ 837 w 2093"/>
                <a:gd name="T51" fmla="*/ 168 h 304"/>
                <a:gd name="T52" fmla="*/ 859 w 2093"/>
                <a:gd name="T53" fmla="*/ 178 h 304"/>
                <a:gd name="T54" fmla="*/ 871 w 2093"/>
                <a:gd name="T55" fmla="*/ 199 h 304"/>
                <a:gd name="T56" fmla="*/ 869 w 2093"/>
                <a:gd name="T57" fmla="*/ 175 h 304"/>
                <a:gd name="T58" fmla="*/ 839 w 2093"/>
                <a:gd name="T59" fmla="*/ 159 h 304"/>
                <a:gd name="T60" fmla="*/ 799 w 2093"/>
                <a:gd name="T61" fmla="*/ 172 h 304"/>
                <a:gd name="T62" fmla="*/ 787 w 2093"/>
                <a:gd name="T63" fmla="*/ 152 h 304"/>
                <a:gd name="T64" fmla="*/ 753 w 2093"/>
                <a:gd name="T65" fmla="*/ 98 h 304"/>
                <a:gd name="T66" fmla="*/ 676 w 2093"/>
                <a:gd name="T67" fmla="*/ 107 h 304"/>
                <a:gd name="T68" fmla="*/ 663 w 2093"/>
                <a:gd name="T69" fmla="*/ 169 h 304"/>
                <a:gd name="T70" fmla="*/ 689 w 2093"/>
                <a:gd name="T71" fmla="*/ 178 h 304"/>
                <a:gd name="T72" fmla="*/ 720 w 2093"/>
                <a:gd name="T73" fmla="*/ 167 h 304"/>
                <a:gd name="T74" fmla="*/ 747 w 2093"/>
                <a:gd name="T75" fmla="*/ 192 h 304"/>
                <a:gd name="T76" fmla="*/ 734 w 2093"/>
                <a:gd name="T77" fmla="*/ 237 h 304"/>
                <a:gd name="T78" fmla="*/ 684 w 2093"/>
                <a:gd name="T79" fmla="*/ 259 h 304"/>
                <a:gd name="T80" fmla="*/ 620 w 2093"/>
                <a:gd name="T81" fmla="*/ 229 h 304"/>
                <a:gd name="T82" fmla="*/ 591 w 2093"/>
                <a:gd name="T83" fmla="*/ 137 h 304"/>
                <a:gd name="T84" fmla="*/ 634 w 2093"/>
                <a:gd name="T85" fmla="*/ 67 h 304"/>
                <a:gd name="T86" fmla="*/ 692 w 2093"/>
                <a:gd name="T87" fmla="*/ 34 h 304"/>
                <a:gd name="T88" fmla="*/ 754 w 2093"/>
                <a:gd name="T89" fmla="*/ 23 h 304"/>
                <a:gd name="T90" fmla="*/ 826 w 2093"/>
                <a:gd name="T91" fmla="*/ 23 h 304"/>
                <a:gd name="T92" fmla="*/ 898 w 2093"/>
                <a:gd name="T93" fmla="*/ 42 h 304"/>
                <a:gd name="T94" fmla="*/ 2093 w 2093"/>
                <a:gd name="T95" fmla="*/ 2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93" h="304">
                  <a:moveTo>
                    <a:pt x="930" y="29"/>
                  </a:moveTo>
                  <a:lnTo>
                    <a:pt x="917" y="24"/>
                  </a:lnTo>
                  <a:lnTo>
                    <a:pt x="903" y="17"/>
                  </a:lnTo>
                  <a:lnTo>
                    <a:pt x="886" y="13"/>
                  </a:lnTo>
                  <a:lnTo>
                    <a:pt x="869" y="8"/>
                  </a:lnTo>
                  <a:lnTo>
                    <a:pt x="850" y="5"/>
                  </a:lnTo>
                  <a:lnTo>
                    <a:pt x="830" y="2"/>
                  </a:lnTo>
                  <a:lnTo>
                    <a:pt x="811" y="0"/>
                  </a:lnTo>
                  <a:lnTo>
                    <a:pt x="789" y="0"/>
                  </a:lnTo>
                  <a:lnTo>
                    <a:pt x="768" y="1"/>
                  </a:lnTo>
                  <a:lnTo>
                    <a:pt x="747" y="3"/>
                  </a:lnTo>
                  <a:lnTo>
                    <a:pt x="725" y="7"/>
                  </a:lnTo>
                  <a:lnTo>
                    <a:pt x="704" y="13"/>
                  </a:lnTo>
                  <a:lnTo>
                    <a:pt x="683" y="22"/>
                  </a:lnTo>
                  <a:lnTo>
                    <a:pt x="663" y="32"/>
                  </a:lnTo>
                  <a:lnTo>
                    <a:pt x="644" y="46"/>
                  </a:lnTo>
                  <a:lnTo>
                    <a:pt x="625" y="61"/>
                  </a:lnTo>
                  <a:lnTo>
                    <a:pt x="619" y="69"/>
                  </a:lnTo>
                  <a:lnTo>
                    <a:pt x="612" y="76"/>
                  </a:lnTo>
                  <a:lnTo>
                    <a:pt x="606" y="83"/>
                  </a:lnTo>
                  <a:lnTo>
                    <a:pt x="601" y="91"/>
                  </a:lnTo>
                  <a:lnTo>
                    <a:pt x="596" y="98"/>
                  </a:lnTo>
                  <a:lnTo>
                    <a:pt x="593" y="105"/>
                  </a:lnTo>
                  <a:lnTo>
                    <a:pt x="590" y="113"/>
                  </a:lnTo>
                  <a:lnTo>
                    <a:pt x="588" y="120"/>
                  </a:lnTo>
                  <a:lnTo>
                    <a:pt x="588" y="118"/>
                  </a:lnTo>
                  <a:lnTo>
                    <a:pt x="350" y="118"/>
                  </a:lnTo>
                  <a:lnTo>
                    <a:pt x="350" y="145"/>
                  </a:lnTo>
                  <a:lnTo>
                    <a:pt x="340" y="160"/>
                  </a:lnTo>
                  <a:lnTo>
                    <a:pt x="328" y="175"/>
                  </a:lnTo>
                  <a:lnTo>
                    <a:pt x="314" y="187"/>
                  </a:lnTo>
                  <a:lnTo>
                    <a:pt x="298" y="200"/>
                  </a:lnTo>
                  <a:lnTo>
                    <a:pt x="280" y="210"/>
                  </a:lnTo>
                  <a:lnTo>
                    <a:pt x="263" y="221"/>
                  </a:lnTo>
                  <a:lnTo>
                    <a:pt x="244" y="229"/>
                  </a:lnTo>
                  <a:lnTo>
                    <a:pt x="224" y="237"/>
                  </a:lnTo>
                  <a:lnTo>
                    <a:pt x="204" y="243"/>
                  </a:lnTo>
                  <a:lnTo>
                    <a:pt x="184" y="248"/>
                  </a:lnTo>
                  <a:lnTo>
                    <a:pt x="164" y="251"/>
                  </a:lnTo>
                  <a:lnTo>
                    <a:pt x="144" y="253"/>
                  </a:lnTo>
                  <a:lnTo>
                    <a:pt x="125" y="254"/>
                  </a:lnTo>
                  <a:lnTo>
                    <a:pt x="106" y="253"/>
                  </a:lnTo>
                  <a:lnTo>
                    <a:pt x="90" y="251"/>
                  </a:lnTo>
                  <a:lnTo>
                    <a:pt x="73" y="247"/>
                  </a:lnTo>
                  <a:lnTo>
                    <a:pt x="82" y="242"/>
                  </a:lnTo>
                  <a:lnTo>
                    <a:pt x="86" y="233"/>
                  </a:lnTo>
                  <a:lnTo>
                    <a:pt x="85" y="223"/>
                  </a:lnTo>
                  <a:lnTo>
                    <a:pt x="82" y="212"/>
                  </a:lnTo>
                  <a:lnTo>
                    <a:pt x="74" y="202"/>
                  </a:lnTo>
                  <a:lnTo>
                    <a:pt x="63" y="196"/>
                  </a:lnTo>
                  <a:lnTo>
                    <a:pt x="50" y="192"/>
                  </a:lnTo>
                  <a:lnTo>
                    <a:pt x="34" y="194"/>
                  </a:lnTo>
                  <a:lnTo>
                    <a:pt x="20" y="200"/>
                  </a:lnTo>
                  <a:lnTo>
                    <a:pt x="9" y="210"/>
                  </a:lnTo>
                  <a:lnTo>
                    <a:pt x="3" y="223"/>
                  </a:lnTo>
                  <a:lnTo>
                    <a:pt x="0" y="237"/>
                  </a:lnTo>
                  <a:lnTo>
                    <a:pt x="1" y="251"/>
                  </a:lnTo>
                  <a:lnTo>
                    <a:pt x="4" y="265"/>
                  </a:lnTo>
                  <a:lnTo>
                    <a:pt x="11" y="278"/>
                  </a:lnTo>
                  <a:lnTo>
                    <a:pt x="19" y="287"/>
                  </a:lnTo>
                  <a:lnTo>
                    <a:pt x="26" y="292"/>
                  </a:lnTo>
                  <a:lnTo>
                    <a:pt x="38" y="296"/>
                  </a:lnTo>
                  <a:lnTo>
                    <a:pt x="50" y="300"/>
                  </a:lnTo>
                  <a:lnTo>
                    <a:pt x="64" y="302"/>
                  </a:lnTo>
                  <a:lnTo>
                    <a:pt x="81" y="304"/>
                  </a:lnTo>
                  <a:lnTo>
                    <a:pt x="97" y="304"/>
                  </a:lnTo>
                  <a:lnTo>
                    <a:pt x="116" y="303"/>
                  </a:lnTo>
                  <a:lnTo>
                    <a:pt x="135" y="302"/>
                  </a:lnTo>
                  <a:lnTo>
                    <a:pt x="154" y="298"/>
                  </a:lnTo>
                  <a:lnTo>
                    <a:pt x="173" y="295"/>
                  </a:lnTo>
                  <a:lnTo>
                    <a:pt x="192" y="290"/>
                  </a:lnTo>
                  <a:lnTo>
                    <a:pt x="211" y="285"/>
                  </a:lnTo>
                  <a:lnTo>
                    <a:pt x="227" y="278"/>
                  </a:lnTo>
                  <a:lnTo>
                    <a:pt x="244" y="270"/>
                  </a:lnTo>
                  <a:lnTo>
                    <a:pt x="258" y="261"/>
                  </a:lnTo>
                  <a:lnTo>
                    <a:pt x="272" y="251"/>
                  </a:lnTo>
                  <a:lnTo>
                    <a:pt x="284" y="241"/>
                  </a:lnTo>
                  <a:lnTo>
                    <a:pt x="294" y="231"/>
                  </a:lnTo>
                  <a:lnTo>
                    <a:pt x="304" y="221"/>
                  </a:lnTo>
                  <a:lnTo>
                    <a:pt x="313" y="212"/>
                  </a:lnTo>
                  <a:lnTo>
                    <a:pt x="320" y="204"/>
                  </a:lnTo>
                  <a:lnTo>
                    <a:pt x="327" y="196"/>
                  </a:lnTo>
                  <a:lnTo>
                    <a:pt x="333" y="188"/>
                  </a:lnTo>
                  <a:lnTo>
                    <a:pt x="338" y="182"/>
                  </a:lnTo>
                  <a:lnTo>
                    <a:pt x="338" y="183"/>
                  </a:lnTo>
                  <a:lnTo>
                    <a:pt x="586" y="183"/>
                  </a:lnTo>
                  <a:lnTo>
                    <a:pt x="592" y="201"/>
                  </a:lnTo>
                  <a:lnTo>
                    <a:pt x="601" y="219"/>
                  </a:lnTo>
                  <a:lnTo>
                    <a:pt x="611" y="233"/>
                  </a:lnTo>
                  <a:lnTo>
                    <a:pt x="622" y="247"/>
                  </a:lnTo>
                  <a:lnTo>
                    <a:pt x="634" y="259"/>
                  </a:lnTo>
                  <a:lnTo>
                    <a:pt x="647" y="267"/>
                  </a:lnTo>
                  <a:lnTo>
                    <a:pt x="661" y="272"/>
                  </a:lnTo>
                  <a:lnTo>
                    <a:pt x="673" y="274"/>
                  </a:lnTo>
                  <a:lnTo>
                    <a:pt x="700" y="270"/>
                  </a:lnTo>
                  <a:lnTo>
                    <a:pt x="724" y="260"/>
                  </a:lnTo>
                  <a:lnTo>
                    <a:pt x="746" y="243"/>
                  </a:lnTo>
                  <a:lnTo>
                    <a:pt x="766" y="225"/>
                  </a:lnTo>
                  <a:lnTo>
                    <a:pt x="783" y="206"/>
                  </a:lnTo>
                  <a:lnTo>
                    <a:pt x="798" y="189"/>
                  </a:lnTo>
                  <a:lnTo>
                    <a:pt x="811" y="177"/>
                  </a:lnTo>
                  <a:lnTo>
                    <a:pt x="820" y="171"/>
                  </a:lnTo>
                  <a:lnTo>
                    <a:pt x="829" y="169"/>
                  </a:lnTo>
                  <a:lnTo>
                    <a:pt x="837" y="168"/>
                  </a:lnTo>
                  <a:lnTo>
                    <a:pt x="844" y="169"/>
                  </a:lnTo>
                  <a:lnTo>
                    <a:pt x="850" y="172"/>
                  </a:lnTo>
                  <a:lnTo>
                    <a:pt x="856" y="175"/>
                  </a:lnTo>
                  <a:lnTo>
                    <a:pt x="859" y="178"/>
                  </a:lnTo>
                  <a:lnTo>
                    <a:pt x="862" y="182"/>
                  </a:lnTo>
                  <a:lnTo>
                    <a:pt x="863" y="185"/>
                  </a:lnTo>
                  <a:lnTo>
                    <a:pt x="865" y="193"/>
                  </a:lnTo>
                  <a:lnTo>
                    <a:pt x="871" y="199"/>
                  </a:lnTo>
                  <a:lnTo>
                    <a:pt x="876" y="199"/>
                  </a:lnTo>
                  <a:lnTo>
                    <a:pt x="876" y="189"/>
                  </a:lnTo>
                  <a:lnTo>
                    <a:pt x="874" y="182"/>
                  </a:lnTo>
                  <a:lnTo>
                    <a:pt x="869" y="175"/>
                  </a:lnTo>
                  <a:lnTo>
                    <a:pt x="864" y="169"/>
                  </a:lnTo>
                  <a:lnTo>
                    <a:pt x="857" y="164"/>
                  </a:lnTo>
                  <a:lnTo>
                    <a:pt x="848" y="161"/>
                  </a:lnTo>
                  <a:lnTo>
                    <a:pt x="839" y="159"/>
                  </a:lnTo>
                  <a:lnTo>
                    <a:pt x="829" y="159"/>
                  </a:lnTo>
                  <a:lnTo>
                    <a:pt x="818" y="161"/>
                  </a:lnTo>
                  <a:lnTo>
                    <a:pt x="806" y="166"/>
                  </a:lnTo>
                  <a:lnTo>
                    <a:pt x="799" y="172"/>
                  </a:lnTo>
                  <a:lnTo>
                    <a:pt x="794" y="177"/>
                  </a:lnTo>
                  <a:lnTo>
                    <a:pt x="789" y="181"/>
                  </a:lnTo>
                  <a:lnTo>
                    <a:pt x="788" y="166"/>
                  </a:lnTo>
                  <a:lnTo>
                    <a:pt x="787" y="152"/>
                  </a:lnTo>
                  <a:lnTo>
                    <a:pt x="783" y="136"/>
                  </a:lnTo>
                  <a:lnTo>
                    <a:pt x="776" y="121"/>
                  </a:lnTo>
                  <a:lnTo>
                    <a:pt x="767" y="109"/>
                  </a:lnTo>
                  <a:lnTo>
                    <a:pt x="753" y="98"/>
                  </a:lnTo>
                  <a:lnTo>
                    <a:pt x="735" y="93"/>
                  </a:lnTo>
                  <a:lnTo>
                    <a:pt x="712" y="92"/>
                  </a:lnTo>
                  <a:lnTo>
                    <a:pt x="691" y="97"/>
                  </a:lnTo>
                  <a:lnTo>
                    <a:pt x="676" y="107"/>
                  </a:lnTo>
                  <a:lnTo>
                    <a:pt x="666" y="121"/>
                  </a:lnTo>
                  <a:lnTo>
                    <a:pt x="662" y="137"/>
                  </a:lnTo>
                  <a:lnTo>
                    <a:pt x="661" y="154"/>
                  </a:lnTo>
                  <a:lnTo>
                    <a:pt x="663" y="169"/>
                  </a:lnTo>
                  <a:lnTo>
                    <a:pt x="667" y="182"/>
                  </a:lnTo>
                  <a:lnTo>
                    <a:pt x="674" y="192"/>
                  </a:lnTo>
                  <a:lnTo>
                    <a:pt x="682" y="184"/>
                  </a:lnTo>
                  <a:lnTo>
                    <a:pt x="689" y="178"/>
                  </a:lnTo>
                  <a:lnTo>
                    <a:pt x="696" y="173"/>
                  </a:lnTo>
                  <a:lnTo>
                    <a:pt x="704" y="169"/>
                  </a:lnTo>
                  <a:lnTo>
                    <a:pt x="712" y="167"/>
                  </a:lnTo>
                  <a:lnTo>
                    <a:pt x="720" y="167"/>
                  </a:lnTo>
                  <a:lnTo>
                    <a:pt x="727" y="171"/>
                  </a:lnTo>
                  <a:lnTo>
                    <a:pt x="736" y="175"/>
                  </a:lnTo>
                  <a:lnTo>
                    <a:pt x="743" y="182"/>
                  </a:lnTo>
                  <a:lnTo>
                    <a:pt x="747" y="192"/>
                  </a:lnTo>
                  <a:lnTo>
                    <a:pt x="747" y="202"/>
                  </a:lnTo>
                  <a:lnTo>
                    <a:pt x="746" y="214"/>
                  </a:lnTo>
                  <a:lnTo>
                    <a:pt x="742" y="225"/>
                  </a:lnTo>
                  <a:lnTo>
                    <a:pt x="734" y="237"/>
                  </a:lnTo>
                  <a:lnTo>
                    <a:pt x="725" y="245"/>
                  </a:lnTo>
                  <a:lnTo>
                    <a:pt x="713" y="252"/>
                  </a:lnTo>
                  <a:lnTo>
                    <a:pt x="698" y="257"/>
                  </a:lnTo>
                  <a:lnTo>
                    <a:pt x="684" y="259"/>
                  </a:lnTo>
                  <a:lnTo>
                    <a:pt x="667" y="258"/>
                  </a:lnTo>
                  <a:lnTo>
                    <a:pt x="651" y="252"/>
                  </a:lnTo>
                  <a:lnTo>
                    <a:pt x="635" y="243"/>
                  </a:lnTo>
                  <a:lnTo>
                    <a:pt x="620" y="229"/>
                  </a:lnTo>
                  <a:lnTo>
                    <a:pt x="608" y="210"/>
                  </a:lnTo>
                  <a:lnTo>
                    <a:pt x="596" y="186"/>
                  </a:lnTo>
                  <a:lnTo>
                    <a:pt x="591" y="160"/>
                  </a:lnTo>
                  <a:lnTo>
                    <a:pt x="591" y="137"/>
                  </a:lnTo>
                  <a:lnTo>
                    <a:pt x="596" y="116"/>
                  </a:lnTo>
                  <a:lnTo>
                    <a:pt x="606" y="97"/>
                  </a:lnTo>
                  <a:lnTo>
                    <a:pt x="619" y="80"/>
                  </a:lnTo>
                  <a:lnTo>
                    <a:pt x="634" y="67"/>
                  </a:lnTo>
                  <a:lnTo>
                    <a:pt x="652" y="54"/>
                  </a:lnTo>
                  <a:lnTo>
                    <a:pt x="670" y="44"/>
                  </a:lnTo>
                  <a:lnTo>
                    <a:pt x="680" y="39"/>
                  </a:lnTo>
                  <a:lnTo>
                    <a:pt x="692" y="34"/>
                  </a:lnTo>
                  <a:lnTo>
                    <a:pt x="706" y="31"/>
                  </a:lnTo>
                  <a:lnTo>
                    <a:pt x="721" y="27"/>
                  </a:lnTo>
                  <a:lnTo>
                    <a:pt x="737" y="25"/>
                  </a:lnTo>
                  <a:lnTo>
                    <a:pt x="754" y="23"/>
                  </a:lnTo>
                  <a:lnTo>
                    <a:pt x="772" y="21"/>
                  </a:lnTo>
                  <a:lnTo>
                    <a:pt x="789" y="21"/>
                  </a:lnTo>
                  <a:lnTo>
                    <a:pt x="807" y="21"/>
                  </a:lnTo>
                  <a:lnTo>
                    <a:pt x="826" y="23"/>
                  </a:lnTo>
                  <a:lnTo>
                    <a:pt x="844" y="26"/>
                  </a:lnTo>
                  <a:lnTo>
                    <a:pt x="863" y="29"/>
                  </a:lnTo>
                  <a:lnTo>
                    <a:pt x="880" y="34"/>
                  </a:lnTo>
                  <a:lnTo>
                    <a:pt x="898" y="42"/>
                  </a:lnTo>
                  <a:lnTo>
                    <a:pt x="915" y="50"/>
                  </a:lnTo>
                  <a:lnTo>
                    <a:pt x="930" y="59"/>
                  </a:lnTo>
                  <a:lnTo>
                    <a:pt x="2093" y="59"/>
                  </a:lnTo>
                  <a:lnTo>
                    <a:pt x="2093" y="29"/>
                  </a:lnTo>
                  <a:lnTo>
                    <a:pt x="930" y="29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6" name="Freeform 24"/>
            <p:cNvSpPr>
              <a:spLocks/>
            </p:cNvSpPr>
            <p:nvPr/>
          </p:nvSpPr>
          <p:spPr bwMode="auto">
            <a:xfrm>
              <a:off x="1520" y="162"/>
              <a:ext cx="1304" cy="55"/>
            </a:xfrm>
            <a:custGeom>
              <a:avLst/>
              <a:gdLst>
                <a:gd name="T0" fmla="*/ 0 w 1304"/>
                <a:gd name="T1" fmla="*/ 0 h 55"/>
                <a:gd name="T2" fmla="*/ 18 w 1304"/>
                <a:gd name="T3" fmla="*/ 0 h 55"/>
                <a:gd name="T4" fmla="*/ 37 w 1304"/>
                <a:gd name="T5" fmla="*/ 2 h 55"/>
                <a:gd name="T6" fmla="*/ 55 w 1304"/>
                <a:gd name="T7" fmla="*/ 5 h 55"/>
                <a:gd name="T8" fmla="*/ 74 w 1304"/>
                <a:gd name="T9" fmla="*/ 8 h 55"/>
                <a:gd name="T10" fmla="*/ 91 w 1304"/>
                <a:gd name="T11" fmla="*/ 13 h 55"/>
                <a:gd name="T12" fmla="*/ 109 w 1304"/>
                <a:gd name="T13" fmla="*/ 21 h 55"/>
                <a:gd name="T14" fmla="*/ 126 w 1304"/>
                <a:gd name="T15" fmla="*/ 29 h 55"/>
                <a:gd name="T16" fmla="*/ 141 w 1304"/>
                <a:gd name="T17" fmla="*/ 38 h 55"/>
                <a:gd name="T18" fmla="*/ 1304 w 1304"/>
                <a:gd name="T19" fmla="*/ 38 h 55"/>
                <a:gd name="T20" fmla="*/ 1304 w 1304"/>
                <a:gd name="T21" fmla="*/ 55 h 55"/>
                <a:gd name="T22" fmla="*/ 141 w 1304"/>
                <a:gd name="T23" fmla="*/ 55 h 55"/>
                <a:gd name="T24" fmla="*/ 129 w 1304"/>
                <a:gd name="T25" fmla="*/ 46 h 55"/>
                <a:gd name="T26" fmla="*/ 114 w 1304"/>
                <a:gd name="T27" fmla="*/ 36 h 55"/>
                <a:gd name="T28" fmla="*/ 96 w 1304"/>
                <a:gd name="T29" fmla="*/ 28 h 55"/>
                <a:gd name="T30" fmla="*/ 76 w 1304"/>
                <a:gd name="T31" fmla="*/ 18 h 55"/>
                <a:gd name="T32" fmla="*/ 55 w 1304"/>
                <a:gd name="T33" fmla="*/ 11 h 55"/>
                <a:gd name="T34" fmla="*/ 35 w 1304"/>
                <a:gd name="T35" fmla="*/ 5 h 55"/>
                <a:gd name="T36" fmla="*/ 16 w 1304"/>
                <a:gd name="T37" fmla="*/ 1 h 55"/>
                <a:gd name="T38" fmla="*/ 0 w 1304"/>
                <a:gd name="T39" fmla="*/ 0 h 55"/>
                <a:gd name="T40" fmla="*/ 0 w 1304"/>
                <a:gd name="T4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4" h="55">
                  <a:moveTo>
                    <a:pt x="0" y="0"/>
                  </a:moveTo>
                  <a:lnTo>
                    <a:pt x="18" y="0"/>
                  </a:lnTo>
                  <a:lnTo>
                    <a:pt x="37" y="2"/>
                  </a:lnTo>
                  <a:lnTo>
                    <a:pt x="55" y="5"/>
                  </a:lnTo>
                  <a:lnTo>
                    <a:pt x="74" y="8"/>
                  </a:lnTo>
                  <a:lnTo>
                    <a:pt x="91" y="13"/>
                  </a:lnTo>
                  <a:lnTo>
                    <a:pt x="109" y="21"/>
                  </a:lnTo>
                  <a:lnTo>
                    <a:pt x="126" y="29"/>
                  </a:lnTo>
                  <a:lnTo>
                    <a:pt x="141" y="38"/>
                  </a:lnTo>
                  <a:lnTo>
                    <a:pt x="1304" y="38"/>
                  </a:lnTo>
                  <a:lnTo>
                    <a:pt x="1304" y="55"/>
                  </a:lnTo>
                  <a:lnTo>
                    <a:pt x="141" y="55"/>
                  </a:lnTo>
                  <a:lnTo>
                    <a:pt x="129" y="46"/>
                  </a:lnTo>
                  <a:lnTo>
                    <a:pt x="114" y="36"/>
                  </a:lnTo>
                  <a:lnTo>
                    <a:pt x="96" y="28"/>
                  </a:lnTo>
                  <a:lnTo>
                    <a:pt x="76" y="18"/>
                  </a:lnTo>
                  <a:lnTo>
                    <a:pt x="55" y="11"/>
                  </a:lnTo>
                  <a:lnTo>
                    <a:pt x="35" y="5"/>
                  </a:lnTo>
                  <a:lnTo>
                    <a:pt x="16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7" name="Freeform 25"/>
            <p:cNvSpPr>
              <a:spLocks/>
            </p:cNvSpPr>
            <p:nvPr/>
          </p:nvSpPr>
          <p:spPr bwMode="auto">
            <a:xfrm>
              <a:off x="1403" y="243"/>
              <a:ext cx="105" cy="117"/>
            </a:xfrm>
            <a:custGeom>
              <a:avLst/>
              <a:gdLst>
                <a:gd name="T0" fmla="*/ 83 w 105"/>
                <a:gd name="T1" fmla="*/ 117 h 117"/>
                <a:gd name="T2" fmla="*/ 92 w 105"/>
                <a:gd name="T3" fmla="*/ 112 h 117"/>
                <a:gd name="T4" fmla="*/ 97 w 105"/>
                <a:gd name="T5" fmla="*/ 104 h 117"/>
                <a:gd name="T6" fmla="*/ 102 w 105"/>
                <a:gd name="T7" fmla="*/ 96 h 117"/>
                <a:gd name="T8" fmla="*/ 104 w 105"/>
                <a:gd name="T9" fmla="*/ 86 h 117"/>
                <a:gd name="T10" fmla="*/ 105 w 105"/>
                <a:gd name="T11" fmla="*/ 77 h 117"/>
                <a:gd name="T12" fmla="*/ 105 w 105"/>
                <a:gd name="T13" fmla="*/ 64 h 117"/>
                <a:gd name="T14" fmla="*/ 103 w 105"/>
                <a:gd name="T15" fmla="*/ 50 h 117"/>
                <a:gd name="T16" fmla="*/ 100 w 105"/>
                <a:gd name="T17" fmla="*/ 35 h 117"/>
                <a:gd name="T18" fmla="*/ 92 w 105"/>
                <a:gd name="T19" fmla="*/ 22 h 117"/>
                <a:gd name="T20" fmla="*/ 82 w 105"/>
                <a:gd name="T21" fmla="*/ 11 h 117"/>
                <a:gd name="T22" fmla="*/ 69 w 105"/>
                <a:gd name="T23" fmla="*/ 3 h 117"/>
                <a:gd name="T24" fmla="*/ 51 w 105"/>
                <a:gd name="T25" fmla="*/ 0 h 117"/>
                <a:gd name="T26" fmla="*/ 33 w 105"/>
                <a:gd name="T27" fmla="*/ 2 h 117"/>
                <a:gd name="T28" fmla="*/ 20 w 105"/>
                <a:gd name="T29" fmla="*/ 7 h 117"/>
                <a:gd name="T30" fmla="*/ 11 w 105"/>
                <a:gd name="T31" fmla="*/ 14 h 117"/>
                <a:gd name="T32" fmla="*/ 4 w 105"/>
                <a:gd name="T33" fmla="*/ 22 h 117"/>
                <a:gd name="T34" fmla="*/ 1 w 105"/>
                <a:gd name="T35" fmla="*/ 32 h 117"/>
                <a:gd name="T36" fmla="*/ 0 w 105"/>
                <a:gd name="T37" fmla="*/ 42 h 117"/>
                <a:gd name="T38" fmla="*/ 0 w 105"/>
                <a:gd name="T39" fmla="*/ 52 h 117"/>
                <a:gd name="T40" fmla="*/ 2 w 105"/>
                <a:gd name="T41" fmla="*/ 60 h 117"/>
                <a:gd name="T42" fmla="*/ 20 w 105"/>
                <a:gd name="T43" fmla="*/ 49 h 117"/>
                <a:gd name="T44" fmla="*/ 36 w 105"/>
                <a:gd name="T45" fmla="*/ 44 h 117"/>
                <a:gd name="T46" fmla="*/ 52 w 105"/>
                <a:gd name="T47" fmla="*/ 45 h 117"/>
                <a:gd name="T48" fmla="*/ 66 w 105"/>
                <a:gd name="T49" fmla="*/ 52 h 117"/>
                <a:gd name="T50" fmla="*/ 76 w 105"/>
                <a:gd name="T51" fmla="*/ 63 h 117"/>
                <a:gd name="T52" fmla="*/ 84 w 105"/>
                <a:gd name="T53" fmla="*/ 78 h 117"/>
                <a:gd name="T54" fmla="*/ 86 w 105"/>
                <a:gd name="T55" fmla="*/ 96 h 117"/>
                <a:gd name="T56" fmla="*/ 83 w 105"/>
                <a:gd name="T5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5" h="117">
                  <a:moveTo>
                    <a:pt x="83" y="117"/>
                  </a:moveTo>
                  <a:lnTo>
                    <a:pt x="92" y="112"/>
                  </a:lnTo>
                  <a:lnTo>
                    <a:pt x="97" y="104"/>
                  </a:lnTo>
                  <a:lnTo>
                    <a:pt x="102" y="96"/>
                  </a:lnTo>
                  <a:lnTo>
                    <a:pt x="104" y="86"/>
                  </a:lnTo>
                  <a:lnTo>
                    <a:pt x="105" y="77"/>
                  </a:lnTo>
                  <a:lnTo>
                    <a:pt x="105" y="64"/>
                  </a:lnTo>
                  <a:lnTo>
                    <a:pt x="103" y="50"/>
                  </a:lnTo>
                  <a:lnTo>
                    <a:pt x="100" y="35"/>
                  </a:lnTo>
                  <a:lnTo>
                    <a:pt x="92" y="22"/>
                  </a:lnTo>
                  <a:lnTo>
                    <a:pt x="82" y="11"/>
                  </a:lnTo>
                  <a:lnTo>
                    <a:pt x="69" y="3"/>
                  </a:lnTo>
                  <a:lnTo>
                    <a:pt x="51" y="0"/>
                  </a:lnTo>
                  <a:lnTo>
                    <a:pt x="33" y="2"/>
                  </a:lnTo>
                  <a:lnTo>
                    <a:pt x="20" y="7"/>
                  </a:lnTo>
                  <a:lnTo>
                    <a:pt x="11" y="14"/>
                  </a:lnTo>
                  <a:lnTo>
                    <a:pt x="4" y="22"/>
                  </a:lnTo>
                  <a:lnTo>
                    <a:pt x="1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20" y="49"/>
                  </a:lnTo>
                  <a:lnTo>
                    <a:pt x="36" y="44"/>
                  </a:lnTo>
                  <a:lnTo>
                    <a:pt x="52" y="45"/>
                  </a:lnTo>
                  <a:lnTo>
                    <a:pt x="66" y="52"/>
                  </a:lnTo>
                  <a:lnTo>
                    <a:pt x="76" y="63"/>
                  </a:lnTo>
                  <a:lnTo>
                    <a:pt x="84" y="78"/>
                  </a:lnTo>
                  <a:lnTo>
                    <a:pt x="86" y="96"/>
                  </a:lnTo>
                  <a:lnTo>
                    <a:pt x="83" y="11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8" name="Freeform 26"/>
            <p:cNvSpPr>
              <a:spLocks/>
            </p:cNvSpPr>
            <p:nvPr/>
          </p:nvSpPr>
          <p:spPr bwMode="auto">
            <a:xfrm>
              <a:off x="1077" y="300"/>
              <a:ext cx="238" cy="14"/>
            </a:xfrm>
            <a:custGeom>
              <a:avLst/>
              <a:gdLst>
                <a:gd name="T0" fmla="*/ 0 w 238"/>
                <a:gd name="T1" fmla="*/ 14 h 14"/>
                <a:gd name="T2" fmla="*/ 2 w 238"/>
                <a:gd name="T3" fmla="*/ 9 h 14"/>
                <a:gd name="T4" fmla="*/ 4 w 238"/>
                <a:gd name="T5" fmla="*/ 5 h 14"/>
                <a:gd name="T6" fmla="*/ 6 w 238"/>
                <a:gd name="T7" fmla="*/ 2 h 14"/>
                <a:gd name="T8" fmla="*/ 8 w 238"/>
                <a:gd name="T9" fmla="*/ 0 h 14"/>
                <a:gd name="T10" fmla="*/ 236 w 238"/>
                <a:gd name="T11" fmla="*/ 0 h 14"/>
                <a:gd name="T12" fmla="*/ 237 w 238"/>
                <a:gd name="T13" fmla="*/ 3 h 14"/>
                <a:gd name="T14" fmla="*/ 237 w 238"/>
                <a:gd name="T15" fmla="*/ 6 h 14"/>
                <a:gd name="T16" fmla="*/ 237 w 238"/>
                <a:gd name="T17" fmla="*/ 9 h 14"/>
                <a:gd name="T18" fmla="*/ 238 w 238"/>
                <a:gd name="T19" fmla="*/ 14 h 14"/>
                <a:gd name="T20" fmla="*/ 0 w 238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14">
                  <a:moveTo>
                    <a:pt x="0" y="14"/>
                  </a:moveTo>
                  <a:lnTo>
                    <a:pt x="2" y="9"/>
                  </a:lnTo>
                  <a:lnTo>
                    <a:pt x="4" y="5"/>
                  </a:lnTo>
                  <a:lnTo>
                    <a:pt x="6" y="2"/>
                  </a:lnTo>
                  <a:lnTo>
                    <a:pt x="8" y="0"/>
                  </a:lnTo>
                  <a:lnTo>
                    <a:pt x="236" y="0"/>
                  </a:lnTo>
                  <a:lnTo>
                    <a:pt x="237" y="3"/>
                  </a:lnTo>
                  <a:lnTo>
                    <a:pt x="237" y="6"/>
                  </a:lnTo>
                  <a:lnTo>
                    <a:pt x="237" y="9"/>
                  </a:lnTo>
                  <a:lnTo>
                    <a:pt x="238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899" name="Freeform 27"/>
            <p:cNvSpPr>
              <a:spLocks/>
            </p:cNvSpPr>
            <p:nvPr/>
          </p:nvSpPr>
          <p:spPr bwMode="auto">
            <a:xfrm>
              <a:off x="747" y="344"/>
              <a:ext cx="173" cy="91"/>
            </a:xfrm>
            <a:custGeom>
              <a:avLst/>
              <a:gdLst>
                <a:gd name="T0" fmla="*/ 27 w 173"/>
                <a:gd name="T1" fmla="*/ 28 h 91"/>
                <a:gd name="T2" fmla="*/ 32 w 173"/>
                <a:gd name="T3" fmla="*/ 33 h 91"/>
                <a:gd name="T4" fmla="*/ 38 w 173"/>
                <a:gd name="T5" fmla="*/ 35 h 91"/>
                <a:gd name="T6" fmla="*/ 44 w 173"/>
                <a:gd name="T7" fmla="*/ 34 h 91"/>
                <a:gd name="T8" fmla="*/ 49 w 173"/>
                <a:gd name="T9" fmla="*/ 28 h 91"/>
                <a:gd name="T10" fmla="*/ 51 w 173"/>
                <a:gd name="T11" fmla="*/ 19 h 91"/>
                <a:gd name="T12" fmla="*/ 48 w 173"/>
                <a:gd name="T13" fmla="*/ 9 h 91"/>
                <a:gd name="T14" fmla="*/ 39 w 173"/>
                <a:gd name="T15" fmla="*/ 1 h 91"/>
                <a:gd name="T16" fmla="*/ 25 w 173"/>
                <a:gd name="T17" fmla="*/ 0 h 91"/>
                <a:gd name="T18" fmla="*/ 10 w 173"/>
                <a:gd name="T19" fmla="*/ 7 h 91"/>
                <a:gd name="T20" fmla="*/ 3 w 173"/>
                <a:gd name="T21" fmla="*/ 19 h 91"/>
                <a:gd name="T22" fmla="*/ 0 w 173"/>
                <a:gd name="T23" fmla="*/ 35 h 91"/>
                <a:gd name="T24" fmla="*/ 6 w 173"/>
                <a:gd name="T25" fmla="*/ 51 h 91"/>
                <a:gd name="T26" fmla="*/ 12 w 173"/>
                <a:gd name="T27" fmla="*/ 59 h 91"/>
                <a:gd name="T28" fmla="*/ 19 w 173"/>
                <a:gd name="T29" fmla="*/ 66 h 91"/>
                <a:gd name="T30" fmla="*/ 28 w 173"/>
                <a:gd name="T31" fmla="*/ 73 h 91"/>
                <a:gd name="T32" fmla="*/ 38 w 173"/>
                <a:gd name="T33" fmla="*/ 79 h 91"/>
                <a:gd name="T34" fmla="*/ 49 w 173"/>
                <a:gd name="T35" fmla="*/ 84 h 91"/>
                <a:gd name="T36" fmla="*/ 63 w 173"/>
                <a:gd name="T37" fmla="*/ 88 h 91"/>
                <a:gd name="T38" fmla="*/ 76 w 173"/>
                <a:gd name="T39" fmla="*/ 90 h 91"/>
                <a:gd name="T40" fmla="*/ 90 w 173"/>
                <a:gd name="T41" fmla="*/ 91 h 91"/>
                <a:gd name="T42" fmla="*/ 100 w 173"/>
                <a:gd name="T43" fmla="*/ 91 h 91"/>
                <a:gd name="T44" fmla="*/ 112 w 173"/>
                <a:gd name="T45" fmla="*/ 90 h 91"/>
                <a:gd name="T46" fmla="*/ 124 w 173"/>
                <a:gd name="T47" fmla="*/ 89 h 91"/>
                <a:gd name="T48" fmla="*/ 136 w 173"/>
                <a:gd name="T49" fmla="*/ 87 h 91"/>
                <a:gd name="T50" fmla="*/ 147 w 173"/>
                <a:gd name="T51" fmla="*/ 86 h 91"/>
                <a:gd name="T52" fmla="*/ 157 w 173"/>
                <a:gd name="T53" fmla="*/ 84 h 91"/>
                <a:gd name="T54" fmla="*/ 166 w 173"/>
                <a:gd name="T55" fmla="*/ 82 h 91"/>
                <a:gd name="T56" fmla="*/ 173 w 173"/>
                <a:gd name="T57" fmla="*/ 80 h 91"/>
                <a:gd name="T58" fmla="*/ 159 w 173"/>
                <a:gd name="T59" fmla="*/ 81 h 91"/>
                <a:gd name="T60" fmla="*/ 144 w 173"/>
                <a:gd name="T61" fmla="*/ 81 h 91"/>
                <a:gd name="T62" fmla="*/ 128 w 173"/>
                <a:gd name="T63" fmla="*/ 81 h 91"/>
                <a:gd name="T64" fmla="*/ 112 w 173"/>
                <a:gd name="T65" fmla="*/ 81 h 91"/>
                <a:gd name="T66" fmla="*/ 97 w 173"/>
                <a:gd name="T67" fmla="*/ 80 h 91"/>
                <a:gd name="T68" fmla="*/ 81 w 173"/>
                <a:gd name="T69" fmla="*/ 77 h 91"/>
                <a:gd name="T70" fmla="*/ 66 w 173"/>
                <a:gd name="T71" fmla="*/ 73 h 91"/>
                <a:gd name="T72" fmla="*/ 53 w 173"/>
                <a:gd name="T73" fmla="*/ 68 h 91"/>
                <a:gd name="T74" fmla="*/ 41 w 173"/>
                <a:gd name="T75" fmla="*/ 62 h 91"/>
                <a:gd name="T76" fmla="*/ 33 w 173"/>
                <a:gd name="T77" fmla="*/ 56 h 91"/>
                <a:gd name="T78" fmla="*/ 26 w 173"/>
                <a:gd name="T79" fmla="*/ 49 h 91"/>
                <a:gd name="T80" fmla="*/ 22 w 173"/>
                <a:gd name="T81" fmla="*/ 42 h 91"/>
                <a:gd name="T82" fmla="*/ 18 w 173"/>
                <a:gd name="T83" fmla="*/ 36 h 91"/>
                <a:gd name="T84" fmla="*/ 17 w 173"/>
                <a:gd name="T85" fmla="*/ 30 h 91"/>
                <a:gd name="T86" fmla="*/ 17 w 173"/>
                <a:gd name="T87" fmla="*/ 25 h 91"/>
                <a:gd name="T88" fmla="*/ 19 w 173"/>
                <a:gd name="T89" fmla="*/ 21 h 91"/>
                <a:gd name="T90" fmla="*/ 22 w 173"/>
                <a:gd name="T91" fmla="*/ 18 h 91"/>
                <a:gd name="T92" fmla="*/ 24 w 173"/>
                <a:gd name="T93" fmla="*/ 17 h 91"/>
                <a:gd name="T94" fmla="*/ 26 w 173"/>
                <a:gd name="T95" fmla="*/ 16 h 91"/>
                <a:gd name="T96" fmla="*/ 28 w 173"/>
                <a:gd name="T97" fmla="*/ 17 h 91"/>
                <a:gd name="T98" fmla="*/ 25 w 173"/>
                <a:gd name="T99" fmla="*/ 19 h 91"/>
                <a:gd name="T100" fmla="*/ 25 w 173"/>
                <a:gd name="T101" fmla="*/ 22 h 91"/>
                <a:gd name="T102" fmla="*/ 25 w 173"/>
                <a:gd name="T103" fmla="*/ 25 h 91"/>
                <a:gd name="T104" fmla="*/ 27 w 173"/>
                <a:gd name="T105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91">
                  <a:moveTo>
                    <a:pt x="27" y="28"/>
                  </a:moveTo>
                  <a:lnTo>
                    <a:pt x="32" y="33"/>
                  </a:lnTo>
                  <a:lnTo>
                    <a:pt x="38" y="35"/>
                  </a:lnTo>
                  <a:lnTo>
                    <a:pt x="44" y="34"/>
                  </a:lnTo>
                  <a:lnTo>
                    <a:pt x="49" y="28"/>
                  </a:lnTo>
                  <a:lnTo>
                    <a:pt x="51" y="19"/>
                  </a:lnTo>
                  <a:lnTo>
                    <a:pt x="48" y="9"/>
                  </a:lnTo>
                  <a:lnTo>
                    <a:pt x="39" y="1"/>
                  </a:lnTo>
                  <a:lnTo>
                    <a:pt x="25" y="0"/>
                  </a:lnTo>
                  <a:lnTo>
                    <a:pt x="10" y="7"/>
                  </a:lnTo>
                  <a:lnTo>
                    <a:pt x="3" y="19"/>
                  </a:lnTo>
                  <a:lnTo>
                    <a:pt x="0" y="35"/>
                  </a:lnTo>
                  <a:lnTo>
                    <a:pt x="6" y="51"/>
                  </a:lnTo>
                  <a:lnTo>
                    <a:pt x="12" y="59"/>
                  </a:lnTo>
                  <a:lnTo>
                    <a:pt x="19" y="66"/>
                  </a:lnTo>
                  <a:lnTo>
                    <a:pt x="28" y="73"/>
                  </a:lnTo>
                  <a:lnTo>
                    <a:pt x="38" y="79"/>
                  </a:lnTo>
                  <a:lnTo>
                    <a:pt x="49" y="84"/>
                  </a:lnTo>
                  <a:lnTo>
                    <a:pt x="63" y="88"/>
                  </a:lnTo>
                  <a:lnTo>
                    <a:pt x="76" y="90"/>
                  </a:lnTo>
                  <a:lnTo>
                    <a:pt x="90" y="91"/>
                  </a:lnTo>
                  <a:lnTo>
                    <a:pt x="100" y="91"/>
                  </a:lnTo>
                  <a:lnTo>
                    <a:pt x="112" y="90"/>
                  </a:lnTo>
                  <a:lnTo>
                    <a:pt x="124" y="89"/>
                  </a:lnTo>
                  <a:lnTo>
                    <a:pt x="136" y="87"/>
                  </a:lnTo>
                  <a:lnTo>
                    <a:pt x="147" y="86"/>
                  </a:lnTo>
                  <a:lnTo>
                    <a:pt x="157" y="84"/>
                  </a:lnTo>
                  <a:lnTo>
                    <a:pt x="166" y="82"/>
                  </a:lnTo>
                  <a:lnTo>
                    <a:pt x="173" y="80"/>
                  </a:lnTo>
                  <a:lnTo>
                    <a:pt x="159" y="81"/>
                  </a:lnTo>
                  <a:lnTo>
                    <a:pt x="144" y="81"/>
                  </a:lnTo>
                  <a:lnTo>
                    <a:pt x="128" y="81"/>
                  </a:lnTo>
                  <a:lnTo>
                    <a:pt x="112" y="81"/>
                  </a:lnTo>
                  <a:lnTo>
                    <a:pt x="97" y="80"/>
                  </a:lnTo>
                  <a:lnTo>
                    <a:pt x="81" y="77"/>
                  </a:lnTo>
                  <a:lnTo>
                    <a:pt x="66" y="73"/>
                  </a:lnTo>
                  <a:lnTo>
                    <a:pt x="53" y="68"/>
                  </a:lnTo>
                  <a:lnTo>
                    <a:pt x="41" y="62"/>
                  </a:lnTo>
                  <a:lnTo>
                    <a:pt x="33" y="56"/>
                  </a:lnTo>
                  <a:lnTo>
                    <a:pt x="26" y="49"/>
                  </a:lnTo>
                  <a:lnTo>
                    <a:pt x="22" y="42"/>
                  </a:lnTo>
                  <a:lnTo>
                    <a:pt x="18" y="36"/>
                  </a:lnTo>
                  <a:lnTo>
                    <a:pt x="17" y="30"/>
                  </a:lnTo>
                  <a:lnTo>
                    <a:pt x="17" y="25"/>
                  </a:lnTo>
                  <a:lnTo>
                    <a:pt x="19" y="21"/>
                  </a:lnTo>
                  <a:lnTo>
                    <a:pt x="22" y="18"/>
                  </a:lnTo>
                  <a:lnTo>
                    <a:pt x="24" y="17"/>
                  </a:lnTo>
                  <a:lnTo>
                    <a:pt x="26" y="16"/>
                  </a:lnTo>
                  <a:lnTo>
                    <a:pt x="28" y="17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0" name="Freeform 28"/>
            <p:cNvSpPr>
              <a:spLocks/>
            </p:cNvSpPr>
            <p:nvPr/>
          </p:nvSpPr>
          <p:spPr bwMode="auto">
            <a:xfrm>
              <a:off x="184" y="706"/>
              <a:ext cx="134" cy="293"/>
            </a:xfrm>
            <a:custGeom>
              <a:avLst/>
              <a:gdLst>
                <a:gd name="T0" fmla="*/ 0 w 134"/>
                <a:gd name="T1" fmla="*/ 281 h 293"/>
                <a:gd name="T2" fmla="*/ 37 w 134"/>
                <a:gd name="T3" fmla="*/ 254 h 293"/>
                <a:gd name="T4" fmla="*/ 66 w 134"/>
                <a:gd name="T5" fmla="*/ 222 h 293"/>
                <a:gd name="T6" fmla="*/ 88 w 134"/>
                <a:gd name="T7" fmla="*/ 189 h 293"/>
                <a:gd name="T8" fmla="*/ 103 w 134"/>
                <a:gd name="T9" fmla="*/ 153 h 293"/>
                <a:gd name="T10" fmla="*/ 113 w 134"/>
                <a:gd name="T11" fmla="*/ 115 h 293"/>
                <a:gd name="T12" fmla="*/ 119 w 134"/>
                <a:gd name="T13" fmla="*/ 78 h 293"/>
                <a:gd name="T14" fmla="*/ 121 w 134"/>
                <a:gd name="T15" fmla="*/ 39 h 293"/>
                <a:gd name="T16" fmla="*/ 122 w 134"/>
                <a:gd name="T17" fmla="*/ 0 h 293"/>
                <a:gd name="T18" fmla="*/ 134 w 134"/>
                <a:gd name="T19" fmla="*/ 0 h 293"/>
                <a:gd name="T20" fmla="*/ 134 w 134"/>
                <a:gd name="T21" fmla="*/ 40 h 293"/>
                <a:gd name="T22" fmla="*/ 132 w 134"/>
                <a:gd name="T23" fmla="*/ 81 h 293"/>
                <a:gd name="T24" fmla="*/ 124 w 134"/>
                <a:gd name="T25" fmla="*/ 121 h 293"/>
                <a:gd name="T26" fmla="*/ 113 w 134"/>
                <a:gd name="T27" fmla="*/ 159 h 293"/>
                <a:gd name="T28" fmla="*/ 98 w 134"/>
                <a:gd name="T29" fmla="*/ 195 h 293"/>
                <a:gd name="T30" fmla="*/ 76 w 134"/>
                <a:gd name="T31" fmla="*/ 229 h 293"/>
                <a:gd name="T32" fmla="*/ 48 w 134"/>
                <a:gd name="T33" fmla="*/ 259 h 293"/>
                <a:gd name="T34" fmla="*/ 15 w 134"/>
                <a:gd name="T35" fmla="*/ 284 h 293"/>
                <a:gd name="T36" fmla="*/ 10 w 134"/>
                <a:gd name="T37" fmla="*/ 286 h 293"/>
                <a:gd name="T38" fmla="*/ 7 w 134"/>
                <a:gd name="T39" fmla="*/ 288 h 293"/>
                <a:gd name="T40" fmla="*/ 3 w 134"/>
                <a:gd name="T41" fmla="*/ 290 h 293"/>
                <a:gd name="T42" fmla="*/ 0 w 134"/>
                <a:gd name="T43" fmla="*/ 293 h 293"/>
                <a:gd name="T44" fmla="*/ 0 w 134"/>
                <a:gd name="T45" fmla="*/ 2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" h="293">
                  <a:moveTo>
                    <a:pt x="0" y="281"/>
                  </a:moveTo>
                  <a:lnTo>
                    <a:pt x="37" y="254"/>
                  </a:lnTo>
                  <a:lnTo>
                    <a:pt x="66" y="222"/>
                  </a:lnTo>
                  <a:lnTo>
                    <a:pt x="88" y="189"/>
                  </a:lnTo>
                  <a:lnTo>
                    <a:pt x="103" y="153"/>
                  </a:lnTo>
                  <a:lnTo>
                    <a:pt x="113" y="115"/>
                  </a:lnTo>
                  <a:lnTo>
                    <a:pt x="119" y="78"/>
                  </a:lnTo>
                  <a:lnTo>
                    <a:pt x="121" y="39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34" y="40"/>
                  </a:lnTo>
                  <a:lnTo>
                    <a:pt x="132" y="81"/>
                  </a:lnTo>
                  <a:lnTo>
                    <a:pt x="124" y="121"/>
                  </a:lnTo>
                  <a:lnTo>
                    <a:pt x="113" y="159"/>
                  </a:lnTo>
                  <a:lnTo>
                    <a:pt x="98" y="195"/>
                  </a:lnTo>
                  <a:lnTo>
                    <a:pt x="76" y="229"/>
                  </a:lnTo>
                  <a:lnTo>
                    <a:pt x="48" y="259"/>
                  </a:lnTo>
                  <a:lnTo>
                    <a:pt x="15" y="284"/>
                  </a:lnTo>
                  <a:lnTo>
                    <a:pt x="10" y="286"/>
                  </a:lnTo>
                  <a:lnTo>
                    <a:pt x="7" y="288"/>
                  </a:lnTo>
                  <a:lnTo>
                    <a:pt x="3" y="290"/>
                  </a:lnTo>
                  <a:lnTo>
                    <a:pt x="0" y="293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1" name="Freeform 29"/>
            <p:cNvSpPr>
              <a:spLocks/>
            </p:cNvSpPr>
            <p:nvPr/>
          </p:nvSpPr>
          <p:spPr bwMode="auto">
            <a:xfrm>
              <a:off x="42" y="862"/>
              <a:ext cx="158" cy="1262"/>
            </a:xfrm>
            <a:custGeom>
              <a:avLst/>
              <a:gdLst>
                <a:gd name="T0" fmla="*/ 142 w 158"/>
                <a:gd name="T1" fmla="*/ 125 h 1262"/>
                <a:gd name="T2" fmla="*/ 135 w 158"/>
                <a:gd name="T3" fmla="*/ 129 h 1262"/>
                <a:gd name="T4" fmla="*/ 129 w 158"/>
                <a:gd name="T5" fmla="*/ 132 h 1262"/>
                <a:gd name="T6" fmla="*/ 122 w 158"/>
                <a:gd name="T7" fmla="*/ 137 h 1262"/>
                <a:gd name="T8" fmla="*/ 115 w 158"/>
                <a:gd name="T9" fmla="*/ 140 h 1262"/>
                <a:gd name="T10" fmla="*/ 108 w 158"/>
                <a:gd name="T11" fmla="*/ 144 h 1262"/>
                <a:gd name="T12" fmla="*/ 100 w 158"/>
                <a:gd name="T13" fmla="*/ 147 h 1262"/>
                <a:gd name="T14" fmla="*/ 92 w 158"/>
                <a:gd name="T15" fmla="*/ 150 h 1262"/>
                <a:gd name="T16" fmla="*/ 84 w 158"/>
                <a:gd name="T17" fmla="*/ 153 h 1262"/>
                <a:gd name="T18" fmla="*/ 84 w 158"/>
                <a:gd name="T19" fmla="*/ 56 h 1262"/>
                <a:gd name="T20" fmla="*/ 147 w 158"/>
                <a:gd name="T21" fmla="*/ 19 h 1262"/>
                <a:gd name="T22" fmla="*/ 147 w 158"/>
                <a:gd name="T23" fmla="*/ 329 h 1262"/>
                <a:gd name="T24" fmla="*/ 113 w 158"/>
                <a:gd name="T25" fmla="*/ 345 h 1262"/>
                <a:gd name="T26" fmla="*/ 86 w 158"/>
                <a:gd name="T27" fmla="*/ 365 h 1262"/>
                <a:gd name="T28" fmla="*/ 62 w 158"/>
                <a:gd name="T29" fmla="*/ 388 h 1262"/>
                <a:gd name="T30" fmla="*/ 43 w 158"/>
                <a:gd name="T31" fmla="*/ 412 h 1262"/>
                <a:gd name="T32" fmla="*/ 28 w 158"/>
                <a:gd name="T33" fmla="*/ 439 h 1262"/>
                <a:gd name="T34" fmla="*/ 16 w 158"/>
                <a:gd name="T35" fmla="*/ 466 h 1262"/>
                <a:gd name="T36" fmla="*/ 8 w 158"/>
                <a:gd name="T37" fmla="*/ 494 h 1262"/>
                <a:gd name="T38" fmla="*/ 2 w 158"/>
                <a:gd name="T39" fmla="*/ 523 h 1262"/>
                <a:gd name="T40" fmla="*/ 0 w 158"/>
                <a:gd name="T41" fmla="*/ 551 h 1262"/>
                <a:gd name="T42" fmla="*/ 0 w 158"/>
                <a:gd name="T43" fmla="*/ 578 h 1262"/>
                <a:gd name="T44" fmla="*/ 3 w 158"/>
                <a:gd name="T45" fmla="*/ 605 h 1262"/>
                <a:gd name="T46" fmla="*/ 8 w 158"/>
                <a:gd name="T47" fmla="*/ 631 h 1262"/>
                <a:gd name="T48" fmla="*/ 13 w 158"/>
                <a:gd name="T49" fmla="*/ 654 h 1262"/>
                <a:gd name="T50" fmla="*/ 21 w 158"/>
                <a:gd name="T51" fmla="*/ 675 h 1262"/>
                <a:gd name="T52" fmla="*/ 30 w 158"/>
                <a:gd name="T53" fmla="*/ 694 h 1262"/>
                <a:gd name="T54" fmla="*/ 40 w 158"/>
                <a:gd name="T55" fmla="*/ 708 h 1262"/>
                <a:gd name="T56" fmla="*/ 40 w 158"/>
                <a:gd name="T57" fmla="*/ 1262 h 1262"/>
                <a:gd name="T58" fmla="*/ 53 w 158"/>
                <a:gd name="T59" fmla="*/ 1262 h 1262"/>
                <a:gd name="T60" fmla="*/ 53 w 158"/>
                <a:gd name="T61" fmla="*/ 708 h 1262"/>
                <a:gd name="T62" fmla="*/ 38 w 158"/>
                <a:gd name="T63" fmla="*/ 678 h 1262"/>
                <a:gd name="T64" fmla="*/ 26 w 158"/>
                <a:gd name="T65" fmla="*/ 646 h 1262"/>
                <a:gd name="T66" fmla="*/ 18 w 158"/>
                <a:gd name="T67" fmla="*/ 616 h 1262"/>
                <a:gd name="T68" fmla="*/ 13 w 158"/>
                <a:gd name="T69" fmla="*/ 585 h 1262"/>
                <a:gd name="T70" fmla="*/ 12 w 158"/>
                <a:gd name="T71" fmla="*/ 555 h 1262"/>
                <a:gd name="T72" fmla="*/ 15 w 158"/>
                <a:gd name="T73" fmla="*/ 526 h 1262"/>
                <a:gd name="T74" fmla="*/ 20 w 158"/>
                <a:gd name="T75" fmla="*/ 498 h 1262"/>
                <a:gd name="T76" fmla="*/ 28 w 158"/>
                <a:gd name="T77" fmla="*/ 472 h 1262"/>
                <a:gd name="T78" fmla="*/ 38 w 158"/>
                <a:gd name="T79" fmla="*/ 447 h 1262"/>
                <a:gd name="T80" fmla="*/ 50 w 158"/>
                <a:gd name="T81" fmla="*/ 424 h 1262"/>
                <a:gd name="T82" fmla="*/ 63 w 158"/>
                <a:gd name="T83" fmla="*/ 403 h 1262"/>
                <a:gd name="T84" fmla="*/ 80 w 158"/>
                <a:gd name="T85" fmla="*/ 385 h 1262"/>
                <a:gd name="T86" fmla="*/ 98 w 158"/>
                <a:gd name="T87" fmla="*/ 369 h 1262"/>
                <a:gd name="T88" fmla="*/ 117 w 158"/>
                <a:gd name="T89" fmla="*/ 356 h 1262"/>
                <a:gd name="T90" fmla="*/ 137 w 158"/>
                <a:gd name="T91" fmla="*/ 346 h 1262"/>
                <a:gd name="T92" fmla="*/ 158 w 158"/>
                <a:gd name="T93" fmla="*/ 340 h 1262"/>
                <a:gd name="T94" fmla="*/ 158 w 158"/>
                <a:gd name="T95" fmla="*/ 0 h 1262"/>
                <a:gd name="T96" fmla="*/ 74 w 158"/>
                <a:gd name="T97" fmla="*/ 52 h 1262"/>
                <a:gd name="T98" fmla="*/ 74 w 158"/>
                <a:gd name="T99" fmla="*/ 168 h 1262"/>
                <a:gd name="T100" fmla="*/ 82 w 158"/>
                <a:gd name="T101" fmla="*/ 166 h 1262"/>
                <a:gd name="T102" fmla="*/ 89 w 158"/>
                <a:gd name="T103" fmla="*/ 164 h 1262"/>
                <a:gd name="T104" fmla="*/ 97 w 158"/>
                <a:gd name="T105" fmla="*/ 161 h 1262"/>
                <a:gd name="T106" fmla="*/ 103 w 158"/>
                <a:gd name="T107" fmla="*/ 158 h 1262"/>
                <a:gd name="T108" fmla="*/ 112 w 158"/>
                <a:gd name="T109" fmla="*/ 153 h 1262"/>
                <a:gd name="T110" fmla="*/ 121 w 158"/>
                <a:gd name="T111" fmla="*/ 149 h 1262"/>
                <a:gd name="T112" fmla="*/ 131 w 158"/>
                <a:gd name="T113" fmla="*/ 143 h 1262"/>
                <a:gd name="T114" fmla="*/ 142 w 158"/>
                <a:gd name="T115" fmla="*/ 137 h 1262"/>
                <a:gd name="T116" fmla="*/ 142 w 158"/>
                <a:gd name="T117" fmla="*/ 125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262">
                  <a:moveTo>
                    <a:pt x="142" y="125"/>
                  </a:moveTo>
                  <a:lnTo>
                    <a:pt x="135" y="129"/>
                  </a:lnTo>
                  <a:lnTo>
                    <a:pt x="129" y="132"/>
                  </a:lnTo>
                  <a:lnTo>
                    <a:pt x="122" y="137"/>
                  </a:lnTo>
                  <a:lnTo>
                    <a:pt x="115" y="140"/>
                  </a:lnTo>
                  <a:lnTo>
                    <a:pt x="108" y="144"/>
                  </a:lnTo>
                  <a:lnTo>
                    <a:pt x="100" y="147"/>
                  </a:lnTo>
                  <a:lnTo>
                    <a:pt x="92" y="150"/>
                  </a:lnTo>
                  <a:lnTo>
                    <a:pt x="84" y="153"/>
                  </a:lnTo>
                  <a:lnTo>
                    <a:pt x="84" y="56"/>
                  </a:lnTo>
                  <a:lnTo>
                    <a:pt x="147" y="19"/>
                  </a:lnTo>
                  <a:lnTo>
                    <a:pt x="147" y="329"/>
                  </a:lnTo>
                  <a:lnTo>
                    <a:pt x="113" y="345"/>
                  </a:lnTo>
                  <a:lnTo>
                    <a:pt x="86" y="365"/>
                  </a:lnTo>
                  <a:lnTo>
                    <a:pt x="62" y="388"/>
                  </a:lnTo>
                  <a:lnTo>
                    <a:pt x="43" y="412"/>
                  </a:lnTo>
                  <a:lnTo>
                    <a:pt x="28" y="439"/>
                  </a:lnTo>
                  <a:lnTo>
                    <a:pt x="16" y="466"/>
                  </a:lnTo>
                  <a:lnTo>
                    <a:pt x="8" y="494"/>
                  </a:lnTo>
                  <a:lnTo>
                    <a:pt x="2" y="523"/>
                  </a:lnTo>
                  <a:lnTo>
                    <a:pt x="0" y="551"/>
                  </a:lnTo>
                  <a:lnTo>
                    <a:pt x="0" y="578"/>
                  </a:lnTo>
                  <a:lnTo>
                    <a:pt x="3" y="605"/>
                  </a:lnTo>
                  <a:lnTo>
                    <a:pt x="8" y="631"/>
                  </a:lnTo>
                  <a:lnTo>
                    <a:pt x="13" y="654"/>
                  </a:lnTo>
                  <a:lnTo>
                    <a:pt x="21" y="675"/>
                  </a:lnTo>
                  <a:lnTo>
                    <a:pt x="30" y="694"/>
                  </a:lnTo>
                  <a:lnTo>
                    <a:pt x="40" y="708"/>
                  </a:lnTo>
                  <a:lnTo>
                    <a:pt x="40" y="1262"/>
                  </a:lnTo>
                  <a:lnTo>
                    <a:pt x="53" y="1262"/>
                  </a:lnTo>
                  <a:lnTo>
                    <a:pt x="53" y="708"/>
                  </a:lnTo>
                  <a:lnTo>
                    <a:pt x="38" y="678"/>
                  </a:lnTo>
                  <a:lnTo>
                    <a:pt x="26" y="646"/>
                  </a:lnTo>
                  <a:lnTo>
                    <a:pt x="18" y="616"/>
                  </a:lnTo>
                  <a:lnTo>
                    <a:pt x="13" y="585"/>
                  </a:lnTo>
                  <a:lnTo>
                    <a:pt x="12" y="555"/>
                  </a:lnTo>
                  <a:lnTo>
                    <a:pt x="15" y="526"/>
                  </a:lnTo>
                  <a:lnTo>
                    <a:pt x="20" y="498"/>
                  </a:lnTo>
                  <a:lnTo>
                    <a:pt x="28" y="472"/>
                  </a:lnTo>
                  <a:lnTo>
                    <a:pt x="38" y="447"/>
                  </a:lnTo>
                  <a:lnTo>
                    <a:pt x="50" y="424"/>
                  </a:lnTo>
                  <a:lnTo>
                    <a:pt x="63" y="403"/>
                  </a:lnTo>
                  <a:lnTo>
                    <a:pt x="80" y="385"/>
                  </a:lnTo>
                  <a:lnTo>
                    <a:pt x="98" y="369"/>
                  </a:lnTo>
                  <a:lnTo>
                    <a:pt x="117" y="356"/>
                  </a:lnTo>
                  <a:lnTo>
                    <a:pt x="137" y="346"/>
                  </a:lnTo>
                  <a:lnTo>
                    <a:pt x="158" y="340"/>
                  </a:lnTo>
                  <a:lnTo>
                    <a:pt x="158" y="0"/>
                  </a:lnTo>
                  <a:lnTo>
                    <a:pt x="74" y="52"/>
                  </a:lnTo>
                  <a:lnTo>
                    <a:pt x="74" y="168"/>
                  </a:lnTo>
                  <a:lnTo>
                    <a:pt x="82" y="166"/>
                  </a:lnTo>
                  <a:lnTo>
                    <a:pt x="89" y="164"/>
                  </a:lnTo>
                  <a:lnTo>
                    <a:pt x="97" y="161"/>
                  </a:lnTo>
                  <a:lnTo>
                    <a:pt x="103" y="158"/>
                  </a:lnTo>
                  <a:lnTo>
                    <a:pt x="112" y="153"/>
                  </a:lnTo>
                  <a:lnTo>
                    <a:pt x="121" y="149"/>
                  </a:lnTo>
                  <a:lnTo>
                    <a:pt x="131" y="143"/>
                  </a:lnTo>
                  <a:lnTo>
                    <a:pt x="142" y="137"/>
                  </a:lnTo>
                  <a:lnTo>
                    <a:pt x="142" y="12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2" name="Freeform 30"/>
            <p:cNvSpPr>
              <a:spLocks/>
            </p:cNvSpPr>
            <p:nvPr/>
          </p:nvSpPr>
          <p:spPr bwMode="auto">
            <a:xfrm>
              <a:off x="171" y="1392"/>
              <a:ext cx="72" cy="732"/>
            </a:xfrm>
            <a:custGeom>
              <a:avLst/>
              <a:gdLst>
                <a:gd name="T0" fmla="*/ 72 w 72"/>
                <a:gd name="T1" fmla="*/ 178 h 732"/>
                <a:gd name="T2" fmla="*/ 72 w 72"/>
                <a:gd name="T3" fmla="*/ 732 h 732"/>
                <a:gd name="T4" fmla="*/ 59 w 72"/>
                <a:gd name="T5" fmla="*/ 732 h 732"/>
                <a:gd name="T6" fmla="*/ 59 w 72"/>
                <a:gd name="T7" fmla="*/ 178 h 732"/>
                <a:gd name="T8" fmla="*/ 50 w 72"/>
                <a:gd name="T9" fmla="*/ 167 h 732"/>
                <a:gd name="T10" fmla="*/ 40 w 72"/>
                <a:gd name="T11" fmla="*/ 152 h 732"/>
                <a:gd name="T12" fmla="*/ 30 w 72"/>
                <a:gd name="T13" fmla="*/ 135 h 732"/>
                <a:gd name="T14" fmla="*/ 21 w 72"/>
                <a:gd name="T15" fmla="*/ 116 h 732"/>
                <a:gd name="T16" fmla="*/ 13 w 72"/>
                <a:gd name="T17" fmla="*/ 97 h 732"/>
                <a:gd name="T18" fmla="*/ 6 w 72"/>
                <a:gd name="T19" fmla="*/ 79 h 732"/>
                <a:gd name="T20" fmla="*/ 2 w 72"/>
                <a:gd name="T21" fmla="*/ 61 h 732"/>
                <a:gd name="T22" fmla="*/ 0 w 72"/>
                <a:gd name="T23" fmla="*/ 46 h 732"/>
                <a:gd name="T24" fmla="*/ 0 w 72"/>
                <a:gd name="T25" fmla="*/ 31 h 732"/>
                <a:gd name="T26" fmla="*/ 0 w 72"/>
                <a:gd name="T27" fmla="*/ 18 h 732"/>
                <a:gd name="T28" fmla="*/ 1 w 72"/>
                <a:gd name="T29" fmla="*/ 6 h 732"/>
                <a:gd name="T30" fmla="*/ 2 w 72"/>
                <a:gd name="T31" fmla="*/ 0 h 732"/>
                <a:gd name="T32" fmla="*/ 1 w 72"/>
                <a:gd name="T33" fmla="*/ 14 h 732"/>
                <a:gd name="T34" fmla="*/ 2 w 72"/>
                <a:gd name="T35" fmla="*/ 30 h 732"/>
                <a:gd name="T36" fmla="*/ 5 w 72"/>
                <a:gd name="T37" fmla="*/ 50 h 732"/>
                <a:gd name="T38" fmla="*/ 12 w 72"/>
                <a:gd name="T39" fmla="*/ 73 h 732"/>
                <a:gd name="T40" fmla="*/ 21 w 72"/>
                <a:gd name="T41" fmla="*/ 97 h 732"/>
                <a:gd name="T42" fmla="*/ 34 w 72"/>
                <a:gd name="T43" fmla="*/ 124 h 732"/>
                <a:gd name="T44" fmla="*/ 51 w 72"/>
                <a:gd name="T45" fmla="*/ 151 h 732"/>
                <a:gd name="T46" fmla="*/ 72 w 72"/>
                <a:gd name="T47" fmla="*/ 178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732">
                  <a:moveTo>
                    <a:pt x="72" y="178"/>
                  </a:moveTo>
                  <a:lnTo>
                    <a:pt x="72" y="732"/>
                  </a:lnTo>
                  <a:lnTo>
                    <a:pt x="59" y="732"/>
                  </a:lnTo>
                  <a:lnTo>
                    <a:pt x="59" y="178"/>
                  </a:lnTo>
                  <a:lnTo>
                    <a:pt x="50" y="167"/>
                  </a:lnTo>
                  <a:lnTo>
                    <a:pt x="40" y="152"/>
                  </a:lnTo>
                  <a:lnTo>
                    <a:pt x="30" y="135"/>
                  </a:lnTo>
                  <a:lnTo>
                    <a:pt x="21" y="116"/>
                  </a:lnTo>
                  <a:lnTo>
                    <a:pt x="13" y="97"/>
                  </a:lnTo>
                  <a:lnTo>
                    <a:pt x="6" y="79"/>
                  </a:lnTo>
                  <a:lnTo>
                    <a:pt x="2" y="61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0" y="18"/>
                  </a:lnTo>
                  <a:lnTo>
                    <a:pt x="1" y="6"/>
                  </a:lnTo>
                  <a:lnTo>
                    <a:pt x="2" y="0"/>
                  </a:lnTo>
                  <a:lnTo>
                    <a:pt x="1" y="14"/>
                  </a:lnTo>
                  <a:lnTo>
                    <a:pt x="2" y="30"/>
                  </a:lnTo>
                  <a:lnTo>
                    <a:pt x="5" y="50"/>
                  </a:lnTo>
                  <a:lnTo>
                    <a:pt x="12" y="73"/>
                  </a:lnTo>
                  <a:lnTo>
                    <a:pt x="21" y="97"/>
                  </a:lnTo>
                  <a:lnTo>
                    <a:pt x="34" y="124"/>
                  </a:lnTo>
                  <a:lnTo>
                    <a:pt x="51" y="151"/>
                  </a:lnTo>
                  <a:lnTo>
                    <a:pt x="72" y="17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3" name="Freeform 31"/>
            <p:cNvSpPr>
              <a:spLocks/>
            </p:cNvSpPr>
            <p:nvPr/>
          </p:nvSpPr>
          <p:spPr bwMode="auto">
            <a:xfrm>
              <a:off x="150" y="691"/>
              <a:ext cx="320" cy="1433"/>
            </a:xfrm>
            <a:custGeom>
              <a:avLst/>
              <a:gdLst>
                <a:gd name="T0" fmla="*/ 62 w 320"/>
                <a:gd name="T1" fmla="*/ 879 h 1433"/>
                <a:gd name="T2" fmla="*/ 36 w 320"/>
                <a:gd name="T3" fmla="*/ 832 h 1433"/>
                <a:gd name="T4" fmla="*/ 23 w 320"/>
                <a:gd name="T5" fmla="*/ 782 h 1433"/>
                <a:gd name="T6" fmla="*/ 23 w 320"/>
                <a:gd name="T7" fmla="*/ 712 h 1433"/>
                <a:gd name="T8" fmla="*/ 45 w 320"/>
                <a:gd name="T9" fmla="*/ 634 h 1433"/>
                <a:gd name="T10" fmla="*/ 85 w 320"/>
                <a:gd name="T11" fmla="*/ 586 h 1433"/>
                <a:gd name="T12" fmla="*/ 145 w 320"/>
                <a:gd name="T13" fmla="*/ 559 h 1433"/>
                <a:gd name="T14" fmla="*/ 222 w 320"/>
                <a:gd name="T15" fmla="*/ 575 h 1433"/>
                <a:gd name="T16" fmla="*/ 267 w 320"/>
                <a:gd name="T17" fmla="*/ 616 h 1433"/>
                <a:gd name="T18" fmla="*/ 271 w 320"/>
                <a:gd name="T19" fmla="*/ 661 h 1433"/>
                <a:gd name="T20" fmla="*/ 249 w 320"/>
                <a:gd name="T21" fmla="*/ 695 h 1433"/>
                <a:gd name="T22" fmla="*/ 214 w 320"/>
                <a:gd name="T23" fmla="*/ 707 h 1433"/>
                <a:gd name="T24" fmla="*/ 185 w 320"/>
                <a:gd name="T25" fmla="*/ 696 h 1433"/>
                <a:gd name="T26" fmla="*/ 177 w 320"/>
                <a:gd name="T27" fmla="*/ 674 h 1433"/>
                <a:gd name="T28" fmla="*/ 188 w 320"/>
                <a:gd name="T29" fmla="*/ 652 h 1433"/>
                <a:gd name="T30" fmla="*/ 193 w 320"/>
                <a:gd name="T31" fmla="*/ 632 h 1433"/>
                <a:gd name="T32" fmla="*/ 145 w 320"/>
                <a:gd name="T33" fmla="*/ 626 h 1433"/>
                <a:gd name="T34" fmla="*/ 102 w 320"/>
                <a:gd name="T35" fmla="*/ 654 h 1433"/>
                <a:gd name="T36" fmla="*/ 104 w 320"/>
                <a:gd name="T37" fmla="*/ 712 h 1433"/>
                <a:gd name="T38" fmla="*/ 143 w 320"/>
                <a:gd name="T39" fmla="*/ 741 h 1433"/>
                <a:gd name="T40" fmla="*/ 190 w 320"/>
                <a:gd name="T41" fmla="*/ 747 h 1433"/>
                <a:gd name="T42" fmla="*/ 175 w 320"/>
                <a:gd name="T43" fmla="*/ 763 h 1433"/>
                <a:gd name="T44" fmla="*/ 167 w 320"/>
                <a:gd name="T45" fmla="*/ 793 h 1433"/>
                <a:gd name="T46" fmla="*/ 178 w 320"/>
                <a:gd name="T47" fmla="*/ 816 h 1433"/>
                <a:gd name="T48" fmla="*/ 199 w 320"/>
                <a:gd name="T49" fmla="*/ 829 h 1433"/>
                <a:gd name="T50" fmla="*/ 204 w 320"/>
                <a:gd name="T51" fmla="*/ 817 h 1433"/>
                <a:gd name="T52" fmla="*/ 182 w 320"/>
                <a:gd name="T53" fmla="*/ 804 h 1433"/>
                <a:gd name="T54" fmla="*/ 186 w 320"/>
                <a:gd name="T55" fmla="*/ 767 h 1433"/>
                <a:gd name="T56" fmla="*/ 238 w 320"/>
                <a:gd name="T57" fmla="*/ 725 h 1433"/>
                <a:gd name="T58" fmla="*/ 286 w 320"/>
                <a:gd name="T59" fmla="*/ 662 h 1433"/>
                <a:gd name="T60" fmla="*/ 281 w 320"/>
                <a:gd name="T61" fmla="*/ 613 h 1433"/>
                <a:gd name="T62" fmla="*/ 247 w 320"/>
                <a:gd name="T63" fmla="*/ 577 h 1433"/>
                <a:gd name="T64" fmla="*/ 194 w 320"/>
                <a:gd name="T65" fmla="*/ 554 h 1433"/>
                <a:gd name="T66" fmla="*/ 199 w 320"/>
                <a:gd name="T67" fmla="*/ 315 h 1433"/>
                <a:gd name="T68" fmla="*/ 224 w 320"/>
                <a:gd name="T69" fmla="*/ 296 h 1433"/>
                <a:gd name="T70" fmla="*/ 254 w 320"/>
                <a:gd name="T71" fmla="*/ 268 h 1433"/>
                <a:gd name="T72" fmla="*/ 300 w 320"/>
                <a:gd name="T73" fmla="*/ 198 h 1433"/>
                <a:gd name="T74" fmla="*/ 320 w 320"/>
                <a:gd name="T75" fmla="*/ 93 h 1433"/>
                <a:gd name="T76" fmla="*/ 302 w 320"/>
                <a:gd name="T77" fmla="*/ 18 h 1433"/>
                <a:gd name="T78" fmla="*/ 265 w 320"/>
                <a:gd name="T79" fmla="*/ 0 h 1433"/>
                <a:gd name="T80" fmla="*/ 222 w 320"/>
                <a:gd name="T81" fmla="*/ 9 h 1433"/>
                <a:gd name="T82" fmla="*/ 202 w 320"/>
                <a:gd name="T83" fmla="*/ 46 h 1433"/>
                <a:gd name="T84" fmla="*/ 224 w 320"/>
                <a:gd name="T85" fmla="*/ 77 h 1433"/>
                <a:gd name="T86" fmla="*/ 255 w 320"/>
                <a:gd name="T87" fmla="*/ 77 h 1433"/>
                <a:gd name="T88" fmla="*/ 268 w 320"/>
                <a:gd name="T89" fmla="*/ 137 h 1433"/>
                <a:gd name="T90" fmla="*/ 233 w 320"/>
                <a:gd name="T91" fmla="*/ 249 h 1433"/>
                <a:gd name="T92" fmla="*/ 154 w 320"/>
                <a:gd name="T93" fmla="*/ 332 h 1433"/>
                <a:gd name="T94" fmla="*/ 126 w 320"/>
                <a:gd name="T95" fmla="*/ 555 h 1433"/>
                <a:gd name="T96" fmla="*/ 103 w 320"/>
                <a:gd name="T97" fmla="*/ 565 h 1433"/>
                <a:gd name="T98" fmla="*/ 80 w 320"/>
                <a:gd name="T99" fmla="*/ 579 h 1433"/>
                <a:gd name="T100" fmla="*/ 34 w 320"/>
                <a:gd name="T101" fmla="*/ 627 h 1433"/>
                <a:gd name="T102" fmla="*/ 0 w 320"/>
                <a:gd name="T103" fmla="*/ 747 h 1433"/>
                <a:gd name="T104" fmla="*/ 19 w 320"/>
                <a:gd name="T105" fmla="*/ 853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1433">
                  <a:moveTo>
                    <a:pt x="31" y="1433"/>
                  </a:moveTo>
                  <a:lnTo>
                    <a:pt x="62" y="1433"/>
                  </a:lnTo>
                  <a:lnTo>
                    <a:pt x="62" y="879"/>
                  </a:lnTo>
                  <a:lnTo>
                    <a:pt x="52" y="865"/>
                  </a:lnTo>
                  <a:lnTo>
                    <a:pt x="43" y="849"/>
                  </a:lnTo>
                  <a:lnTo>
                    <a:pt x="36" y="832"/>
                  </a:lnTo>
                  <a:lnTo>
                    <a:pt x="31" y="815"/>
                  </a:lnTo>
                  <a:lnTo>
                    <a:pt x="26" y="798"/>
                  </a:lnTo>
                  <a:lnTo>
                    <a:pt x="23" y="782"/>
                  </a:lnTo>
                  <a:lnTo>
                    <a:pt x="22" y="764"/>
                  </a:lnTo>
                  <a:lnTo>
                    <a:pt x="21" y="747"/>
                  </a:lnTo>
                  <a:lnTo>
                    <a:pt x="23" y="712"/>
                  </a:lnTo>
                  <a:lnTo>
                    <a:pt x="29" y="682"/>
                  </a:lnTo>
                  <a:lnTo>
                    <a:pt x="36" y="655"/>
                  </a:lnTo>
                  <a:lnTo>
                    <a:pt x="45" y="634"/>
                  </a:lnTo>
                  <a:lnTo>
                    <a:pt x="56" y="617"/>
                  </a:lnTo>
                  <a:lnTo>
                    <a:pt x="70" y="600"/>
                  </a:lnTo>
                  <a:lnTo>
                    <a:pt x="85" y="586"/>
                  </a:lnTo>
                  <a:lnTo>
                    <a:pt x="103" y="573"/>
                  </a:lnTo>
                  <a:lnTo>
                    <a:pt x="123" y="565"/>
                  </a:lnTo>
                  <a:lnTo>
                    <a:pt x="145" y="559"/>
                  </a:lnTo>
                  <a:lnTo>
                    <a:pt x="169" y="559"/>
                  </a:lnTo>
                  <a:lnTo>
                    <a:pt x="196" y="565"/>
                  </a:lnTo>
                  <a:lnTo>
                    <a:pt x="222" y="575"/>
                  </a:lnTo>
                  <a:lnTo>
                    <a:pt x="241" y="587"/>
                  </a:lnTo>
                  <a:lnTo>
                    <a:pt x="257" y="601"/>
                  </a:lnTo>
                  <a:lnTo>
                    <a:pt x="267" y="616"/>
                  </a:lnTo>
                  <a:lnTo>
                    <a:pt x="273" y="632"/>
                  </a:lnTo>
                  <a:lnTo>
                    <a:pt x="274" y="647"/>
                  </a:lnTo>
                  <a:lnTo>
                    <a:pt x="271" y="661"/>
                  </a:lnTo>
                  <a:lnTo>
                    <a:pt x="267" y="675"/>
                  </a:lnTo>
                  <a:lnTo>
                    <a:pt x="259" y="686"/>
                  </a:lnTo>
                  <a:lnTo>
                    <a:pt x="249" y="695"/>
                  </a:lnTo>
                  <a:lnTo>
                    <a:pt x="238" y="701"/>
                  </a:lnTo>
                  <a:lnTo>
                    <a:pt x="226" y="705"/>
                  </a:lnTo>
                  <a:lnTo>
                    <a:pt x="214" y="707"/>
                  </a:lnTo>
                  <a:lnTo>
                    <a:pt x="202" y="706"/>
                  </a:lnTo>
                  <a:lnTo>
                    <a:pt x="193" y="702"/>
                  </a:lnTo>
                  <a:lnTo>
                    <a:pt x="185" y="696"/>
                  </a:lnTo>
                  <a:lnTo>
                    <a:pt x="180" y="688"/>
                  </a:lnTo>
                  <a:lnTo>
                    <a:pt x="177" y="680"/>
                  </a:lnTo>
                  <a:lnTo>
                    <a:pt x="177" y="674"/>
                  </a:lnTo>
                  <a:lnTo>
                    <a:pt x="179" y="666"/>
                  </a:lnTo>
                  <a:lnTo>
                    <a:pt x="183" y="659"/>
                  </a:lnTo>
                  <a:lnTo>
                    <a:pt x="188" y="652"/>
                  </a:lnTo>
                  <a:lnTo>
                    <a:pt x="195" y="645"/>
                  </a:lnTo>
                  <a:lnTo>
                    <a:pt x="203" y="638"/>
                  </a:lnTo>
                  <a:lnTo>
                    <a:pt x="193" y="632"/>
                  </a:lnTo>
                  <a:lnTo>
                    <a:pt x="179" y="627"/>
                  </a:lnTo>
                  <a:lnTo>
                    <a:pt x="163" y="625"/>
                  </a:lnTo>
                  <a:lnTo>
                    <a:pt x="145" y="626"/>
                  </a:lnTo>
                  <a:lnTo>
                    <a:pt x="127" y="631"/>
                  </a:lnTo>
                  <a:lnTo>
                    <a:pt x="112" y="640"/>
                  </a:lnTo>
                  <a:lnTo>
                    <a:pt x="102" y="654"/>
                  </a:lnTo>
                  <a:lnTo>
                    <a:pt x="96" y="674"/>
                  </a:lnTo>
                  <a:lnTo>
                    <a:pt x="97" y="696"/>
                  </a:lnTo>
                  <a:lnTo>
                    <a:pt x="104" y="712"/>
                  </a:lnTo>
                  <a:lnTo>
                    <a:pt x="114" y="725"/>
                  </a:lnTo>
                  <a:lnTo>
                    <a:pt x="127" y="734"/>
                  </a:lnTo>
                  <a:lnTo>
                    <a:pt x="143" y="741"/>
                  </a:lnTo>
                  <a:lnTo>
                    <a:pt x="159" y="744"/>
                  </a:lnTo>
                  <a:lnTo>
                    <a:pt x="175" y="746"/>
                  </a:lnTo>
                  <a:lnTo>
                    <a:pt x="190" y="747"/>
                  </a:lnTo>
                  <a:lnTo>
                    <a:pt x="186" y="751"/>
                  </a:lnTo>
                  <a:lnTo>
                    <a:pt x="180" y="755"/>
                  </a:lnTo>
                  <a:lnTo>
                    <a:pt x="175" y="763"/>
                  </a:lnTo>
                  <a:lnTo>
                    <a:pt x="169" y="774"/>
                  </a:lnTo>
                  <a:lnTo>
                    <a:pt x="167" y="784"/>
                  </a:lnTo>
                  <a:lnTo>
                    <a:pt x="167" y="793"/>
                  </a:lnTo>
                  <a:lnTo>
                    <a:pt x="169" y="802"/>
                  </a:lnTo>
                  <a:lnTo>
                    <a:pt x="173" y="810"/>
                  </a:lnTo>
                  <a:lnTo>
                    <a:pt x="178" y="816"/>
                  </a:lnTo>
                  <a:lnTo>
                    <a:pt x="184" y="823"/>
                  </a:lnTo>
                  <a:lnTo>
                    <a:pt x="192" y="827"/>
                  </a:lnTo>
                  <a:lnTo>
                    <a:pt x="199" y="829"/>
                  </a:lnTo>
                  <a:lnTo>
                    <a:pt x="209" y="828"/>
                  </a:lnTo>
                  <a:lnTo>
                    <a:pt x="209" y="824"/>
                  </a:lnTo>
                  <a:lnTo>
                    <a:pt x="204" y="817"/>
                  </a:lnTo>
                  <a:lnTo>
                    <a:pt x="196" y="815"/>
                  </a:lnTo>
                  <a:lnTo>
                    <a:pt x="188" y="812"/>
                  </a:lnTo>
                  <a:lnTo>
                    <a:pt x="182" y="804"/>
                  </a:lnTo>
                  <a:lnTo>
                    <a:pt x="178" y="792"/>
                  </a:lnTo>
                  <a:lnTo>
                    <a:pt x="179" y="776"/>
                  </a:lnTo>
                  <a:lnTo>
                    <a:pt x="186" y="767"/>
                  </a:lnTo>
                  <a:lnTo>
                    <a:pt x="199" y="754"/>
                  </a:lnTo>
                  <a:lnTo>
                    <a:pt x="217" y="741"/>
                  </a:lnTo>
                  <a:lnTo>
                    <a:pt x="238" y="725"/>
                  </a:lnTo>
                  <a:lnTo>
                    <a:pt x="257" y="706"/>
                  </a:lnTo>
                  <a:lnTo>
                    <a:pt x="274" y="685"/>
                  </a:lnTo>
                  <a:lnTo>
                    <a:pt x="286" y="662"/>
                  </a:lnTo>
                  <a:lnTo>
                    <a:pt x="289" y="637"/>
                  </a:lnTo>
                  <a:lnTo>
                    <a:pt x="287" y="624"/>
                  </a:lnTo>
                  <a:lnTo>
                    <a:pt x="281" y="613"/>
                  </a:lnTo>
                  <a:lnTo>
                    <a:pt x="273" y="600"/>
                  </a:lnTo>
                  <a:lnTo>
                    <a:pt x="261" y="589"/>
                  </a:lnTo>
                  <a:lnTo>
                    <a:pt x="247" y="577"/>
                  </a:lnTo>
                  <a:lnTo>
                    <a:pt x="231" y="568"/>
                  </a:lnTo>
                  <a:lnTo>
                    <a:pt x="213" y="560"/>
                  </a:lnTo>
                  <a:lnTo>
                    <a:pt x="194" y="554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99" y="315"/>
                  </a:lnTo>
                  <a:lnTo>
                    <a:pt x="207" y="310"/>
                  </a:lnTo>
                  <a:lnTo>
                    <a:pt x="215" y="303"/>
                  </a:lnTo>
                  <a:lnTo>
                    <a:pt x="224" y="296"/>
                  </a:lnTo>
                  <a:lnTo>
                    <a:pt x="234" y="288"/>
                  </a:lnTo>
                  <a:lnTo>
                    <a:pt x="244" y="278"/>
                  </a:lnTo>
                  <a:lnTo>
                    <a:pt x="254" y="268"/>
                  </a:lnTo>
                  <a:lnTo>
                    <a:pt x="265" y="256"/>
                  </a:lnTo>
                  <a:lnTo>
                    <a:pt x="285" y="230"/>
                  </a:lnTo>
                  <a:lnTo>
                    <a:pt x="300" y="198"/>
                  </a:lnTo>
                  <a:lnTo>
                    <a:pt x="311" y="164"/>
                  </a:lnTo>
                  <a:lnTo>
                    <a:pt x="318" y="127"/>
                  </a:lnTo>
                  <a:lnTo>
                    <a:pt x="320" y="93"/>
                  </a:lnTo>
                  <a:lnTo>
                    <a:pt x="319" y="61"/>
                  </a:lnTo>
                  <a:lnTo>
                    <a:pt x="312" y="36"/>
                  </a:lnTo>
                  <a:lnTo>
                    <a:pt x="302" y="18"/>
                  </a:lnTo>
                  <a:lnTo>
                    <a:pt x="292" y="10"/>
                  </a:lnTo>
                  <a:lnTo>
                    <a:pt x="279" y="4"/>
                  </a:lnTo>
                  <a:lnTo>
                    <a:pt x="265" y="0"/>
                  </a:lnTo>
                  <a:lnTo>
                    <a:pt x="249" y="0"/>
                  </a:lnTo>
                  <a:lnTo>
                    <a:pt x="235" y="2"/>
                  </a:lnTo>
                  <a:lnTo>
                    <a:pt x="222" y="9"/>
                  </a:lnTo>
                  <a:lnTo>
                    <a:pt x="210" y="18"/>
                  </a:lnTo>
                  <a:lnTo>
                    <a:pt x="204" y="32"/>
                  </a:lnTo>
                  <a:lnTo>
                    <a:pt x="202" y="46"/>
                  </a:lnTo>
                  <a:lnTo>
                    <a:pt x="206" y="60"/>
                  </a:lnTo>
                  <a:lnTo>
                    <a:pt x="213" y="69"/>
                  </a:lnTo>
                  <a:lnTo>
                    <a:pt x="224" y="77"/>
                  </a:lnTo>
                  <a:lnTo>
                    <a:pt x="235" y="81"/>
                  </a:lnTo>
                  <a:lnTo>
                    <a:pt x="246" y="81"/>
                  </a:lnTo>
                  <a:lnTo>
                    <a:pt x="255" y="77"/>
                  </a:lnTo>
                  <a:lnTo>
                    <a:pt x="260" y="68"/>
                  </a:lnTo>
                  <a:lnTo>
                    <a:pt x="267" y="100"/>
                  </a:lnTo>
                  <a:lnTo>
                    <a:pt x="268" y="137"/>
                  </a:lnTo>
                  <a:lnTo>
                    <a:pt x="261" y="174"/>
                  </a:lnTo>
                  <a:lnTo>
                    <a:pt x="250" y="212"/>
                  </a:lnTo>
                  <a:lnTo>
                    <a:pt x="233" y="249"/>
                  </a:lnTo>
                  <a:lnTo>
                    <a:pt x="210" y="281"/>
                  </a:lnTo>
                  <a:lnTo>
                    <a:pt x="185" y="310"/>
                  </a:lnTo>
                  <a:lnTo>
                    <a:pt x="154" y="332"/>
                  </a:lnTo>
                  <a:lnTo>
                    <a:pt x="124" y="332"/>
                  </a:lnTo>
                  <a:lnTo>
                    <a:pt x="124" y="555"/>
                  </a:lnTo>
                  <a:lnTo>
                    <a:pt x="126" y="555"/>
                  </a:lnTo>
                  <a:lnTo>
                    <a:pt x="118" y="557"/>
                  </a:lnTo>
                  <a:lnTo>
                    <a:pt x="111" y="560"/>
                  </a:lnTo>
                  <a:lnTo>
                    <a:pt x="103" y="565"/>
                  </a:lnTo>
                  <a:lnTo>
                    <a:pt x="95" y="569"/>
                  </a:lnTo>
                  <a:lnTo>
                    <a:pt x="87" y="574"/>
                  </a:lnTo>
                  <a:lnTo>
                    <a:pt x="80" y="579"/>
                  </a:lnTo>
                  <a:lnTo>
                    <a:pt x="72" y="586"/>
                  </a:lnTo>
                  <a:lnTo>
                    <a:pt x="64" y="592"/>
                  </a:lnTo>
                  <a:lnTo>
                    <a:pt x="34" y="627"/>
                  </a:lnTo>
                  <a:lnTo>
                    <a:pt x="14" y="666"/>
                  </a:lnTo>
                  <a:lnTo>
                    <a:pt x="3" y="706"/>
                  </a:lnTo>
                  <a:lnTo>
                    <a:pt x="0" y="747"/>
                  </a:lnTo>
                  <a:lnTo>
                    <a:pt x="2" y="786"/>
                  </a:lnTo>
                  <a:lnTo>
                    <a:pt x="9" y="822"/>
                  </a:lnTo>
                  <a:lnTo>
                    <a:pt x="19" y="853"/>
                  </a:lnTo>
                  <a:lnTo>
                    <a:pt x="31" y="879"/>
                  </a:lnTo>
                  <a:lnTo>
                    <a:pt x="31" y="143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4" name="Freeform 32"/>
            <p:cNvSpPr>
              <a:spLocks/>
            </p:cNvSpPr>
            <p:nvPr/>
          </p:nvSpPr>
          <p:spPr bwMode="auto">
            <a:xfrm>
              <a:off x="171" y="1438"/>
              <a:ext cx="59" cy="686"/>
            </a:xfrm>
            <a:custGeom>
              <a:avLst/>
              <a:gdLst>
                <a:gd name="T0" fmla="*/ 0 w 59"/>
                <a:gd name="T1" fmla="*/ 0 h 686"/>
                <a:gd name="T2" fmla="*/ 2 w 59"/>
                <a:gd name="T3" fmla="*/ 15 h 686"/>
                <a:gd name="T4" fmla="*/ 6 w 59"/>
                <a:gd name="T5" fmla="*/ 33 h 686"/>
                <a:gd name="T6" fmla="*/ 13 w 59"/>
                <a:gd name="T7" fmla="*/ 51 h 686"/>
                <a:gd name="T8" fmla="*/ 21 w 59"/>
                <a:gd name="T9" fmla="*/ 70 h 686"/>
                <a:gd name="T10" fmla="*/ 30 w 59"/>
                <a:gd name="T11" fmla="*/ 89 h 686"/>
                <a:gd name="T12" fmla="*/ 40 w 59"/>
                <a:gd name="T13" fmla="*/ 106 h 686"/>
                <a:gd name="T14" fmla="*/ 50 w 59"/>
                <a:gd name="T15" fmla="*/ 121 h 686"/>
                <a:gd name="T16" fmla="*/ 59 w 59"/>
                <a:gd name="T17" fmla="*/ 132 h 686"/>
                <a:gd name="T18" fmla="*/ 59 w 59"/>
                <a:gd name="T19" fmla="*/ 686 h 686"/>
                <a:gd name="T20" fmla="*/ 41 w 59"/>
                <a:gd name="T21" fmla="*/ 686 h 686"/>
                <a:gd name="T22" fmla="*/ 41 w 59"/>
                <a:gd name="T23" fmla="*/ 132 h 686"/>
                <a:gd name="T24" fmla="*/ 31 w 59"/>
                <a:gd name="T25" fmla="*/ 118 h 686"/>
                <a:gd name="T26" fmla="*/ 22 w 59"/>
                <a:gd name="T27" fmla="*/ 102 h 686"/>
                <a:gd name="T28" fmla="*/ 15 w 59"/>
                <a:gd name="T29" fmla="*/ 85 h 686"/>
                <a:gd name="T30" fmla="*/ 10 w 59"/>
                <a:gd name="T31" fmla="*/ 68 h 686"/>
                <a:gd name="T32" fmla="*/ 5 w 59"/>
                <a:gd name="T33" fmla="*/ 51 h 686"/>
                <a:gd name="T34" fmla="*/ 2 w 59"/>
                <a:gd name="T35" fmla="*/ 35 h 686"/>
                <a:gd name="T36" fmla="*/ 1 w 59"/>
                <a:gd name="T37" fmla="*/ 17 h 686"/>
                <a:gd name="T38" fmla="*/ 0 w 59"/>
                <a:gd name="T39" fmla="*/ 0 h 686"/>
                <a:gd name="T40" fmla="*/ 0 w 59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686">
                  <a:moveTo>
                    <a:pt x="0" y="0"/>
                  </a:moveTo>
                  <a:lnTo>
                    <a:pt x="2" y="15"/>
                  </a:lnTo>
                  <a:lnTo>
                    <a:pt x="6" y="33"/>
                  </a:lnTo>
                  <a:lnTo>
                    <a:pt x="13" y="51"/>
                  </a:lnTo>
                  <a:lnTo>
                    <a:pt x="21" y="70"/>
                  </a:lnTo>
                  <a:lnTo>
                    <a:pt x="30" y="89"/>
                  </a:lnTo>
                  <a:lnTo>
                    <a:pt x="40" y="106"/>
                  </a:lnTo>
                  <a:lnTo>
                    <a:pt x="50" y="121"/>
                  </a:lnTo>
                  <a:lnTo>
                    <a:pt x="59" y="132"/>
                  </a:lnTo>
                  <a:lnTo>
                    <a:pt x="59" y="686"/>
                  </a:lnTo>
                  <a:lnTo>
                    <a:pt x="41" y="686"/>
                  </a:lnTo>
                  <a:lnTo>
                    <a:pt x="41" y="132"/>
                  </a:lnTo>
                  <a:lnTo>
                    <a:pt x="31" y="118"/>
                  </a:lnTo>
                  <a:lnTo>
                    <a:pt x="22" y="102"/>
                  </a:lnTo>
                  <a:lnTo>
                    <a:pt x="15" y="85"/>
                  </a:lnTo>
                  <a:lnTo>
                    <a:pt x="10" y="68"/>
                  </a:lnTo>
                  <a:lnTo>
                    <a:pt x="5" y="51"/>
                  </a:lnTo>
                  <a:lnTo>
                    <a:pt x="2" y="35"/>
                  </a:lnTo>
                  <a:lnTo>
                    <a:pt x="1" y="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5" name="Freeform 33"/>
            <p:cNvSpPr>
              <a:spLocks/>
            </p:cNvSpPr>
            <p:nvPr/>
          </p:nvSpPr>
          <p:spPr bwMode="auto">
            <a:xfrm>
              <a:off x="258" y="1327"/>
              <a:ext cx="123" cy="100"/>
            </a:xfrm>
            <a:custGeom>
              <a:avLst/>
              <a:gdLst>
                <a:gd name="T0" fmla="*/ 123 w 123"/>
                <a:gd name="T1" fmla="*/ 77 h 100"/>
                <a:gd name="T2" fmla="*/ 121 w 123"/>
                <a:gd name="T3" fmla="*/ 83 h 100"/>
                <a:gd name="T4" fmla="*/ 118 w 123"/>
                <a:gd name="T5" fmla="*/ 86 h 100"/>
                <a:gd name="T6" fmla="*/ 114 w 123"/>
                <a:gd name="T7" fmla="*/ 90 h 100"/>
                <a:gd name="T8" fmla="*/ 110 w 123"/>
                <a:gd name="T9" fmla="*/ 92 h 100"/>
                <a:gd name="T10" fmla="*/ 106 w 123"/>
                <a:gd name="T11" fmla="*/ 94 h 100"/>
                <a:gd name="T12" fmla="*/ 100 w 123"/>
                <a:gd name="T13" fmla="*/ 96 h 100"/>
                <a:gd name="T14" fmla="*/ 96 w 123"/>
                <a:gd name="T15" fmla="*/ 97 h 100"/>
                <a:gd name="T16" fmla="*/ 90 w 123"/>
                <a:gd name="T17" fmla="*/ 98 h 100"/>
                <a:gd name="T18" fmla="*/ 80 w 123"/>
                <a:gd name="T19" fmla="*/ 100 h 100"/>
                <a:gd name="T20" fmla="*/ 67 w 123"/>
                <a:gd name="T21" fmla="*/ 100 h 100"/>
                <a:gd name="T22" fmla="*/ 53 w 123"/>
                <a:gd name="T23" fmla="*/ 97 h 100"/>
                <a:gd name="T24" fmla="*/ 37 w 123"/>
                <a:gd name="T25" fmla="*/ 93 h 100"/>
                <a:gd name="T26" fmla="*/ 23 w 123"/>
                <a:gd name="T27" fmla="*/ 87 h 100"/>
                <a:gd name="T28" fmla="*/ 11 w 123"/>
                <a:gd name="T29" fmla="*/ 77 h 100"/>
                <a:gd name="T30" fmla="*/ 4 w 123"/>
                <a:gd name="T31" fmla="*/ 65 h 100"/>
                <a:gd name="T32" fmla="*/ 0 w 123"/>
                <a:gd name="T33" fmla="*/ 48 h 100"/>
                <a:gd name="T34" fmla="*/ 3 w 123"/>
                <a:gd name="T35" fmla="*/ 31 h 100"/>
                <a:gd name="T36" fmla="*/ 7 w 123"/>
                <a:gd name="T37" fmla="*/ 19 h 100"/>
                <a:gd name="T38" fmla="*/ 14 w 123"/>
                <a:gd name="T39" fmla="*/ 9 h 100"/>
                <a:gd name="T40" fmla="*/ 24 w 123"/>
                <a:gd name="T41" fmla="*/ 4 h 100"/>
                <a:gd name="T42" fmla="*/ 33 w 123"/>
                <a:gd name="T43" fmla="*/ 1 h 100"/>
                <a:gd name="T44" fmla="*/ 44 w 123"/>
                <a:gd name="T45" fmla="*/ 0 h 100"/>
                <a:gd name="T46" fmla="*/ 54 w 123"/>
                <a:gd name="T47" fmla="*/ 0 h 100"/>
                <a:gd name="T48" fmla="*/ 62 w 123"/>
                <a:gd name="T49" fmla="*/ 2 h 100"/>
                <a:gd name="T50" fmla="*/ 50 w 123"/>
                <a:gd name="T51" fmla="*/ 19 h 100"/>
                <a:gd name="T52" fmla="*/ 46 w 123"/>
                <a:gd name="T53" fmla="*/ 34 h 100"/>
                <a:gd name="T54" fmla="*/ 47 w 123"/>
                <a:gd name="T55" fmla="*/ 49 h 100"/>
                <a:gd name="T56" fmla="*/ 55 w 123"/>
                <a:gd name="T57" fmla="*/ 62 h 100"/>
                <a:gd name="T58" fmla="*/ 66 w 123"/>
                <a:gd name="T59" fmla="*/ 72 h 100"/>
                <a:gd name="T60" fmla="*/ 82 w 123"/>
                <a:gd name="T61" fmla="*/ 79 h 100"/>
                <a:gd name="T62" fmla="*/ 101 w 123"/>
                <a:gd name="T63" fmla="*/ 81 h 100"/>
                <a:gd name="T64" fmla="*/ 123 w 123"/>
                <a:gd name="T65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3" h="100">
                  <a:moveTo>
                    <a:pt x="123" y="77"/>
                  </a:moveTo>
                  <a:lnTo>
                    <a:pt x="121" y="83"/>
                  </a:lnTo>
                  <a:lnTo>
                    <a:pt x="118" y="86"/>
                  </a:lnTo>
                  <a:lnTo>
                    <a:pt x="114" y="90"/>
                  </a:lnTo>
                  <a:lnTo>
                    <a:pt x="110" y="92"/>
                  </a:lnTo>
                  <a:lnTo>
                    <a:pt x="106" y="94"/>
                  </a:lnTo>
                  <a:lnTo>
                    <a:pt x="100" y="96"/>
                  </a:lnTo>
                  <a:lnTo>
                    <a:pt x="96" y="97"/>
                  </a:lnTo>
                  <a:lnTo>
                    <a:pt x="90" y="98"/>
                  </a:lnTo>
                  <a:lnTo>
                    <a:pt x="80" y="100"/>
                  </a:lnTo>
                  <a:lnTo>
                    <a:pt x="67" y="100"/>
                  </a:lnTo>
                  <a:lnTo>
                    <a:pt x="53" y="97"/>
                  </a:lnTo>
                  <a:lnTo>
                    <a:pt x="37" y="93"/>
                  </a:lnTo>
                  <a:lnTo>
                    <a:pt x="23" y="87"/>
                  </a:lnTo>
                  <a:lnTo>
                    <a:pt x="11" y="77"/>
                  </a:lnTo>
                  <a:lnTo>
                    <a:pt x="4" y="65"/>
                  </a:lnTo>
                  <a:lnTo>
                    <a:pt x="0" y="48"/>
                  </a:lnTo>
                  <a:lnTo>
                    <a:pt x="3" y="31"/>
                  </a:lnTo>
                  <a:lnTo>
                    <a:pt x="7" y="19"/>
                  </a:lnTo>
                  <a:lnTo>
                    <a:pt x="14" y="9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62" y="2"/>
                  </a:lnTo>
                  <a:lnTo>
                    <a:pt x="50" y="19"/>
                  </a:lnTo>
                  <a:lnTo>
                    <a:pt x="46" y="34"/>
                  </a:lnTo>
                  <a:lnTo>
                    <a:pt x="47" y="49"/>
                  </a:lnTo>
                  <a:lnTo>
                    <a:pt x="55" y="62"/>
                  </a:lnTo>
                  <a:lnTo>
                    <a:pt x="66" y="72"/>
                  </a:lnTo>
                  <a:lnTo>
                    <a:pt x="82" y="79"/>
                  </a:lnTo>
                  <a:lnTo>
                    <a:pt x="101" y="81"/>
                  </a:lnTo>
                  <a:lnTo>
                    <a:pt x="123" y="7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6" name="Freeform 34"/>
            <p:cNvSpPr>
              <a:spLocks/>
            </p:cNvSpPr>
            <p:nvPr/>
          </p:nvSpPr>
          <p:spPr bwMode="auto">
            <a:xfrm>
              <a:off x="317" y="1017"/>
              <a:ext cx="15" cy="226"/>
            </a:xfrm>
            <a:custGeom>
              <a:avLst/>
              <a:gdLst>
                <a:gd name="T0" fmla="*/ 15 w 15"/>
                <a:gd name="T1" fmla="*/ 226 h 226"/>
                <a:gd name="T2" fmla="*/ 11 w 15"/>
                <a:gd name="T3" fmla="*/ 226 h 226"/>
                <a:gd name="T4" fmla="*/ 8 w 15"/>
                <a:gd name="T5" fmla="*/ 225 h 226"/>
                <a:gd name="T6" fmla="*/ 5 w 15"/>
                <a:gd name="T7" fmla="*/ 225 h 226"/>
                <a:gd name="T8" fmla="*/ 0 w 15"/>
                <a:gd name="T9" fmla="*/ 225 h 226"/>
                <a:gd name="T10" fmla="*/ 0 w 15"/>
                <a:gd name="T11" fmla="*/ 9 h 226"/>
                <a:gd name="T12" fmla="*/ 3 w 15"/>
                <a:gd name="T13" fmla="*/ 7 h 226"/>
                <a:gd name="T14" fmla="*/ 7 w 15"/>
                <a:gd name="T15" fmla="*/ 6 h 226"/>
                <a:gd name="T16" fmla="*/ 10 w 15"/>
                <a:gd name="T17" fmla="*/ 4 h 226"/>
                <a:gd name="T18" fmla="*/ 15 w 15"/>
                <a:gd name="T19" fmla="*/ 0 h 226"/>
                <a:gd name="T20" fmla="*/ 15 w 15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26">
                  <a:moveTo>
                    <a:pt x="15" y="226"/>
                  </a:moveTo>
                  <a:lnTo>
                    <a:pt x="11" y="226"/>
                  </a:lnTo>
                  <a:lnTo>
                    <a:pt x="8" y="225"/>
                  </a:lnTo>
                  <a:lnTo>
                    <a:pt x="5" y="225"/>
                  </a:lnTo>
                  <a:lnTo>
                    <a:pt x="0" y="225"/>
                  </a:lnTo>
                  <a:lnTo>
                    <a:pt x="0" y="9"/>
                  </a:lnTo>
                  <a:lnTo>
                    <a:pt x="3" y="7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5" y="0"/>
                  </a:lnTo>
                  <a:lnTo>
                    <a:pt x="15" y="226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7" name="Freeform 35"/>
            <p:cNvSpPr>
              <a:spLocks/>
            </p:cNvSpPr>
            <p:nvPr/>
          </p:nvSpPr>
          <p:spPr bwMode="auto">
            <a:xfrm>
              <a:off x="365" y="707"/>
              <a:ext cx="96" cy="163"/>
            </a:xfrm>
            <a:custGeom>
              <a:avLst/>
              <a:gdLst>
                <a:gd name="T0" fmla="*/ 30 w 96"/>
                <a:gd name="T1" fmla="*/ 24 h 163"/>
                <a:gd name="T2" fmla="*/ 33 w 96"/>
                <a:gd name="T3" fmla="*/ 29 h 163"/>
                <a:gd name="T4" fmla="*/ 35 w 96"/>
                <a:gd name="T5" fmla="*/ 35 h 163"/>
                <a:gd name="T6" fmla="*/ 35 w 96"/>
                <a:gd name="T7" fmla="*/ 41 h 163"/>
                <a:gd name="T8" fmla="*/ 30 w 96"/>
                <a:gd name="T9" fmla="*/ 46 h 163"/>
                <a:gd name="T10" fmla="*/ 25 w 96"/>
                <a:gd name="T11" fmla="*/ 47 h 163"/>
                <a:gd name="T12" fmla="*/ 20 w 96"/>
                <a:gd name="T13" fmla="*/ 48 h 163"/>
                <a:gd name="T14" fmla="*/ 14 w 96"/>
                <a:gd name="T15" fmla="*/ 47 h 163"/>
                <a:gd name="T16" fmla="*/ 9 w 96"/>
                <a:gd name="T17" fmla="*/ 45 h 163"/>
                <a:gd name="T18" fmla="*/ 4 w 96"/>
                <a:gd name="T19" fmla="*/ 42 h 163"/>
                <a:gd name="T20" fmla="*/ 1 w 96"/>
                <a:gd name="T21" fmla="*/ 37 h 163"/>
                <a:gd name="T22" fmla="*/ 0 w 96"/>
                <a:gd name="T23" fmla="*/ 30 h 163"/>
                <a:gd name="T24" fmla="*/ 0 w 96"/>
                <a:gd name="T25" fmla="*/ 23 h 163"/>
                <a:gd name="T26" fmla="*/ 2 w 96"/>
                <a:gd name="T27" fmla="*/ 16 h 163"/>
                <a:gd name="T28" fmla="*/ 7 w 96"/>
                <a:gd name="T29" fmla="*/ 9 h 163"/>
                <a:gd name="T30" fmla="*/ 13 w 96"/>
                <a:gd name="T31" fmla="*/ 4 h 163"/>
                <a:gd name="T32" fmla="*/ 20 w 96"/>
                <a:gd name="T33" fmla="*/ 1 h 163"/>
                <a:gd name="T34" fmla="*/ 28 w 96"/>
                <a:gd name="T35" fmla="*/ 0 h 163"/>
                <a:gd name="T36" fmla="*/ 36 w 96"/>
                <a:gd name="T37" fmla="*/ 0 h 163"/>
                <a:gd name="T38" fmla="*/ 44 w 96"/>
                <a:gd name="T39" fmla="*/ 2 h 163"/>
                <a:gd name="T40" fmla="*/ 53 w 96"/>
                <a:gd name="T41" fmla="*/ 5 h 163"/>
                <a:gd name="T42" fmla="*/ 61 w 96"/>
                <a:gd name="T43" fmla="*/ 10 h 163"/>
                <a:gd name="T44" fmla="*/ 70 w 96"/>
                <a:gd name="T45" fmla="*/ 17 h 163"/>
                <a:gd name="T46" fmla="*/ 76 w 96"/>
                <a:gd name="T47" fmla="*/ 25 h 163"/>
                <a:gd name="T48" fmla="*/ 83 w 96"/>
                <a:gd name="T49" fmla="*/ 36 h 163"/>
                <a:gd name="T50" fmla="*/ 89 w 96"/>
                <a:gd name="T51" fmla="*/ 46 h 163"/>
                <a:gd name="T52" fmla="*/ 93 w 96"/>
                <a:gd name="T53" fmla="*/ 59 h 163"/>
                <a:gd name="T54" fmla="*/ 95 w 96"/>
                <a:gd name="T55" fmla="*/ 71 h 163"/>
                <a:gd name="T56" fmla="*/ 96 w 96"/>
                <a:gd name="T57" fmla="*/ 85 h 163"/>
                <a:gd name="T58" fmla="*/ 95 w 96"/>
                <a:gd name="T59" fmla="*/ 105 h 163"/>
                <a:gd name="T60" fmla="*/ 92 w 96"/>
                <a:gd name="T61" fmla="*/ 127 h 163"/>
                <a:gd name="T62" fmla="*/ 87 w 96"/>
                <a:gd name="T63" fmla="*/ 147 h 163"/>
                <a:gd name="T64" fmla="*/ 83 w 96"/>
                <a:gd name="T65" fmla="*/ 163 h 163"/>
                <a:gd name="T66" fmla="*/ 85 w 96"/>
                <a:gd name="T67" fmla="*/ 134 h 163"/>
                <a:gd name="T68" fmla="*/ 85 w 96"/>
                <a:gd name="T69" fmla="*/ 105 h 163"/>
                <a:gd name="T70" fmla="*/ 81 w 96"/>
                <a:gd name="T71" fmla="*/ 77 h 163"/>
                <a:gd name="T72" fmla="*/ 71 w 96"/>
                <a:gd name="T73" fmla="*/ 49 h 163"/>
                <a:gd name="T74" fmla="*/ 64 w 96"/>
                <a:gd name="T75" fmla="*/ 39 h 163"/>
                <a:gd name="T76" fmla="*/ 58 w 96"/>
                <a:gd name="T77" fmla="*/ 30 h 163"/>
                <a:gd name="T78" fmla="*/ 51 w 96"/>
                <a:gd name="T79" fmla="*/ 24 h 163"/>
                <a:gd name="T80" fmla="*/ 44 w 96"/>
                <a:gd name="T81" fmla="*/ 19 h 163"/>
                <a:gd name="T82" fmla="*/ 38 w 96"/>
                <a:gd name="T83" fmla="*/ 17 h 163"/>
                <a:gd name="T84" fmla="*/ 31 w 96"/>
                <a:gd name="T85" fmla="*/ 16 h 163"/>
                <a:gd name="T86" fmla="*/ 25 w 96"/>
                <a:gd name="T87" fmla="*/ 16 h 163"/>
                <a:gd name="T88" fmla="*/ 21 w 96"/>
                <a:gd name="T89" fmla="*/ 17 h 163"/>
                <a:gd name="T90" fmla="*/ 19 w 96"/>
                <a:gd name="T91" fmla="*/ 19 h 163"/>
                <a:gd name="T92" fmla="*/ 18 w 96"/>
                <a:gd name="T93" fmla="*/ 21 h 163"/>
                <a:gd name="T94" fmla="*/ 16 w 96"/>
                <a:gd name="T95" fmla="*/ 23 h 163"/>
                <a:gd name="T96" fmla="*/ 18 w 96"/>
                <a:gd name="T97" fmla="*/ 25 h 163"/>
                <a:gd name="T98" fmla="*/ 20 w 96"/>
                <a:gd name="T99" fmla="*/ 23 h 163"/>
                <a:gd name="T100" fmla="*/ 23 w 96"/>
                <a:gd name="T101" fmla="*/ 22 h 163"/>
                <a:gd name="T102" fmla="*/ 26 w 96"/>
                <a:gd name="T103" fmla="*/ 23 h 163"/>
                <a:gd name="T104" fmla="*/ 30 w 96"/>
                <a:gd name="T105" fmla="*/ 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163">
                  <a:moveTo>
                    <a:pt x="30" y="24"/>
                  </a:moveTo>
                  <a:lnTo>
                    <a:pt x="33" y="29"/>
                  </a:lnTo>
                  <a:lnTo>
                    <a:pt x="35" y="35"/>
                  </a:lnTo>
                  <a:lnTo>
                    <a:pt x="35" y="41"/>
                  </a:lnTo>
                  <a:lnTo>
                    <a:pt x="30" y="46"/>
                  </a:lnTo>
                  <a:lnTo>
                    <a:pt x="25" y="47"/>
                  </a:lnTo>
                  <a:lnTo>
                    <a:pt x="20" y="48"/>
                  </a:lnTo>
                  <a:lnTo>
                    <a:pt x="14" y="47"/>
                  </a:lnTo>
                  <a:lnTo>
                    <a:pt x="9" y="45"/>
                  </a:lnTo>
                  <a:lnTo>
                    <a:pt x="4" y="42"/>
                  </a:lnTo>
                  <a:lnTo>
                    <a:pt x="1" y="37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3" y="4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3" y="5"/>
                  </a:lnTo>
                  <a:lnTo>
                    <a:pt x="61" y="10"/>
                  </a:lnTo>
                  <a:lnTo>
                    <a:pt x="70" y="17"/>
                  </a:lnTo>
                  <a:lnTo>
                    <a:pt x="76" y="25"/>
                  </a:lnTo>
                  <a:lnTo>
                    <a:pt x="83" y="36"/>
                  </a:lnTo>
                  <a:lnTo>
                    <a:pt x="89" y="46"/>
                  </a:lnTo>
                  <a:lnTo>
                    <a:pt x="93" y="59"/>
                  </a:lnTo>
                  <a:lnTo>
                    <a:pt x="95" y="71"/>
                  </a:lnTo>
                  <a:lnTo>
                    <a:pt x="96" y="85"/>
                  </a:lnTo>
                  <a:lnTo>
                    <a:pt x="95" y="105"/>
                  </a:lnTo>
                  <a:lnTo>
                    <a:pt x="92" y="127"/>
                  </a:lnTo>
                  <a:lnTo>
                    <a:pt x="87" y="147"/>
                  </a:lnTo>
                  <a:lnTo>
                    <a:pt x="83" y="163"/>
                  </a:lnTo>
                  <a:lnTo>
                    <a:pt x="85" y="134"/>
                  </a:lnTo>
                  <a:lnTo>
                    <a:pt x="85" y="105"/>
                  </a:lnTo>
                  <a:lnTo>
                    <a:pt x="81" y="77"/>
                  </a:lnTo>
                  <a:lnTo>
                    <a:pt x="71" y="49"/>
                  </a:lnTo>
                  <a:lnTo>
                    <a:pt x="64" y="39"/>
                  </a:lnTo>
                  <a:lnTo>
                    <a:pt x="58" y="30"/>
                  </a:lnTo>
                  <a:lnTo>
                    <a:pt x="51" y="24"/>
                  </a:lnTo>
                  <a:lnTo>
                    <a:pt x="44" y="19"/>
                  </a:lnTo>
                  <a:lnTo>
                    <a:pt x="38" y="17"/>
                  </a:lnTo>
                  <a:lnTo>
                    <a:pt x="31" y="16"/>
                  </a:lnTo>
                  <a:lnTo>
                    <a:pt x="25" y="16"/>
                  </a:lnTo>
                  <a:lnTo>
                    <a:pt x="21" y="17"/>
                  </a:lnTo>
                  <a:lnTo>
                    <a:pt x="19" y="19"/>
                  </a:lnTo>
                  <a:lnTo>
                    <a:pt x="18" y="21"/>
                  </a:lnTo>
                  <a:lnTo>
                    <a:pt x="16" y="23"/>
                  </a:lnTo>
                  <a:lnTo>
                    <a:pt x="18" y="25"/>
                  </a:lnTo>
                  <a:lnTo>
                    <a:pt x="20" y="23"/>
                  </a:lnTo>
                  <a:lnTo>
                    <a:pt x="23" y="22"/>
                  </a:lnTo>
                  <a:lnTo>
                    <a:pt x="26" y="23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8" name="Freeform 36"/>
            <p:cNvSpPr>
              <a:spLocks/>
            </p:cNvSpPr>
            <p:nvPr/>
          </p:nvSpPr>
          <p:spPr bwMode="auto">
            <a:xfrm>
              <a:off x="5197" y="383"/>
              <a:ext cx="187" cy="92"/>
            </a:xfrm>
            <a:custGeom>
              <a:avLst/>
              <a:gdLst>
                <a:gd name="T0" fmla="*/ 169 w 187"/>
                <a:gd name="T1" fmla="*/ 76 h 92"/>
                <a:gd name="T2" fmla="*/ 166 w 187"/>
                <a:gd name="T3" fmla="*/ 82 h 92"/>
                <a:gd name="T4" fmla="*/ 166 w 187"/>
                <a:gd name="T5" fmla="*/ 88 h 92"/>
                <a:gd name="T6" fmla="*/ 169 w 187"/>
                <a:gd name="T7" fmla="*/ 92 h 92"/>
                <a:gd name="T8" fmla="*/ 178 w 187"/>
                <a:gd name="T9" fmla="*/ 90 h 92"/>
                <a:gd name="T10" fmla="*/ 185 w 187"/>
                <a:gd name="T11" fmla="*/ 80 h 92"/>
                <a:gd name="T12" fmla="*/ 187 w 187"/>
                <a:gd name="T13" fmla="*/ 65 h 92"/>
                <a:gd name="T14" fmla="*/ 184 w 187"/>
                <a:gd name="T15" fmla="*/ 49 h 92"/>
                <a:gd name="T16" fmla="*/ 178 w 187"/>
                <a:gd name="T17" fmla="*/ 36 h 92"/>
                <a:gd name="T18" fmla="*/ 174 w 187"/>
                <a:gd name="T19" fmla="*/ 29 h 92"/>
                <a:gd name="T20" fmla="*/ 166 w 187"/>
                <a:gd name="T21" fmla="*/ 23 h 92"/>
                <a:gd name="T22" fmla="*/ 157 w 187"/>
                <a:gd name="T23" fmla="*/ 17 h 92"/>
                <a:gd name="T24" fmla="*/ 146 w 187"/>
                <a:gd name="T25" fmla="*/ 10 h 92"/>
                <a:gd name="T26" fmla="*/ 133 w 187"/>
                <a:gd name="T27" fmla="*/ 5 h 92"/>
                <a:gd name="T28" fmla="*/ 120 w 187"/>
                <a:gd name="T29" fmla="*/ 2 h 92"/>
                <a:gd name="T30" fmla="*/ 106 w 187"/>
                <a:gd name="T31" fmla="*/ 0 h 92"/>
                <a:gd name="T32" fmla="*/ 93 w 187"/>
                <a:gd name="T33" fmla="*/ 0 h 92"/>
                <a:gd name="T34" fmla="*/ 77 w 187"/>
                <a:gd name="T35" fmla="*/ 2 h 92"/>
                <a:gd name="T36" fmla="*/ 63 w 187"/>
                <a:gd name="T37" fmla="*/ 6 h 92"/>
                <a:gd name="T38" fmla="*/ 50 w 187"/>
                <a:gd name="T39" fmla="*/ 11 h 92"/>
                <a:gd name="T40" fmla="*/ 37 w 187"/>
                <a:gd name="T41" fmla="*/ 19 h 92"/>
                <a:gd name="T42" fmla="*/ 26 w 187"/>
                <a:gd name="T43" fmla="*/ 26 h 92"/>
                <a:gd name="T44" fmla="*/ 16 w 187"/>
                <a:gd name="T45" fmla="*/ 34 h 92"/>
                <a:gd name="T46" fmla="*/ 8 w 187"/>
                <a:gd name="T47" fmla="*/ 43 h 92"/>
                <a:gd name="T48" fmla="*/ 1 w 187"/>
                <a:gd name="T49" fmla="*/ 51 h 92"/>
                <a:gd name="T50" fmla="*/ 0 w 187"/>
                <a:gd name="T51" fmla="*/ 55 h 92"/>
                <a:gd name="T52" fmla="*/ 0 w 187"/>
                <a:gd name="T53" fmla="*/ 60 h 92"/>
                <a:gd name="T54" fmla="*/ 2 w 187"/>
                <a:gd name="T55" fmla="*/ 62 h 92"/>
                <a:gd name="T56" fmla="*/ 8 w 187"/>
                <a:gd name="T57" fmla="*/ 59 h 92"/>
                <a:gd name="T58" fmla="*/ 12 w 187"/>
                <a:gd name="T59" fmla="*/ 53 h 92"/>
                <a:gd name="T60" fmla="*/ 20 w 187"/>
                <a:gd name="T61" fmla="*/ 46 h 92"/>
                <a:gd name="T62" fmla="*/ 29 w 187"/>
                <a:gd name="T63" fmla="*/ 38 h 92"/>
                <a:gd name="T64" fmla="*/ 41 w 187"/>
                <a:gd name="T65" fmla="*/ 28 h 92"/>
                <a:gd name="T66" fmla="*/ 55 w 187"/>
                <a:gd name="T67" fmla="*/ 20 h 92"/>
                <a:gd name="T68" fmla="*/ 72 w 187"/>
                <a:gd name="T69" fmla="*/ 13 h 92"/>
                <a:gd name="T70" fmla="*/ 90 w 187"/>
                <a:gd name="T71" fmla="*/ 9 h 92"/>
                <a:gd name="T72" fmla="*/ 111 w 187"/>
                <a:gd name="T73" fmla="*/ 10 h 92"/>
                <a:gd name="T74" fmla="*/ 131 w 187"/>
                <a:gd name="T75" fmla="*/ 16 h 92"/>
                <a:gd name="T76" fmla="*/ 145 w 187"/>
                <a:gd name="T77" fmla="*/ 23 h 92"/>
                <a:gd name="T78" fmla="*/ 157 w 187"/>
                <a:gd name="T79" fmla="*/ 32 h 92"/>
                <a:gd name="T80" fmla="*/ 165 w 187"/>
                <a:gd name="T81" fmla="*/ 43 h 92"/>
                <a:gd name="T82" fmla="*/ 171 w 187"/>
                <a:gd name="T83" fmla="*/ 53 h 92"/>
                <a:gd name="T84" fmla="*/ 173 w 187"/>
                <a:gd name="T85" fmla="*/ 63 h 92"/>
                <a:gd name="T86" fmla="*/ 172 w 187"/>
                <a:gd name="T87" fmla="*/ 71 h 92"/>
                <a:gd name="T88" fmla="*/ 169 w 187"/>
                <a:gd name="T8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7" h="92">
                  <a:moveTo>
                    <a:pt x="169" y="76"/>
                  </a:moveTo>
                  <a:lnTo>
                    <a:pt x="166" y="82"/>
                  </a:lnTo>
                  <a:lnTo>
                    <a:pt x="166" y="88"/>
                  </a:lnTo>
                  <a:lnTo>
                    <a:pt x="169" y="92"/>
                  </a:lnTo>
                  <a:lnTo>
                    <a:pt x="178" y="90"/>
                  </a:lnTo>
                  <a:lnTo>
                    <a:pt x="185" y="80"/>
                  </a:lnTo>
                  <a:lnTo>
                    <a:pt x="187" y="65"/>
                  </a:lnTo>
                  <a:lnTo>
                    <a:pt x="184" y="49"/>
                  </a:lnTo>
                  <a:lnTo>
                    <a:pt x="178" y="36"/>
                  </a:lnTo>
                  <a:lnTo>
                    <a:pt x="174" y="29"/>
                  </a:lnTo>
                  <a:lnTo>
                    <a:pt x="166" y="23"/>
                  </a:lnTo>
                  <a:lnTo>
                    <a:pt x="157" y="17"/>
                  </a:lnTo>
                  <a:lnTo>
                    <a:pt x="146" y="10"/>
                  </a:lnTo>
                  <a:lnTo>
                    <a:pt x="133" y="5"/>
                  </a:lnTo>
                  <a:lnTo>
                    <a:pt x="120" y="2"/>
                  </a:lnTo>
                  <a:lnTo>
                    <a:pt x="106" y="0"/>
                  </a:lnTo>
                  <a:lnTo>
                    <a:pt x="93" y="0"/>
                  </a:lnTo>
                  <a:lnTo>
                    <a:pt x="77" y="2"/>
                  </a:lnTo>
                  <a:lnTo>
                    <a:pt x="63" y="6"/>
                  </a:lnTo>
                  <a:lnTo>
                    <a:pt x="50" y="11"/>
                  </a:lnTo>
                  <a:lnTo>
                    <a:pt x="37" y="19"/>
                  </a:lnTo>
                  <a:lnTo>
                    <a:pt x="26" y="26"/>
                  </a:lnTo>
                  <a:lnTo>
                    <a:pt x="16" y="34"/>
                  </a:lnTo>
                  <a:lnTo>
                    <a:pt x="8" y="43"/>
                  </a:lnTo>
                  <a:lnTo>
                    <a:pt x="1" y="51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8" y="59"/>
                  </a:lnTo>
                  <a:lnTo>
                    <a:pt x="12" y="53"/>
                  </a:lnTo>
                  <a:lnTo>
                    <a:pt x="20" y="46"/>
                  </a:lnTo>
                  <a:lnTo>
                    <a:pt x="29" y="38"/>
                  </a:lnTo>
                  <a:lnTo>
                    <a:pt x="41" y="28"/>
                  </a:lnTo>
                  <a:lnTo>
                    <a:pt x="55" y="20"/>
                  </a:lnTo>
                  <a:lnTo>
                    <a:pt x="72" y="13"/>
                  </a:lnTo>
                  <a:lnTo>
                    <a:pt x="90" y="9"/>
                  </a:lnTo>
                  <a:lnTo>
                    <a:pt x="111" y="10"/>
                  </a:lnTo>
                  <a:lnTo>
                    <a:pt x="131" y="16"/>
                  </a:lnTo>
                  <a:lnTo>
                    <a:pt x="145" y="23"/>
                  </a:lnTo>
                  <a:lnTo>
                    <a:pt x="157" y="32"/>
                  </a:lnTo>
                  <a:lnTo>
                    <a:pt x="165" y="43"/>
                  </a:lnTo>
                  <a:lnTo>
                    <a:pt x="171" y="53"/>
                  </a:lnTo>
                  <a:lnTo>
                    <a:pt x="173" y="63"/>
                  </a:lnTo>
                  <a:lnTo>
                    <a:pt x="172" y="71"/>
                  </a:lnTo>
                  <a:lnTo>
                    <a:pt x="169" y="7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09" name="Freeform 37"/>
            <p:cNvSpPr>
              <a:spLocks/>
            </p:cNvSpPr>
            <p:nvPr/>
          </p:nvSpPr>
          <p:spPr bwMode="auto">
            <a:xfrm>
              <a:off x="4896" y="381"/>
              <a:ext cx="347" cy="328"/>
            </a:xfrm>
            <a:custGeom>
              <a:avLst/>
              <a:gdLst>
                <a:gd name="T0" fmla="*/ 199 w 347"/>
                <a:gd name="T1" fmla="*/ 140 h 328"/>
                <a:gd name="T2" fmla="*/ 212 w 347"/>
                <a:gd name="T3" fmla="*/ 152 h 328"/>
                <a:gd name="T4" fmla="*/ 228 w 347"/>
                <a:gd name="T5" fmla="*/ 164 h 328"/>
                <a:gd name="T6" fmla="*/ 244 w 347"/>
                <a:gd name="T7" fmla="*/ 175 h 328"/>
                <a:gd name="T8" fmla="*/ 262 w 347"/>
                <a:gd name="T9" fmla="*/ 185 h 328"/>
                <a:gd name="T10" fmla="*/ 281 w 347"/>
                <a:gd name="T11" fmla="*/ 195 h 328"/>
                <a:gd name="T12" fmla="*/ 302 w 347"/>
                <a:gd name="T13" fmla="*/ 202 h 328"/>
                <a:gd name="T14" fmla="*/ 324 w 347"/>
                <a:gd name="T15" fmla="*/ 207 h 328"/>
                <a:gd name="T16" fmla="*/ 347 w 347"/>
                <a:gd name="T17" fmla="*/ 211 h 328"/>
                <a:gd name="T18" fmla="*/ 347 w 347"/>
                <a:gd name="T19" fmla="*/ 328 h 328"/>
                <a:gd name="T20" fmla="*/ 315 w 347"/>
                <a:gd name="T21" fmla="*/ 328 h 328"/>
                <a:gd name="T22" fmla="*/ 315 w 347"/>
                <a:gd name="T23" fmla="*/ 240 h 328"/>
                <a:gd name="T24" fmla="*/ 292 w 347"/>
                <a:gd name="T25" fmla="*/ 234 h 328"/>
                <a:gd name="T26" fmla="*/ 270 w 347"/>
                <a:gd name="T27" fmla="*/ 226 h 328"/>
                <a:gd name="T28" fmla="*/ 250 w 347"/>
                <a:gd name="T29" fmla="*/ 217 h 328"/>
                <a:gd name="T30" fmla="*/ 232 w 347"/>
                <a:gd name="T31" fmla="*/ 207 h 328"/>
                <a:gd name="T32" fmla="*/ 215 w 347"/>
                <a:gd name="T33" fmla="*/ 198 h 328"/>
                <a:gd name="T34" fmla="*/ 200 w 347"/>
                <a:gd name="T35" fmla="*/ 188 h 328"/>
                <a:gd name="T36" fmla="*/ 185 w 347"/>
                <a:gd name="T37" fmla="*/ 176 h 328"/>
                <a:gd name="T38" fmla="*/ 172 w 347"/>
                <a:gd name="T39" fmla="*/ 165 h 328"/>
                <a:gd name="T40" fmla="*/ 161 w 347"/>
                <a:gd name="T41" fmla="*/ 153 h 328"/>
                <a:gd name="T42" fmla="*/ 149 w 347"/>
                <a:gd name="T43" fmla="*/ 139 h 328"/>
                <a:gd name="T44" fmla="*/ 138 w 347"/>
                <a:gd name="T45" fmla="*/ 125 h 328"/>
                <a:gd name="T46" fmla="*/ 128 w 347"/>
                <a:gd name="T47" fmla="*/ 109 h 328"/>
                <a:gd name="T48" fmla="*/ 118 w 347"/>
                <a:gd name="T49" fmla="*/ 92 h 328"/>
                <a:gd name="T50" fmla="*/ 108 w 347"/>
                <a:gd name="T51" fmla="*/ 73 h 328"/>
                <a:gd name="T52" fmla="*/ 100 w 347"/>
                <a:gd name="T53" fmla="*/ 52 h 328"/>
                <a:gd name="T54" fmla="*/ 93 w 347"/>
                <a:gd name="T55" fmla="*/ 30 h 328"/>
                <a:gd name="T56" fmla="*/ 0 w 347"/>
                <a:gd name="T57" fmla="*/ 30 h 328"/>
                <a:gd name="T58" fmla="*/ 0 w 347"/>
                <a:gd name="T59" fmla="*/ 0 h 328"/>
                <a:gd name="T60" fmla="*/ 124 w 347"/>
                <a:gd name="T61" fmla="*/ 0 h 328"/>
                <a:gd name="T62" fmla="*/ 128 w 347"/>
                <a:gd name="T63" fmla="*/ 22 h 328"/>
                <a:gd name="T64" fmla="*/ 133 w 347"/>
                <a:gd name="T65" fmla="*/ 43 h 328"/>
                <a:gd name="T66" fmla="*/ 141 w 347"/>
                <a:gd name="T67" fmla="*/ 63 h 328"/>
                <a:gd name="T68" fmla="*/ 151 w 347"/>
                <a:gd name="T69" fmla="*/ 81 h 328"/>
                <a:gd name="T70" fmla="*/ 162 w 347"/>
                <a:gd name="T71" fmla="*/ 98 h 328"/>
                <a:gd name="T72" fmla="*/ 173 w 347"/>
                <a:gd name="T73" fmla="*/ 114 h 328"/>
                <a:gd name="T74" fmla="*/ 187 w 347"/>
                <a:gd name="T75" fmla="*/ 128 h 328"/>
                <a:gd name="T76" fmla="*/ 199 w 347"/>
                <a:gd name="T77" fmla="*/ 1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7" h="328">
                  <a:moveTo>
                    <a:pt x="199" y="140"/>
                  </a:moveTo>
                  <a:lnTo>
                    <a:pt x="212" y="152"/>
                  </a:lnTo>
                  <a:lnTo>
                    <a:pt x="228" y="164"/>
                  </a:lnTo>
                  <a:lnTo>
                    <a:pt x="244" y="175"/>
                  </a:lnTo>
                  <a:lnTo>
                    <a:pt x="262" y="185"/>
                  </a:lnTo>
                  <a:lnTo>
                    <a:pt x="281" y="195"/>
                  </a:lnTo>
                  <a:lnTo>
                    <a:pt x="302" y="202"/>
                  </a:lnTo>
                  <a:lnTo>
                    <a:pt x="324" y="207"/>
                  </a:lnTo>
                  <a:lnTo>
                    <a:pt x="347" y="211"/>
                  </a:lnTo>
                  <a:lnTo>
                    <a:pt x="347" y="328"/>
                  </a:lnTo>
                  <a:lnTo>
                    <a:pt x="315" y="328"/>
                  </a:lnTo>
                  <a:lnTo>
                    <a:pt x="315" y="240"/>
                  </a:lnTo>
                  <a:lnTo>
                    <a:pt x="292" y="234"/>
                  </a:lnTo>
                  <a:lnTo>
                    <a:pt x="270" y="226"/>
                  </a:lnTo>
                  <a:lnTo>
                    <a:pt x="250" y="217"/>
                  </a:lnTo>
                  <a:lnTo>
                    <a:pt x="232" y="207"/>
                  </a:lnTo>
                  <a:lnTo>
                    <a:pt x="215" y="198"/>
                  </a:lnTo>
                  <a:lnTo>
                    <a:pt x="200" y="188"/>
                  </a:lnTo>
                  <a:lnTo>
                    <a:pt x="185" y="176"/>
                  </a:lnTo>
                  <a:lnTo>
                    <a:pt x="172" y="165"/>
                  </a:lnTo>
                  <a:lnTo>
                    <a:pt x="161" y="153"/>
                  </a:lnTo>
                  <a:lnTo>
                    <a:pt x="149" y="139"/>
                  </a:lnTo>
                  <a:lnTo>
                    <a:pt x="138" y="125"/>
                  </a:lnTo>
                  <a:lnTo>
                    <a:pt x="128" y="109"/>
                  </a:lnTo>
                  <a:lnTo>
                    <a:pt x="118" y="92"/>
                  </a:lnTo>
                  <a:lnTo>
                    <a:pt x="108" y="73"/>
                  </a:lnTo>
                  <a:lnTo>
                    <a:pt x="100" y="52"/>
                  </a:lnTo>
                  <a:lnTo>
                    <a:pt x="93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124" y="0"/>
                  </a:lnTo>
                  <a:lnTo>
                    <a:pt x="128" y="22"/>
                  </a:lnTo>
                  <a:lnTo>
                    <a:pt x="133" y="43"/>
                  </a:lnTo>
                  <a:lnTo>
                    <a:pt x="141" y="63"/>
                  </a:lnTo>
                  <a:lnTo>
                    <a:pt x="151" y="81"/>
                  </a:lnTo>
                  <a:lnTo>
                    <a:pt x="162" y="98"/>
                  </a:lnTo>
                  <a:lnTo>
                    <a:pt x="173" y="114"/>
                  </a:lnTo>
                  <a:lnTo>
                    <a:pt x="187" y="128"/>
                  </a:lnTo>
                  <a:lnTo>
                    <a:pt x="199" y="14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0" name="Freeform 38"/>
            <p:cNvSpPr>
              <a:spLocks/>
            </p:cNvSpPr>
            <p:nvPr/>
          </p:nvSpPr>
          <p:spPr bwMode="auto">
            <a:xfrm>
              <a:off x="4896" y="288"/>
              <a:ext cx="446" cy="421"/>
            </a:xfrm>
            <a:custGeom>
              <a:avLst/>
              <a:gdLst>
                <a:gd name="T0" fmla="*/ 211 w 446"/>
                <a:gd name="T1" fmla="*/ 13 h 421"/>
                <a:gd name="T2" fmla="*/ 210 w 446"/>
                <a:gd name="T3" fmla="*/ 34 h 421"/>
                <a:gd name="T4" fmla="*/ 211 w 446"/>
                <a:gd name="T5" fmla="*/ 56 h 421"/>
                <a:gd name="T6" fmla="*/ 215 w 446"/>
                <a:gd name="T7" fmla="*/ 78 h 421"/>
                <a:gd name="T8" fmla="*/ 221 w 446"/>
                <a:gd name="T9" fmla="*/ 99 h 421"/>
                <a:gd name="T10" fmla="*/ 230 w 446"/>
                <a:gd name="T11" fmla="*/ 120 h 421"/>
                <a:gd name="T12" fmla="*/ 240 w 446"/>
                <a:gd name="T13" fmla="*/ 139 h 421"/>
                <a:gd name="T14" fmla="*/ 252 w 446"/>
                <a:gd name="T15" fmla="*/ 156 h 421"/>
                <a:gd name="T16" fmla="*/ 265 w 446"/>
                <a:gd name="T17" fmla="*/ 170 h 421"/>
                <a:gd name="T18" fmla="*/ 281 w 446"/>
                <a:gd name="T19" fmla="*/ 183 h 421"/>
                <a:gd name="T20" fmla="*/ 300 w 446"/>
                <a:gd name="T21" fmla="*/ 194 h 421"/>
                <a:gd name="T22" fmla="*/ 320 w 446"/>
                <a:gd name="T23" fmla="*/ 205 h 421"/>
                <a:gd name="T24" fmla="*/ 342 w 446"/>
                <a:gd name="T25" fmla="*/ 212 h 421"/>
                <a:gd name="T26" fmla="*/ 364 w 446"/>
                <a:gd name="T27" fmla="*/ 219 h 421"/>
                <a:gd name="T28" fmla="*/ 387 w 446"/>
                <a:gd name="T29" fmla="*/ 222 h 421"/>
                <a:gd name="T30" fmla="*/ 411 w 446"/>
                <a:gd name="T31" fmla="*/ 224 h 421"/>
                <a:gd name="T32" fmla="*/ 433 w 446"/>
                <a:gd name="T33" fmla="*/ 223 h 421"/>
                <a:gd name="T34" fmla="*/ 446 w 446"/>
                <a:gd name="T35" fmla="*/ 223 h 421"/>
                <a:gd name="T36" fmla="*/ 446 w 446"/>
                <a:gd name="T37" fmla="*/ 421 h 421"/>
                <a:gd name="T38" fmla="*/ 433 w 446"/>
                <a:gd name="T39" fmla="*/ 421 h 421"/>
                <a:gd name="T40" fmla="*/ 433 w 446"/>
                <a:gd name="T41" fmla="*/ 236 h 421"/>
                <a:gd name="T42" fmla="*/ 421 w 446"/>
                <a:gd name="T43" fmla="*/ 237 h 421"/>
                <a:gd name="T44" fmla="*/ 409 w 446"/>
                <a:gd name="T45" fmla="*/ 237 h 421"/>
                <a:gd name="T46" fmla="*/ 397 w 446"/>
                <a:gd name="T47" fmla="*/ 236 h 421"/>
                <a:gd name="T48" fmla="*/ 385 w 446"/>
                <a:gd name="T49" fmla="*/ 235 h 421"/>
                <a:gd name="T50" fmla="*/ 373 w 446"/>
                <a:gd name="T51" fmla="*/ 233 h 421"/>
                <a:gd name="T52" fmla="*/ 361 w 446"/>
                <a:gd name="T53" fmla="*/ 231 h 421"/>
                <a:gd name="T54" fmla="*/ 348 w 446"/>
                <a:gd name="T55" fmla="*/ 228 h 421"/>
                <a:gd name="T56" fmla="*/ 336 w 446"/>
                <a:gd name="T57" fmla="*/ 225 h 421"/>
                <a:gd name="T58" fmla="*/ 324 w 446"/>
                <a:gd name="T59" fmla="*/ 221 h 421"/>
                <a:gd name="T60" fmla="*/ 313 w 446"/>
                <a:gd name="T61" fmla="*/ 217 h 421"/>
                <a:gd name="T62" fmla="*/ 302 w 446"/>
                <a:gd name="T63" fmla="*/ 211 h 421"/>
                <a:gd name="T64" fmla="*/ 292 w 446"/>
                <a:gd name="T65" fmla="*/ 206 h 421"/>
                <a:gd name="T66" fmla="*/ 282 w 446"/>
                <a:gd name="T67" fmla="*/ 200 h 421"/>
                <a:gd name="T68" fmla="*/ 272 w 446"/>
                <a:gd name="T69" fmla="*/ 193 h 421"/>
                <a:gd name="T70" fmla="*/ 263 w 446"/>
                <a:gd name="T71" fmla="*/ 187 h 421"/>
                <a:gd name="T72" fmla="*/ 255 w 446"/>
                <a:gd name="T73" fmla="*/ 180 h 421"/>
                <a:gd name="T74" fmla="*/ 241 w 446"/>
                <a:gd name="T75" fmla="*/ 164 h 421"/>
                <a:gd name="T76" fmla="*/ 229 w 446"/>
                <a:gd name="T77" fmla="*/ 145 h 421"/>
                <a:gd name="T78" fmla="*/ 218 w 446"/>
                <a:gd name="T79" fmla="*/ 125 h 421"/>
                <a:gd name="T80" fmla="*/ 209 w 446"/>
                <a:gd name="T81" fmla="*/ 103 h 421"/>
                <a:gd name="T82" fmla="*/ 201 w 446"/>
                <a:gd name="T83" fmla="*/ 81 h 421"/>
                <a:gd name="T84" fmla="*/ 197 w 446"/>
                <a:gd name="T85" fmla="*/ 58 h 421"/>
                <a:gd name="T86" fmla="*/ 194 w 446"/>
                <a:gd name="T87" fmla="*/ 35 h 421"/>
                <a:gd name="T88" fmla="*/ 195 w 446"/>
                <a:gd name="T89" fmla="*/ 13 h 421"/>
                <a:gd name="T90" fmla="*/ 0 w 446"/>
                <a:gd name="T91" fmla="*/ 13 h 421"/>
                <a:gd name="T92" fmla="*/ 0 w 446"/>
                <a:gd name="T93" fmla="*/ 0 h 421"/>
                <a:gd name="T94" fmla="*/ 211 w 446"/>
                <a:gd name="T95" fmla="*/ 0 h 421"/>
                <a:gd name="T96" fmla="*/ 211 w 446"/>
                <a:gd name="T97" fmla="*/ 1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6" h="421">
                  <a:moveTo>
                    <a:pt x="211" y="13"/>
                  </a:moveTo>
                  <a:lnTo>
                    <a:pt x="210" y="34"/>
                  </a:lnTo>
                  <a:lnTo>
                    <a:pt x="211" y="56"/>
                  </a:lnTo>
                  <a:lnTo>
                    <a:pt x="215" y="78"/>
                  </a:lnTo>
                  <a:lnTo>
                    <a:pt x="221" y="99"/>
                  </a:lnTo>
                  <a:lnTo>
                    <a:pt x="230" y="120"/>
                  </a:lnTo>
                  <a:lnTo>
                    <a:pt x="240" y="139"/>
                  </a:lnTo>
                  <a:lnTo>
                    <a:pt x="252" y="156"/>
                  </a:lnTo>
                  <a:lnTo>
                    <a:pt x="265" y="170"/>
                  </a:lnTo>
                  <a:lnTo>
                    <a:pt x="281" y="183"/>
                  </a:lnTo>
                  <a:lnTo>
                    <a:pt x="300" y="194"/>
                  </a:lnTo>
                  <a:lnTo>
                    <a:pt x="320" y="205"/>
                  </a:lnTo>
                  <a:lnTo>
                    <a:pt x="342" y="212"/>
                  </a:lnTo>
                  <a:lnTo>
                    <a:pt x="364" y="219"/>
                  </a:lnTo>
                  <a:lnTo>
                    <a:pt x="387" y="222"/>
                  </a:lnTo>
                  <a:lnTo>
                    <a:pt x="411" y="224"/>
                  </a:lnTo>
                  <a:lnTo>
                    <a:pt x="433" y="223"/>
                  </a:lnTo>
                  <a:lnTo>
                    <a:pt x="446" y="223"/>
                  </a:lnTo>
                  <a:lnTo>
                    <a:pt x="446" y="421"/>
                  </a:lnTo>
                  <a:lnTo>
                    <a:pt x="433" y="421"/>
                  </a:lnTo>
                  <a:lnTo>
                    <a:pt x="433" y="236"/>
                  </a:lnTo>
                  <a:lnTo>
                    <a:pt x="421" y="237"/>
                  </a:lnTo>
                  <a:lnTo>
                    <a:pt x="409" y="237"/>
                  </a:lnTo>
                  <a:lnTo>
                    <a:pt x="397" y="236"/>
                  </a:lnTo>
                  <a:lnTo>
                    <a:pt x="385" y="235"/>
                  </a:lnTo>
                  <a:lnTo>
                    <a:pt x="373" y="233"/>
                  </a:lnTo>
                  <a:lnTo>
                    <a:pt x="361" y="231"/>
                  </a:lnTo>
                  <a:lnTo>
                    <a:pt x="348" y="228"/>
                  </a:lnTo>
                  <a:lnTo>
                    <a:pt x="336" y="225"/>
                  </a:lnTo>
                  <a:lnTo>
                    <a:pt x="324" y="221"/>
                  </a:lnTo>
                  <a:lnTo>
                    <a:pt x="313" y="217"/>
                  </a:lnTo>
                  <a:lnTo>
                    <a:pt x="302" y="211"/>
                  </a:lnTo>
                  <a:lnTo>
                    <a:pt x="292" y="206"/>
                  </a:lnTo>
                  <a:lnTo>
                    <a:pt x="282" y="200"/>
                  </a:lnTo>
                  <a:lnTo>
                    <a:pt x="272" y="193"/>
                  </a:lnTo>
                  <a:lnTo>
                    <a:pt x="263" y="187"/>
                  </a:lnTo>
                  <a:lnTo>
                    <a:pt x="255" y="180"/>
                  </a:lnTo>
                  <a:lnTo>
                    <a:pt x="241" y="164"/>
                  </a:lnTo>
                  <a:lnTo>
                    <a:pt x="229" y="145"/>
                  </a:lnTo>
                  <a:lnTo>
                    <a:pt x="218" y="125"/>
                  </a:lnTo>
                  <a:lnTo>
                    <a:pt x="209" y="103"/>
                  </a:lnTo>
                  <a:lnTo>
                    <a:pt x="201" y="81"/>
                  </a:lnTo>
                  <a:lnTo>
                    <a:pt x="197" y="58"/>
                  </a:lnTo>
                  <a:lnTo>
                    <a:pt x="194" y="35"/>
                  </a:lnTo>
                  <a:lnTo>
                    <a:pt x="195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211" y="0"/>
                  </a:lnTo>
                  <a:lnTo>
                    <a:pt x="211" y="1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1" name="Freeform 39"/>
            <p:cNvSpPr>
              <a:spLocks/>
            </p:cNvSpPr>
            <p:nvPr/>
          </p:nvSpPr>
          <p:spPr bwMode="auto">
            <a:xfrm>
              <a:off x="4896" y="428"/>
              <a:ext cx="299" cy="281"/>
            </a:xfrm>
            <a:custGeom>
              <a:avLst/>
              <a:gdLst>
                <a:gd name="T0" fmla="*/ 162 w 299"/>
                <a:gd name="T1" fmla="*/ 137 h 281"/>
                <a:gd name="T2" fmla="*/ 172 w 299"/>
                <a:gd name="T3" fmla="*/ 146 h 281"/>
                <a:gd name="T4" fmla="*/ 184 w 299"/>
                <a:gd name="T5" fmla="*/ 156 h 281"/>
                <a:gd name="T6" fmla="*/ 199 w 299"/>
                <a:gd name="T7" fmla="*/ 167 h 281"/>
                <a:gd name="T8" fmla="*/ 215 w 299"/>
                <a:gd name="T9" fmla="*/ 178 h 281"/>
                <a:gd name="T10" fmla="*/ 233 w 299"/>
                <a:gd name="T11" fmla="*/ 188 h 281"/>
                <a:gd name="T12" fmla="*/ 251 w 299"/>
                <a:gd name="T13" fmla="*/ 196 h 281"/>
                <a:gd name="T14" fmla="*/ 269 w 299"/>
                <a:gd name="T15" fmla="*/ 203 h 281"/>
                <a:gd name="T16" fmla="*/ 286 w 299"/>
                <a:gd name="T17" fmla="*/ 207 h 281"/>
                <a:gd name="T18" fmla="*/ 286 w 299"/>
                <a:gd name="T19" fmla="*/ 207 h 281"/>
                <a:gd name="T20" fmla="*/ 299 w 299"/>
                <a:gd name="T21" fmla="*/ 207 h 281"/>
                <a:gd name="T22" fmla="*/ 299 w 299"/>
                <a:gd name="T23" fmla="*/ 281 h 281"/>
                <a:gd name="T24" fmla="*/ 284 w 299"/>
                <a:gd name="T25" fmla="*/ 281 h 281"/>
                <a:gd name="T26" fmla="*/ 284 w 299"/>
                <a:gd name="T27" fmla="*/ 217 h 281"/>
                <a:gd name="T28" fmla="*/ 265 w 299"/>
                <a:gd name="T29" fmla="*/ 213 h 281"/>
                <a:gd name="T30" fmla="*/ 245 w 299"/>
                <a:gd name="T31" fmla="*/ 207 h 281"/>
                <a:gd name="T32" fmla="*/ 226 w 299"/>
                <a:gd name="T33" fmla="*/ 197 h 281"/>
                <a:gd name="T34" fmla="*/ 209 w 299"/>
                <a:gd name="T35" fmla="*/ 188 h 281"/>
                <a:gd name="T36" fmla="*/ 191 w 299"/>
                <a:gd name="T37" fmla="*/ 176 h 281"/>
                <a:gd name="T38" fmla="*/ 175 w 299"/>
                <a:gd name="T39" fmla="*/ 166 h 281"/>
                <a:gd name="T40" fmla="*/ 162 w 299"/>
                <a:gd name="T41" fmla="*/ 155 h 281"/>
                <a:gd name="T42" fmla="*/ 152 w 299"/>
                <a:gd name="T43" fmla="*/ 146 h 281"/>
                <a:gd name="T44" fmla="*/ 143 w 299"/>
                <a:gd name="T45" fmla="*/ 137 h 281"/>
                <a:gd name="T46" fmla="*/ 134 w 299"/>
                <a:gd name="T47" fmla="*/ 128 h 281"/>
                <a:gd name="T48" fmla="*/ 123 w 299"/>
                <a:gd name="T49" fmla="*/ 115 h 281"/>
                <a:gd name="T50" fmla="*/ 111 w 299"/>
                <a:gd name="T51" fmla="*/ 101 h 281"/>
                <a:gd name="T52" fmla="*/ 100 w 299"/>
                <a:gd name="T53" fmla="*/ 85 h 281"/>
                <a:gd name="T54" fmla="*/ 89 w 299"/>
                <a:gd name="T55" fmla="*/ 67 h 281"/>
                <a:gd name="T56" fmla="*/ 79 w 299"/>
                <a:gd name="T57" fmla="*/ 49 h 281"/>
                <a:gd name="T58" fmla="*/ 72 w 299"/>
                <a:gd name="T59" fmla="*/ 30 h 281"/>
                <a:gd name="T60" fmla="*/ 68 w 299"/>
                <a:gd name="T61" fmla="*/ 13 h 281"/>
                <a:gd name="T62" fmla="*/ 0 w 299"/>
                <a:gd name="T63" fmla="*/ 13 h 281"/>
                <a:gd name="T64" fmla="*/ 0 w 299"/>
                <a:gd name="T65" fmla="*/ 0 h 281"/>
                <a:gd name="T66" fmla="*/ 79 w 299"/>
                <a:gd name="T67" fmla="*/ 0 h 281"/>
                <a:gd name="T68" fmla="*/ 79 w 299"/>
                <a:gd name="T69" fmla="*/ 10 h 281"/>
                <a:gd name="T70" fmla="*/ 79 w 299"/>
                <a:gd name="T71" fmla="*/ 10 h 281"/>
                <a:gd name="T72" fmla="*/ 83 w 299"/>
                <a:gd name="T73" fmla="*/ 27 h 281"/>
                <a:gd name="T74" fmla="*/ 90 w 299"/>
                <a:gd name="T75" fmla="*/ 44 h 281"/>
                <a:gd name="T76" fmla="*/ 100 w 299"/>
                <a:gd name="T77" fmla="*/ 61 h 281"/>
                <a:gd name="T78" fmla="*/ 110 w 299"/>
                <a:gd name="T79" fmla="*/ 78 h 281"/>
                <a:gd name="T80" fmla="*/ 121 w 299"/>
                <a:gd name="T81" fmla="*/ 93 h 281"/>
                <a:gd name="T82" fmla="*/ 133 w 299"/>
                <a:gd name="T83" fmla="*/ 107 h 281"/>
                <a:gd name="T84" fmla="*/ 143 w 299"/>
                <a:gd name="T85" fmla="*/ 118 h 281"/>
                <a:gd name="T86" fmla="*/ 152 w 299"/>
                <a:gd name="T87" fmla="*/ 128 h 281"/>
                <a:gd name="T88" fmla="*/ 162 w 299"/>
                <a:gd name="T89" fmla="*/ 13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9" h="281">
                  <a:moveTo>
                    <a:pt x="162" y="137"/>
                  </a:moveTo>
                  <a:lnTo>
                    <a:pt x="172" y="146"/>
                  </a:lnTo>
                  <a:lnTo>
                    <a:pt x="184" y="156"/>
                  </a:lnTo>
                  <a:lnTo>
                    <a:pt x="199" y="167"/>
                  </a:lnTo>
                  <a:lnTo>
                    <a:pt x="215" y="178"/>
                  </a:lnTo>
                  <a:lnTo>
                    <a:pt x="233" y="188"/>
                  </a:lnTo>
                  <a:lnTo>
                    <a:pt x="251" y="196"/>
                  </a:lnTo>
                  <a:lnTo>
                    <a:pt x="269" y="203"/>
                  </a:lnTo>
                  <a:lnTo>
                    <a:pt x="286" y="207"/>
                  </a:lnTo>
                  <a:lnTo>
                    <a:pt x="286" y="207"/>
                  </a:lnTo>
                  <a:lnTo>
                    <a:pt x="299" y="207"/>
                  </a:lnTo>
                  <a:lnTo>
                    <a:pt x="299" y="281"/>
                  </a:lnTo>
                  <a:lnTo>
                    <a:pt x="284" y="281"/>
                  </a:lnTo>
                  <a:lnTo>
                    <a:pt x="284" y="217"/>
                  </a:lnTo>
                  <a:lnTo>
                    <a:pt x="265" y="213"/>
                  </a:lnTo>
                  <a:lnTo>
                    <a:pt x="245" y="207"/>
                  </a:lnTo>
                  <a:lnTo>
                    <a:pt x="226" y="197"/>
                  </a:lnTo>
                  <a:lnTo>
                    <a:pt x="209" y="188"/>
                  </a:lnTo>
                  <a:lnTo>
                    <a:pt x="191" y="176"/>
                  </a:lnTo>
                  <a:lnTo>
                    <a:pt x="175" y="166"/>
                  </a:lnTo>
                  <a:lnTo>
                    <a:pt x="162" y="155"/>
                  </a:lnTo>
                  <a:lnTo>
                    <a:pt x="152" y="146"/>
                  </a:lnTo>
                  <a:lnTo>
                    <a:pt x="143" y="137"/>
                  </a:lnTo>
                  <a:lnTo>
                    <a:pt x="134" y="128"/>
                  </a:lnTo>
                  <a:lnTo>
                    <a:pt x="123" y="115"/>
                  </a:lnTo>
                  <a:lnTo>
                    <a:pt x="111" y="101"/>
                  </a:lnTo>
                  <a:lnTo>
                    <a:pt x="100" y="85"/>
                  </a:lnTo>
                  <a:lnTo>
                    <a:pt x="89" y="67"/>
                  </a:lnTo>
                  <a:lnTo>
                    <a:pt x="79" y="49"/>
                  </a:lnTo>
                  <a:lnTo>
                    <a:pt x="72" y="30"/>
                  </a:lnTo>
                  <a:lnTo>
                    <a:pt x="68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10"/>
                  </a:lnTo>
                  <a:lnTo>
                    <a:pt x="79" y="10"/>
                  </a:lnTo>
                  <a:lnTo>
                    <a:pt x="83" y="27"/>
                  </a:lnTo>
                  <a:lnTo>
                    <a:pt x="90" y="44"/>
                  </a:lnTo>
                  <a:lnTo>
                    <a:pt x="100" y="61"/>
                  </a:lnTo>
                  <a:lnTo>
                    <a:pt x="110" y="78"/>
                  </a:lnTo>
                  <a:lnTo>
                    <a:pt x="121" y="93"/>
                  </a:lnTo>
                  <a:lnTo>
                    <a:pt x="133" y="107"/>
                  </a:lnTo>
                  <a:lnTo>
                    <a:pt x="143" y="118"/>
                  </a:lnTo>
                  <a:lnTo>
                    <a:pt x="152" y="128"/>
                  </a:lnTo>
                  <a:lnTo>
                    <a:pt x="162" y="137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2" name="Freeform 40"/>
            <p:cNvSpPr>
              <a:spLocks/>
            </p:cNvSpPr>
            <p:nvPr/>
          </p:nvSpPr>
          <p:spPr bwMode="auto">
            <a:xfrm>
              <a:off x="4896" y="411"/>
              <a:ext cx="315" cy="298"/>
            </a:xfrm>
            <a:custGeom>
              <a:avLst/>
              <a:gdLst>
                <a:gd name="T0" fmla="*/ 0 w 315"/>
                <a:gd name="T1" fmla="*/ 17 h 298"/>
                <a:gd name="T2" fmla="*/ 79 w 315"/>
                <a:gd name="T3" fmla="*/ 17 h 298"/>
                <a:gd name="T4" fmla="*/ 79 w 315"/>
                <a:gd name="T5" fmla="*/ 27 h 298"/>
                <a:gd name="T6" fmla="*/ 79 w 315"/>
                <a:gd name="T7" fmla="*/ 27 h 298"/>
                <a:gd name="T8" fmla="*/ 83 w 315"/>
                <a:gd name="T9" fmla="*/ 44 h 298"/>
                <a:gd name="T10" fmla="*/ 90 w 315"/>
                <a:gd name="T11" fmla="*/ 61 h 298"/>
                <a:gd name="T12" fmla="*/ 100 w 315"/>
                <a:gd name="T13" fmla="*/ 78 h 298"/>
                <a:gd name="T14" fmla="*/ 110 w 315"/>
                <a:gd name="T15" fmla="*/ 95 h 298"/>
                <a:gd name="T16" fmla="*/ 121 w 315"/>
                <a:gd name="T17" fmla="*/ 110 h 298"/>
                <a:gd name="T18" fmla="*/ 133 w 315"/>
                <a:gd name="T19" fmla="*/ 124 h 298"/>
                <a:gd name="T20" fmla="*/ 143 w 315"/>
                <a:gd name="T21" fmla="*/ 135 h 298"/>
                <a:gd name="T22" fmla="*/ 152 w 315"/>
                <a:gd name="T23" fmla="*/ 145 h 298"/>
                <a:gd name="T24" fmla="*/ 162 w 315"/>
                <a:gd name="T25" fmla="*/ 154 h 298"/>
                <a:gd name="T26" fmla="*/ 172 w 315"/>
                <a:gd name="T27" fmla="*/ 163 h 298"/>
                <a:gd name="T28" fmla="*/ 184 w 315"/>
                <a:gd name="T29" fmla="*/ 173 h 298"/>
                <a:gd name="T30" fmla="*/ 199 w 315"/>
                <a:gd name="T31" fmla="*/ 184 h 298"/>
                <a:gd name="T32" fmla="*/ 215 w 315"/>
                <a:gd name="T33" fmla="*/ 195 h 298"/>
                <a:gd name="T34" fmla="*/ 233 w 315"/>
                <a:gd name="T35" fmla="*/ 205 h 298"/>
                <a:gd name="T36" fmla="*/ 251 w 315"/>
                <a:gd name="T37" fmla="*/ 213 h 298"/>
                <a:gd name="T38" fmla="*/ 269 w 315"/>
                <a:gd name="T39" fmla="*/ 220 h 298"/>
                <a:gd name="T40" fmla="*/ 286 w 315"/>
                <a:gd name="T41" fmla="*/ 224 h 298"/>
                <a:gd name="T42" fmla="*/ 286 w 315"/>
                <a:gd name="T43" fmla="*/ 224 h 298"/>
                <a:gd name="T44" fmla="*/ 299 w 315"/>
                <a:gd name="T45" fmla="*/ 224 h 298"/>
                <a:gd name="T46" fmla="*/ 299 w 315"/>
                <a:gd name="T47" fmla="*/ 298 h 298"/>
                <a:gd name="T48" fmla="*/ 315 w 315"/>
                <a:gd name="T49" fmla="*/ 298 h 298"/>
                <a:gd name="T50" fmla="*/ 315 w 315"/>
                <a:gd name="T51" fmla="*/ 210 h 298"/>
                <a:gd name="T52" fmla="*/ 292 w 315"/>
                <a:gd name="T53" fmla="*/ 204 h 298"/>
                <a:gd name="T54" fmla="*/ 270 w 315"/>
                <a:gd name="T55" fmla="*/ 196 h 298"/>
                <a:gd name="T56" fmla="*/ 250 w 315"/>
                <a:gd name="T57" fmla="*/ 187 h 298"/>
                <a:gd name="T58" fmla="*/ 232 w 315"/>
                <a:gd name="T59" fmla="*/ 177 h 298"/>
                <a:gd name="T60" fmla="*/ 215 w 315"/>
                <a:gd name="T61" fmla="*/ 168 h 298"/>
                <a:gd name="T62" fmla="*/ 200 w 315"/>
                <a:gd name="T63" fmla="*/ 158 h 298"/>
                <a:gd name="T64" fmla="*/ 185 w 315"/>
                <a:gd name="T65" fmla="*/ 146 h 298"/>
                <a:gd name="T66" fmla="*/ 172 w 315"/>
                <a:gd name="T67" fmla="*/ 135 h 298"/>
                <a:gd name="T68" fmla="*/ 161 w 315"/>
                <a:gd name="T69" fmla="*/ 123 h 298"/>
                <a:gd name="T70" fmla="*/ 149 w 315"/>
                <a:gd name="T71" fmla="*/ 109 h 298"/>
                <a:gd name="T72" fmla="*/ 138 w 315"/>
                <a:gd name="T73" fmla="*/ 95 h 298"/>
                <a:gd name="T74" fmla="*/ 128 w 315"/>
                <a:gd name="T75" fmla="*/ 79 h 298"/>
                <a:gd name="T76" fmla="*/ 118 w 315"/>
                <a:gd name="T77" fmla="*/ 62 h 298"/>
                <a:gd name="T78" fmla="*/ 108 w 315"/>
                <a:gd name="T79" fmla="*/ 43 h 298"/>
                <a:gd name="T80" fmla="*/ 100 w 315"/>
                <a:gd name="T81" fmla="*/ 22 h 298"/>
                <a:gd name="T82" fmla="*/ 93 w 315"/>
                <a:gd name="T83" fmla="*/ 0 h 298"/>
                <a:gd name="T84" fmla="*/ 0 w 315"/>
                <a:gd name="T85" fmla="*/ 0 h 298"/>
                <a:gd name="T86" fmla="*/ 0 w 315"/>
                <a:gd name="T87" fmla="*/ 1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5" h="298">
                  <a:moveTo>
                    <a:pt x="0" y="17"/>
                  </a:moveTo>
                  <a:lnTo>
                    <a:pt x="79" y="17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83" y="44"/>
                  </a:lnTo>
                  <a:lnTo>
                    <a:pt x="90" y="61"/>
                  </a:lnTo>
                  <a:lnTo>
                    <a:pt x="100" y="78"/>
                  </a:lnTo>
                  <a:lnTo>
                    <a:pt x="110" y="95"/>
                  </a:lnTo>
                  <a:lnTo>
                    <a:pt x="121" y="110"/>
                  </a:lnTo>
                  <a:lnTo>
                    <a:pt x="133" y="124"/>
                  </a:lnTo>
                  <a:lnTo>
                    <a:pt x="143" y="135"/>
                  </a:lnTo>
                  <a:lnTo>
                    <a:pt x="152" y="145"/>
                  </a:lnTo>
                  <a:lnTo>
                    <a:pt x="162" y="154"/>
                  </a:lnTo>
                  <a:lnTo>
                    <a:pt x="172" y="163"/>
                  </a:lnTo>
                  <a:lnTo>
                    <a:pt x="184" y="173"/>
                  </a:lnTo>
                  <a:lnTo>
                    <a:pt x="199" y="184"/>
                  </a:lnTo>
                  <a:lnTo>
                    <a:pt x="215" y="195"/>
                  </a:lnTo>
                  <a:lnTo>
                    <a:pt x="233" y="205"/>
                  </a:lnTo>
                  <a:lnTo>
                    <a:pt x="251" y="213"/>
                  </a:lnTo>
                  <a:lnTo>
                    <a:pt x="269" y="220"/>
                  </a:lnTo>
                  <a:lnTo>
                    <a:pt x="286" y="224"/>
                  </a:lnTo>
                  <a:lnTo>
                    <a:pt x="286" y="224"/>
                  </a:lnTo>
                  <a:lnTo>
                    <a:pt x="299" y="224"/>
                  </a:lnTo>
                  <a:lnTo>
                    <a:pt x="299" y="298"/>
                  </a:lnTo>
                  <a:lnTo>
                    <a:pt x="315" y="298"/>
                  </a:lnTo>
                  <a:lnTo>
                    <a:pt x="315" y="210"/>
                  </a:lnTo>
                  <a:lnTo>
                    <a:pt x="292" y="204"/>
                  </a:lnTo>
                  <a:lnTo>
                    <a:pt x="270" y="196"/>
                  </a:lnTo>
                  <a:lnTo>
                    <a:pt x="250" y="187"/>
                  </a:lnTo>
                  <a:lnTo>
                    <a:pt x="232" y="177"/>
                  </a:lnTo>
                  <a:lnTo>
                    <a:pt x="215" y="168"/>
                  </a:lnTo>
                  <a:lnTo>
                    <a:pt x="200" y="158"/>
                  </a:lnTo>
                  <a:lnTo>
                    <a:pt x="185" y="146"/>
                  </a:lnTo>
                  <a:lnTo>
                    <a:pt x="172" y="135"/>
                  </a:lnTo>
                  <a:lnTo>
                    <a:pt x="161" y="123"/>
                  </a:lnTo>
                  <a:lnTo>
                    <a:pt x="149" y="109"/>
                  </a:lnTo>
                  <a:lnTo>
                    <a:pt x="138" y="95"/>
                  </a:lnTo>
                  <a:lnTo>
                    <a:pt x="128" y="79"/>
                  </a:lnTo>
                  <a:lnTo>
                    <a:pt x="118" y="62"/>
                  </a:lnTo>
                  <a:lnTo>
                    <a:pt x="108" y="43"/>
                  </a:lnTo>
                  <a:lnTo>
                    <a:pt x="100" y="22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3" name="Freeform 41"/>
            <p:cNvSpPr>
              <a:spLocks/>
            </p:cNvSpPr>
            <p:nvPr/>
          </p:nvSpPr>
          <p:spPr bwMode="auto">
            <a:xfrm>
              <a:off x="5272" y="243"/>
              <a:ext cx="117" cy="110"/>
            </a:xfrm>
            <a:custGeom>
              <a:avLst/>
              <a:gdLst>
                <a:gd name="T0" fmla="*/ 102 w 117"/>
                <a:gd name="T1" fmla="*/ 6 h 110"/>
                <a:gd name="T2" fmla="*/ 106 w 117"/>
                <a:gd name="T3" fmla="*/ 2 h 110"/>
                <a:gd name="T4" fmla="*/ 109 w 117"/>
                <a:gd name="T5" fmla="*/ 0 h 110"/>
                <a:gd name="T6" fmla="*/ 111 w 117"/>
                <a:gd name="T7" fmla="*/ 0 h 110"/>
                <a:gd name="T8" fmla="*/ 114 w 117"/>
                <a:gd name="T9" fmla="*/ 2 h 110"/>
                <a:gd name="T10" fmla="*/ 117 w 117"/>
                <a:gd name="T11" fmla="*/ 6 h 110"/>
                <a:gd name="T12" fmla="*/ 117 w 117"/>
                <a:gd name="T13" fmla="*/ 8 h 110"/>
                <a:gd name="T14" fmla="*/ 114 w 117"/>
                <a:gd name="T15" fmla="*/ 11 h 110"/>
                <a:gd name="T16" fmla="*/ 111 w 117"/>
                <a:gd name="T17" fmla="*/ 14 h 110"/>
                <a:gd name="T18" fmla="*/ 109 w 117"/>
                <a:gd name="T19" fmla="*/ 16 h 110"/>
                <a:gd name="T20" fmla="*/ 106 w 117"/>
                <a:gd name="T21" fmla="*/ 19 h 110"/>
                <a:gd name="T22" fmla="*/ 103 w 117"/>
                <a:gd name="T23" fmla="*/ 21 h 110"/>
                <a:gd name="T24" fmla="*/ 102 w 117"/>
                <a:gd name="T25" fmla="*/ 23 h 110"/>
                <a:gd name="T26" fmla="*/ 111 w 117"/>
                <a:gd name="T27" fmla="*/ 41 h 110"/>
                <a:gd name="T28" fmla="*/ 113 w 117"/>
                <a:gd name="T29" fmla="*/ 60 h 110"/>
                <a:gd name="T30" fmla="*/ 108 w 117"/>
                <a:gd name="T31" fmla="*/ 79 h 110"/>
                <a:gd name="T32" fmla="*/ 91 w 117"/>
                <a:gd name="T33" fmla="*/ 97 h 110"/>
                <a:gd name="T34" fmla="*/ 83 w 117"/>
                <a:gd name="T35" fmla="*/ 102 h 110"/>
                <a:gd name="T36" fmla="*/ 74 w 117"/>
                <a:gd name="T37" fmla="*/ 106 h 110"/>
                <a:gd name="T38" fmla="*/ 63 w 117"/>
                <a:gd name="T39" fmla="*/ 109 h 110"/>
                <a:gd name="T40" fmla="*/ 53 w 117"/>
                <a:gd name="T41" fmla="*/ 110 h 110"/>
                <a:gd name="T42" fmla="*/ 42 w 117"/>
                <a:gd name="T43" fmla="*/ 110 h 110"/>
                <a:gd name="T44" fmla="*/ 32 w 117"/>
                <a:gd name="T45" fmla="*/ 109 h 110"/>
                <a:gd name="T46" fmla="*/ 22 w 117"/>
                <a:gd name="T47" fmla="*/ 105 h 110"/>
                <a:gd name="T48" fmla="*/ 13 w 117"/>
                <a:gd name="T49" fmla="*/ 99 h 110"/>
                <a:gd name="T50" fmla="*/ 2 w 117"/>
                <a:gd name="T51" fmla="*/ 81 h 110"/>
                <a:gd name="T52" fmla="*/ 0 w 117"/>
                <a:gd name="T53" fmla="*/ 61 h 110"/>
                <a:gd name="T54" fmla="*/ 5 w 117"/>
                <a:gd name="T55" fmla="*/ 41 h 110"/>
                <a:gd name="T56" fmla="*/ 15 w 117"/>
                <a:gd name="T57" fmla="*/ 24 h 110"/>
                <a:gd name="T58" fmla="*/ 23 w 117"/>
                <a:gd name="T59" fmla="*/ 15 h 110"/>
                <a:gd name="T60" fmla="*/ 33 w 117"/>
                <a:gd name="T61" fmla="*/ 9 h 110"/>
                <a:gd name="T62" fmla="*/ 43 w 117"/>
                <a:gd name="T63" fmla="*/ 6 h 110"/>
                <a:gd name="T64" fmla="*/ 53 w 117"/>
                <a:gd name="T65" fmla="*/ 3 h 110"/>
                <a:gd name="T66" fmla="*/ 63 w 117"/>
                <a:gd name="T67" fmla="*/ 3 h 110"/>
                <a:gd name="T68" fmla="*/ 73 w 117"/>
                <a:gd name="T69" fmla="*/ 6 h 110"/>
                <a:gd name="T70" fmla="*/ 83 w 117"/>
                <a:gd name="T71" fmla="*/ 10 h 110"/>
                <a:gd name="T72" fmla="*/ 92 w 117"/>
                <a:gd name="T73" fmla="*/ 15 h 110"/>
                <a:gd name="T74" fmla="*/ 94 w 117"/>
                <a:gd name="T75" fmla="*/ 13 h 110"/>
                <a:gd name="T76" fmla="*/ 98 w 117"/>
                <a:gd name="T77" fmla="*/ 11 h 110"/>
                <a:gd name="T78" fmla="*/ 100 w 117"/>
                <a:gd name="T79" fmla="*/ 8 h 110"/>
                <a:gd name="T80" fmla="*/ 102 w 117"/>
                <a:gd name="T8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110">
                  <a:moveTo>
                    <a:pt x="102" y="6"/>
                  </a:moveTo>
                  <a:lnTo>
                    <a:pt x="106" y="2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4" y="2"/>
                  </a:lnTo>
                  <a:lnTo>
                    <a:pt x="117" y="6"/>
                  </a:lnTo>
                  <a:lnTo>
                    <a:pt x="117" y="8"/>
                  </a:lnTo>
                  <a:lnTo>
                    <a:pt x="114" y="11"/>
                  </a:lnTo>
                  <a:lnTo>
                    <a:pt x="111" y="14"/>
                  </a:lnTo>
                  <a:lnTo>
                    <a:pt x="109" y="16"/>
                  </a:lnTo>
                  <a:lnTo>
                    <a:pt x="106" y="19"/>
                  </a:lnTo>
                  <a:lnTo>
                    <a:pt x="103" y="21"/>
                  </a:lnTo>
                  <a:lnTo>
                    <a:pt x="102" y="23"/>
                  </a:lnTo>
                  <a:lnTo>
                    <a:pt x="111" y="41"/>
                  </a:lnTo>
                  <a:lnTo>
                    <a:pt x="113" y="60"/>
                  </a:lnTo>
                  <a:lnTo>
                    <a:pt x="108" y="79"/>
                  </a:lnTo>
                  <a:lnTo>
                    <a:pt x="91" y="97"/>
                  </a:lnTo>
                  <a:lnTo>
                    <a:pt x="83" y="102"/>
                  </a:lnTo>
                  <a:lnTo>
                    <a:pt x="74" y="106"/>
                  </a:lnTo>
                  <a:lnTo>
                    <a:pt x="63" y="109"/>
                  </a:lnTo>
                  <a:lnTo>
                    <a:pt x="53" y="110"/>
                  </a:lnTo>
                  <a:lnTo>
                    <a:pt x="42" y="110"/>
                  </a:lnTo>
                  <a:lnTo>
                    <a:pt x="32" y="109"/>
                  </a:lnTo>
                  <a:lnTo>
                    <a:pt x="22" y="105"/>
                  </a:lnTo>
                  <a:lnTo>
                    <a:pt x="13" y="99"/>
                  </a:lnTo>
                  <a:lnTo>
                    <a:pt x="2" y="81"/>
                  </a:lnTo>
                  <a:lnTo>
                    <a:pt x="0" y="61"/>
                  </a:lnTo>
                  <a:lnTo>
                    <a:pt x="5" y="41"/>
                  </a:lnTo>
                  <a:lnTo>
                    <a:pt x="15" y="24"/>
                  </a:lnTo>
                  <a:lnTo>
                    <a:pt x="23" y="15"/>
                  </a:lnTo>
                  <a:lnTo>
                    <a:pt x="33" y="9"/>
                  </a:lnTo>
                  <a:lnTo>
                    <a:pt x="43" y="6"/>
                  </a:lnTo>
                  <a:lnTo>
                    <a:pt x="53" y="3"/>
                  </a:lnTo>
                  <a:lnTo>
                    <a:pt x="63" y="3"/>
                  </a:lnTo>
                  <a:lnTo>
                    <a:pt x="73" y="6"/>
                  </a:lnTo>
                  <a:lnTo>
                    <a:pt x="83" y="10"/>
                  </a:lnTo>
                  <a:lnTo>
                    <a:pt x="92" y="15"/>
                  </a:lnTo>
                  <a:lnTo>
                    <a:pt x="94" y="13"/>
                  </a:lnTo>
                  <a:lnTo>
                    <a:pt x="98" y="11"/>
                  </a:lnTo>
                  <a:lnTo>
                    <a:pt x="100" y="8"/>
                  </a:lnTo>
                  <a:lnTo>
                    <a:pt x="102" y="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4" name="Freeform 42"/>
            <p:cNvSpPr>
              <a:spLocks/>
            </p:cNvSpPr>
            <p:nvPr/>
          </p:nvSpPr>
          <p:spPr bwMode="auto">
            <a:xfrm>
              <a:off x="5292" y="261"/>
              <a:ext cx="78" cy="74"/>
            </a:xfrm>
            <a:custGeom>
              <a:avLst/>
              <a:gdLst>
                <a:gd name="T0" fmla="*/ 71 w 78"/>
                <a:gd name="T1" fmla="*/ 8 h 74"/>
                <a:gd name="T2" fmla="*/ 78 w 78"/>
                <a:gd name="T3" fmla="*/ 20 h 74"/>
                <a:gd name="T4" fmla="*/ 78 w 78"/>
                <a:gd name="T5" fmla="*/ 37 h 74"/>
                <a:gd name="T6" fmla="*/ 73 w 78"/>
                <a:gd name="T7" fmla="*/ 54 h 74"/>
                <a:gd name="T8" fmla="*/ 64 w 78"/>
                <a:gd name="T9" fmla="*/ 65 h 74"/>
                <a:gd name="T10" fmla="*/ 58 w 78"/>
                <a:gd name="T11" fmla="*/ 68 h 74"/>
                <a:gd name="T12" fmla="*/ 51 w 78"/>
                <a:gd name="T13" fmla="*/ 72 h 74"/>
                <a:gd name="T14" fmla="*/ 44 w 78"/>
                <a:gd name="T15" fmla="*/ 74 h 74"/>
                <a:gd name="T16" fmla="*/ 38 w 78"/>
                <a:gd name="T17" fmla="*/ 74 h 74"/>
                <a:gd name="T18" fmla="*/ 30 w 78"/>
                <a:gd name="T19" fmla="*/ 74 h 74"/>
                <a:gd name="T20" fmla="*/ 23 w 78"/>
                <a:gd name="T21" fmla="*/ 72 h 74"/>
                <a:gd name="T22" fmla="*/ 17 w 78"/>
                <a:gd name="T23" fmla="*/ 68 h 74"/>
                <a:gd name="T24" fmla="*/ 11 w 78"/>
                <a:gd name="T25" fmla="*/ 63 h 74"/>
                <a:gd name="T26" fmla="*/ 3 w 78"/>
                <a:gd name="T27" fmla="*/ 52 h 74"/>
                <a:gd name="T28" fmla="*/ 0 w 78"/>
                <a:gd name="T29" fmla="*/ 38 h 74"/>
                <a:gd name="T30" fmla="*/ 3 w 78"/>
                <a:gd name="T31" fmla="*/ 25 h 74"/>
                <a:gd name="T32" fmla="*/ 9 w 78"/>
                <a:gd name="T33" fmla="*/ 13 h 74"/>
                <a:gd name="T34" fmla="*/ 15 w 78"/>
                <a:gd name="T35" fmla="*/ 8 h 74"/>
                <a:gd name="T36" fmla="*/ 21 w 78"/>
                <a:gd name="T37" fmla="*/ 4 h 74"/>
                <a:gd name="T38" fmla="*/ 30 w 78"/>
                <a:gd name="T39" fmla="*/ 1 h 74"/>
                <a:gd name="T40" fmla="*/ 39 w 78"/>
                <a:gd name="T41" fmla="*/ 0 h 74"/>
                <a:gd name="T42" fmla="*/ 49 w 78"/>
                <a:gd name="T43" fmla="*/ 0 h 74"/>
                <a:gd name="T44" fmla="*/ 58 w 78"/>
                <a:gd name="T45" fmla="*/ 1 h 74"/>
                <a:gd name="T46" fmla="*/ 66 w 78"/>
                <a:gd name="T47" fmla="*/ 3 h 74"/>
                <a:gd name="T48" fmla="*/ 71 w 78"/>
                <a:gd name="T4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4">
                  <a:moveTo>
                    <a:pt x="71" y="8"/>
                  </a:moveTo>
                  <a:lnTo>
                    <a:pt x="78" y="20"/>
                  </a:lnTo>
                  <a:lnTo>
                    <a:pt x="78" y="37"/>
                  </a:lnTo>
                  <a:lnTo>
                    <a:pt x="73" y="54"/>
                  </a:lnTo>
                  <a:lnTo>
                    <a:pt x="64" y="65"/>
                  </a:lnTo>
                  <a:lnTo>
                    <a:pt x="58" y="68"/>
                  </a:lnTo>
                  <a:lnTo>
                    <a:pt x="51" y="72"/>
                  </a:lnTo>
                  <a:lnTo>
                    <a:pt x="44" y="74"/>
                  </a:lnTo>
                  <a:lnTo>
                    <a:pt x="38" y="74"/>
                  </a:lnTo>
                  <a:lnTo>
                    <a:pt x="30" y="74"/>
                  </a:lnTo>
                  <a:lnTo>
                    <a:pt x="23" y="72"/>
                  </a:lnTo>
                  <a:lnTo>
                    <a:pt x="17" y="68"/>
                  </a:lnTo>
                  <a:lnTo>
                    <a:pt x="11" y="63"/>
                  </a:lnTo>
                  <a:lnTo>
                    <a:pt x="3" y="52"/>
                  </a:lnTo>
                  <a:lnTo>
                    <a:pt x="0" y="38"/>
                  </a:lnTo>
                  <a:lnTo>
                    <a:pt x="3" y="25"/>
                  </a:lnTo>
                  <a:lnTo>
                    <a:pt x="9" y="13"/>
                  </a:lnTo>
                  <a:lnTo>
                    <a:pt x="15" y="8"/>
                  </a:lnTo>
                  <a:lnTo>
                    <a:pt x="21" y="4"/>
                  </a:lnTo>
                  <a:lnTo>
                    <a:pt x="30" y="1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8" y="1"/>
                  </a:lnTo>
                  <a:lnTo>
                    <a:pt x="66" y="3"/>
                  </a:lnTo>
                  <a:lnTo>
                    <a:pt x="71" y="8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5" name="Freeform 43"/>
            <p:cNvSpPr>
              <a:spLocks/>
            </p:cNvSpPr>
            <p:nvPr/>
          </p:nvSpPr>
          <p:spPr bwMode="auto">
            <a:xfrm>
              <a:off x="5144" y="248"/>
              <a:ext cx="98" cy="177"/>
            </a:xfrm>
            <a:custGeom>
              <a:avLst/>
              <a:gdLst>
                <a:gd name="T0" fmla="*/ 16 w 98"/>
                <a:gd name="T1" fmla="*/ 16 h 177"/>
                <a:gd name="T2" fmla="*/ 11 w 98"/>
                <a:gd name="T3" fmla="*/ 21 h 177"/>
                <a:gd name="T4" fmla="*/ 4 w 98"/>
                <a:gd name="T5" fmla="*/ 19 h 177"/>
                <a:gd name="T6" fmla="*/ 0 w 98"/>
                <a:gd name="T7" fmla="*/ 16 h 177"/>
                <a:gd name="T8" fmla="*/ 2 w 98"/>
                <a:gd name="T9" fmla="*/ 8 h 177"/>
                <a:gd name="T10" fmla="*/ 6 w 98"/>
                <a:gd name="T11" fmla="*/ 4 h 177"/>
                <a:gd name="T12" fmla="*/ 13 w 98"/>
                <a:gd name="T13" fmla="*/ 2 h 177"/>
                <a:gd name="T14" fmla="*/ 19 w 98"/>
                <a:gd name="T15" fmla="*/ 1 h 177"/>
                <a:gd name="T16" fmla="*/ 28 w 98"/>
                <a:gd name="T17" fmla="*/ 0 h 177"/>
                <a:gd name="T18" fmla="*/ 37 w 98"/>
                <a:gd name="T19" fmla="*/ 1 h 177"/>
                <a:gd name="T20" fmla="*/ 45 w 98"/>
                <a:gd name="T21" fmla="*/ 3 h 177"/>
                <a:gd name="T22" fmla="*/ 53 w 98"/>
                <a:gd name="T23" fmla="*/ 5 h 177"/>
                <a:gd name="T24" fmla="*/ 59 w 98"/>
                <a:gd name="T25" fmla="*/ 8 h 177"/>
                <a:gd name="T26" fmla="*/ 66 w 98"/>
                <a:gd name="T27" fmla="*/ 12 h 177"/>
                <a:gd name="T28" fmla="*/ 73 w 98"/>
                <a:gd name="T29" fmla="*/ 19 h 177"/>
                <a:gd name="T30" fmla="*/ 79 w 98"/>
                <a:gd name="T31" fmla="*/ 28 h 177"/>
                <a:gd name="T32" fmla="*/ 86 w 98"/>
                <a:gd name="T33" fmla="*/ 38 h 177"/>
                <a:gd name="T34" fmla="*/ 92 w 98"/>
                <a:gd name="T35" fmla="*/ 51 h 177"/>
                <a:gd name="T36" fmla="*/ 95 w 98"/>
                <a:gd name="T37" fmla="*/ 64 h 177"/>
                <a:gd name="T38" fmla="*/ 98 w 98"/>
                <a:gd name="T39" fmla="*/ 76 h 177"/>
                <a:gd name="T40" fmla="*/ 98 w 98"/>
                <a:gd name="T41" fmla="*/ 89 h 177"/>
                <a:gd name="T42" fmla="*/ 96 w 98"/>
                <a:gd name="T43" fmla="*/ 103 h 177"/>
                <a:gd name="T44" fmla="*/ 92 w 98"/>
                <a:gd name="T45" fmla="*/ 117 h 177"/>
                <a:gd name="T46" fmla="*/ 85 w 98"/>
                <a:gd name="T47" fmla="*/ 130 h 177"/>
                <a:gd name="T48" fmla="*/ 77 w 98"/>
                <a:gd name="T49" fmla="*/ 141 h 177"/>
                <a:gd name="T50" fmla="*/ 69 w 98"/>
                <a:gd name="T51" fmla="*/ 152 h 177"/>
                <a:gd name="T52" fmla="*/ 61 w 98"/>
                <a:gd name="T53" fmla="*/ 161 h 177"/>
                <a:gd name="T54" fmla="*/ 52 w 98"/>
                <a:gd name="T55" fmla="*/ 169 h 177"/>
                <a:gd name="T56" fmla="*/ 43 w 98"/>
                <a:gd name="T57" fmla="*/ 176 h 177"/>
                <a:gd name="T58" fmla="*/ 39 w 98"/>
                <a:gd name="T59" fmla="*/ 177 h 177"/>
                <a:gd name="T60" fmla="*/ 34 w 98"/>
                <a:gd name="T61" fmla="*/ 177 h 177"/>
                <a:gd name="T62" fmla="*/ 32 w 98"/>
                <a:gd name="T63" fmla="*/ 175 h 177"/>
                <a:gd name="T64" fmla="*/ 35 w 98"/>
                <a:gd name="T65" fmla="*/ 169 h 177"/>
                <a:gd name="T66" fmla="*/ 41 w 98"/>
                <a:gd name="T67" fmla="*/ 165 h 177"/>
                <a:gd name="T68" fmla="*/ 48 w 98"/>
                <a:gd name="T69" fmla="*/ 158 h 177"/>
                <a:gd name="T70" fmla="*/ 57 w 98"/>
                <a:gd name="T71" fmla="*/ 150 h 177"/>
                <a:gd name="T72" fmla="*/ 67 w 98"/>
                <a:gd name="T73" fmla="*/ 138 h 177"/>
                <a:gd name="T74" fmla="*/ 76 w 98"/>
                <a:gd name="T75" fmla="*/ 124 h 177"/>
                <a:gd name="T76" fmla="*/ 83 w 98"/>
                <a:gd name="T77" fmla="*/ 109 h 177"/>
                <a:gd name="T78" fmla="*/ 87 w 98"/>
                <a:gd name="T79" fmla="*/ 92 h 177"/>
                <a:gd name="T80" fmla="*/ 86 w 98"/>
                <a:gd name="T81" fmla="*/ 72 h 177"/>
                <a:gd name="T82" fmla="*/ 80 w 98"/>
                <a:gd name="T83" fmla="*/ 53 h 177"/>
                <a:gd name="T84" fmla="*/ 73 w 98"/>
                <a:gd name="T85" fmla="*/ 39 h 177"/>
                <a:gd name="T86" fmla="*/ 63 w 98"/>
                <a:gd name="T87" fmla="*/ 28 h 177"/>
                <a:gd name="T88" fmla="*/ 52 w 98"/>
                <a:gd name="T89" fmla="*/ 21 h 177"/>
                <a:gd name="T90" fmla="*/ 41 w 98"/>
                <a:gd name="T91" fmla="*/ 15 h 177"/>
                <a:gd name="T92" fmla="*/ 31 w 98"/>
                <a:gd name="T93" fmla="*/ 13 h 177"/>
                <a:gd name="T94" fmla="*/ 22 w 98"/>
                <a:gd name="T95" fmla="*/ 14 h 177"/>
                <a:gd name="T96" fmla="*/ 16 w 98"/>
                <a:gd name="T97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77">
                  <a:moveTo>
                    <a:pt x="16" y="16"/>
                  </a:moveTo>
                  <a:lnTo>
                    <a:pt x="11" y="21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2" y="8"/>
                  </a:lnTo>
                  <a:lnTo>
                    <a:pt x="6" y="4"/>
                  </a:lnTo>
                  <a:lnTo>
                    <a:pt x="13" y="2"/>
                  </a:lnTo>
                  <a:lnTo>
                    <a:pt x="19" y="1"/>
                  </a:lnTo>
                  <a:lnTo>
                    <a:pt x="28" y="0"/>
                  </a:lnTo>
                  <a:lnTo>
                    <a:pt x="37" y="1"/>
                  </a:lnTo>
                  <a:lnTo>
                    <a:pt x="45" y="3"/>
                  </a:lnTo>
                  <a:lnTo>
                    <a:pt x="53" y="5"/>
                  </a:lnTo>
                  <a:lnTo>
                    <a:pt x="59" y="8"/>
                  </a:lnTo>
                  <a:lnTo>
                    <a:pt x="66" y="12"/>
                  </a:lnTo>
                  <a:lnTo>
                    <a:pt x="73" y="19"/>
                  </a:lnTo>
                  <a:lnTo>
                    <a:pt x="79" y="28"/>
                  </a:lnTo>
                  <a:lnTo>
                    <a:pt x="86" y="38"/>
                  </a:lnTo>
                  <a:lnTo>
                    <a:pt x="92" y="51"/>
                  </a:lnTo>
                  <a:lnTo>
                    <a:pt x="95" y="64"/>
                  </a:lnTo>
                  <a:lnTo>
                    <a:pt x="98" y="76"/>
                  </a:lnTo>
                  <a:lnTo>
                    <a:pt x="98" y="89"/>
                  </a:lnTo>
                  <a:lnTo>
                    <a:pt x="96" y="103"/>
                  </a:lnTo>
                  <a:lnTo>
                    <a:pt x="92" y="117"/>
                  </a:lnTo>
                  <a:lnTo>
                    <a:pt x="85" y="130"/>
                  </a:lnTo>
                  <a:lnTo>
                    <a:pt x="77" y="141"/>
                  </a:lnTo>
                  <a:lnTo>
                    <a:pt x="69" y="152"/>
                  </a:lnTo>
                  <a:lnTo>
                    <a:pt x="61" y="161"/>
                  </a:lnTo>
                  <a:lnTo>
                    <a:pt x="52" y="169"/>
                  </a:lnTo>
                  <a:lnTo>
                    <a:pt x="43" y="176"/>
                  </a:lnTo>
                  <a:lnTo>
                    <a:pt x="39" y="177"/>
                  </a:lnTo>
                  <a:lnTo>
                    <a:pt x="34" y="177"/>
                  </a:lnTo>
                  <a:lnTo>
                    <a:pt x="32" y="175"/>
                  </a:lnTo>
                  <a:lnTo>
                    <a:pt x="35" y="169"/>
                  </a:lnTo>
                  <a:lnTo>
                    <a:pt x="41" y="165"/>
                  </a:lnTo>
                  <a:lnTo>
                    <a:pt x="48" y="158"/>
                  </a:lnTo>
                  <a:lnTo>
                    <a:pt x="57" y="150"/>
                  </a:lnTo>
                  <a:lnTo>
                    <a:pt x="67" y="138"/>
                  </a:lnTo>
                  <a:lnTo>
                    <a:pt x="76" y="124"/>
                  </a:lnTo>
                  <a:lnTo>
                    <a:pt x="83" y="109"/>
                  </a:lnTo>
                  <a:lnTo>
                    <a:pt x="87" y="92"/>
                  </a:lnTo>
                  <a:lnTo>
                    <a:pt x="86" y="72"/>
                  </a:lnTo>
                  <a:lnTo>
                    <a:pt x="80" y="53"/>
                  </a:lnTo>
                  <a:lnTo>
                    <a:pt x="73" y="39"/>
                  </a:lnTo>
                  <a:lnTo>
                    <a:pt x="63" y="28"/>
                  </a:lnTo>
                  <a:lnTo>
                    <a:pt x="52" y="21"/>
                  </a:lnTo>
                  <a:lnTo>
                    <a:pt x="41" y="15"/>
                  </a:lnTo>
                  <a:lnTo>
                    <a:pt x="31" y="13"/>
                  </a:lnTo>
                  <a:lnTo>
                    <a:pt x="22" y="14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6" name="Freeform 44"/>
            <p:cNvSpPr>
              <a:spLocks/>
            </p:cNvSpPr>
            <p:nvPr/>
          </p:nvSpPr>
          <p:spPr bwMode="auto">
            <a:xfrm>
              <a:off x="4590" y="173"/>
              <a:ext cx="310" cy="128"/>
            </a:xfrm>
            <a:custGeom>
              <a:avLst/>
              <a:gdLst>
                <a:gd name="T0" fmla="*/ 12 w 310"/>
                <a:gd name="T1" fmla="*/ 1 h 128"/>
                <a:gd name="T2" fmla="*/ 27 w 310"/>
                <a:gd name="T3" fmla="*/ 20 h 128"/>
                <a:gd name="T4" fmla="*/ 41 w 310"/>
                <a:gd name="T5" fmla="*/ 36 h 128"/>
                <a:gd name="T6" fmla="*/ 58 w 310"/>
                <a:gd name="T7" fmla="*/ 50 h 128"/>
                <a:gd name="T8" fmla="*/ 74 w 310"/>
                <a:gd name="T9" fmla="*/ 63 h 128"/>
                <a:gd name="T10" fmla="*/ 92 w 310"/>
                <a:gd name="T11" fmla="*/ 75 h 128"/>
                <a:gd name="T12" fmla="*/ 110 w 310"/>
                <a:gd name="T13" fmla="*/ 84 h 128"/>
                <a:gd name="T14" fmla="*/ 129 w 310"/>
                <a:gd name="T15" fmla="*/ 91 h 128"/>
                <a:gd name="T16" fmla="*/ 148 w 310"/>
                <a:gd name="T17" fmla="*/ 98 h 128"/>
                <a:gd name="T18" fmla="*/ 168 w 310"/>
                <a:gd name="T19" fmla="*/ 104 h 128"/>
                <a:gd name="T20" fmla="*/ 188 w 310"/>
                <a:gd name="T21" fmla="*/ 108 h 128"/>
                <a:gd name="T22" fmla="*/ 208 w 310"/>
                <a:gd name="T23" fmla="*/ 111 h 128"/>
                <a:gd name="T24" fmla="*/ 227 w 310"/>
                <a:gd name="T25" fmla="*/ 113 h 128"/>
                <a:gd name="T26" fmla="*/ 249 w 310"/>
                <a:gd name="T27" fmla="*/ 114 h 128"/>
                <a:gd name="T28" fmla="*/ 269 w 310"/>
                <a:gd name="T29" fmla="*/ 115 h 128"/>
                <a:gd name="T30" fmla="*/ 290 w 310"/>
                <a:gd name="T31" fmla="*/ 116 h 128"/>
                <a:gd name="T32" fmla="*/ 310 w 310"/>
                <a:gd name="T33" fmla="*/ 116 h 128"/>
                <a:gd name="T34" fmla="*/ 310 w 310"/>
                <a:gd name="T35" fmla="*/ 127 h 128"/>
                <a:gd name="T36" fmla="*/ 288 w 310"/>
                <a:gd name="T37" fmla="*/ 128 h 128"/>
                <a:gd name="T38" fmla="*/ 267 w 310"/>
                <a:gd name="T39" fmla="*/ 128 h 128"/>
                <a:gd name="T40" fmla="*/ 245 w 310"/>
                <a:gd name="T41" fmla="*/ 127 h 128"/>
                <a:gd name="T42" fmla="*/ 224 w 310"/>
                <a:gd name="T43" fmla="*/ 125 h 128"/>
                <a:gd name="T44" fmla="*/ 203 w 310"/>
                <a:gd name="T45" fmla="*/ 123 h 128"/>
                <a:gd name="T46" fmla="*/ 182 w 310"/>
                <a:gd name="T47" fmla="*/ 119 h 128"/>
                <a:gd name="T48" fmla="*/ 162 w 310"/>
                <a:gd name="T49" fmla="*/ 114 h 128"/>
                <a:gd name="T50" fmla="*/ 141 w 310"/>
                <a:gd name="T51" fmla="*/ 108 h 128"/>
                <a:gd name="T52" fmla="*/ 122 w 310"/>
                <a:gd name="T53" fmla="*/ 101 h 128"/>
                <a:gd name="T54" fmla="*/ 103 w 310"/>
                <a:gd name="T55" fmla="*/ 93 h 128"/>
                <a:gd name="T56" fmla="*/ 84 w 310"/>
                <a:gd name="T57" fmla="*/ 83 h 128"/>
                <a:gd name="T58" fmla="*/ 68 w 310"/>
                <a:gd name="T59" fmla="*/ 72 h 128"/>
                <a:gd name="T60" fmla="*/ 51 w 310"/>
                <a:gd name="T61" fmla="*/ 60 h 128"/>
                <a:gd name="T62" fmla="*/ 36 w 310"/>
                <a:gd name="T63" fmla="*/ 46 h 128"/>
                <a:gd name="T64" fmla="*/ 21 w 310"/>
                <a:gd name="T65" fmla="*/ 32 h 128"/>
                <a:gd name="T66" fmla="*/ 9 w 310"/>
                <a:gd name="T67" fmla="*/ 15 h 128"/>
                <a:gd name="T68" fmla="*/ 7 w 310"/>
                <a:gd name="T69" fmla="*/ 11 h 128"/>
                <a:gd name="T70" fmla="*/ 5 w 310"/>
                <a:gd name="T71" fmla="*/ 7 h 128"/>
                <a:gd name="T72" fmla="*/ 2 w 310"/>
                <a:gd name="T73" fmla="*/ 4 h 128"/>
                <a:gd name="T74" fmla="*/ 0 w 310"/>
                <a:gd name="T75" fmla="*/ 0 h 128"/>
                <a:gd name="T76" fmla="*/ 12 w 310"/>
                <a:gd name="T7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0" h="128">
                  <a:moveTo>
                    <a:pt x="12" y="1"/>
                  </a:moveTo>
                  <a:lnTo>
                    <a:pt x="27" y="20"/>
                  </a:lnTo>
                  <a:lnTo>
                    <a:pt x="41" y="36"/>
                  </a:lnTo>
                  <a:lnTo>
                    <a:pt x="58" y="50"/>
                  </a:lnTo>
                  <a:lnTo>
                    <a:pt x="74" y="63"/>
                  </a:lnTo>
                  <a:lnTo>
                    <a:pt x="92" y="75"/>
                  </a:lnTo>
                  <a:lnTo>
                    <a:pt x="110" y="84"/>
                  </a:lnTo>
                  <a:lnTo>
                    <a:pt x="129" y="91"/>
                  </a:lnTo>
                  <a:lnTo>
                    <a:pt x="148" y="98"/>
                  </a:lnTo>
                  <a:lnTo>
                    <a:pt x="168" y="104"/>
                  </a:lnTo>
                  <a:lnTo>
                    <a:pt x="188" y="108"/>
                  </a:lnTo>
                  <a:lnTo>
                    <a:pt x="208" y="111"/>
                  </a:lnTo>
                  <a:lnTo>
                    <a:pt x="227" y="113"/>
                  </a:lnTo>
                  <a:lnTo>
                    <a:pt x="249" y="114"/>
                  </a:lnTo>
                  <a:lnTo>
                    <a:pt x="269" y="115"/>
                  </a:lnTo>
                  <a:lnTo>
                    <a:pt x="290" y="116"/>
                  </a:lnTo>
                  <a:lnTo>
                    <a:pt x="310" y="116"/>
                  </a:lnTo>
                  <a:lnTo>
                    <a:pt x="310" y="127"/>
                  </a:lnTo>
                  <a:lnTo>
                    <a:pt x="288" y="128"/>
                  </a:lnTo>
                  <a:lnTo>
                    <a:pt x="267" y="128"/>
                  </a:lnTo>
                  <a:lnTo>
                    <a:pt x="245" y="127"/>
                  </a:lnTo>
                  <a:lnTo>
                    <a:pt x="224" y="125"/>
                  </a:lnTo>
                  <a:lnTo>
                    <a:pt x="203" y="123"/>
                  </a:lnTo>
                  <a:lnTo>
                    <a:pt x="182" y="119"/>
                  </a:lnTo>
                  <a:lnTo>
                    <a:pt x="162" y="114"/>
                  </a:lnTo>
                  <a:lnTo>
                    <a:pt x="141" y="108"/>
                  </a:lnTo>
                  <a:lnTo>
                    <a:pt x="122" y="101"/>
                  </a:lnTo>
                  <a:lnTo>
                    <a:pt x="103" y="93"/>
                  </a:lnTo>
                  <a:lnTo>
                    <a:pt x="84" y="83"/>
                  </a:lnTo>
                  <a:lnTo>
                    <a:pt x="68" y="72"/>
                  </a:lnTo>
                  <a:lnTo>
                    <a:pt x="51" y="60"/>
                  </a:lnTo>
                  <a:lnTo>
                    <a:pt x="36" y="46"/>
                  </a:lnTo>
                  <a:lnTo>
                    <a:pt x="21" y="32"/>
                  </a:lnTo>
                  <a:lnTo>
                    <a:pt x="9" y="15"/>
                  </a:lnTo>
                  <a:lnTo>
                    <a:pt x="7" y="11"/>
                  </a:lnTo>
                  <a:lnTo>
                    <a:pt x="5" y="7"/>
                  </a:lnTo>
                  <a:lnTo>
                    <a:pt x="2" y="4"/>
                  </a:lnTo>
                  <a:lnTo>
                    <a:pt x="0" y="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7" name="Freeform 45"/>
            <p:cNvSpPr>
              <a:spLocks/>
            </p:cNvSpPr>
            <p:nvPr/>
          </p:nvSpPr>
          <p:spPr bwMode="auto">
            <a:xfrm>
              <a:off x="2824" y="40"/>
              <a:ext cx="1911" cy="149"/>
            </a:xfrm>
            <a:custGeom>
              <a:avLst/>
              <a:gdLst>
                <a:gd name="T0" fmla="*/ 1778 w 1911"/>
                <a:gd name="T1" fmla="*/ 134 h 149"/>
                <a:gd name="T2" fmla="*/ 1771 w 1911"/>
                <a:gd name="T3" fmla="*/ 122 h 149"/>
                <a:gd name="T4" fmla="*/ 1763 w 1911"/>
                <a:gd name="T5" fmla="*/ 108 h 149"/>
                <a:gd name="T6" fmla="*/ 1755 w 1911"/>
                <a:gd name="T7" fmla="*/ 94 h 149"/>
                <a:gd name="T8" fmla="*/ 1748 w 1911"/>
                <a:gd name="T9" fmla="*/ 80 h 149"/>
                <a:gd name="T10" fmla="*/ 1852 w 1911"/>
                <a:gd name="T11" fmla="*/ 80 h 149"/>
                <a:gd name="T12" fmla="*/ 1890 w 1911"/>
                <a:gd name="T13" fmla="*/ 137 h 149"/>
                <a:gd name="T14" fmla="*/ 1563 w 1911"/>
                <a:gd name="T15" fmla="*/ 137 h 149"/>
                <a:gd name="T16" fmla="*/ 1545 w 1911"/>
                <a:gd name="T17" fmla="*/ 107 h 149"/>
                <a:gd name="T18" fmla="*/ 1524 w 1911"/>
                <a:gd name="T19" fmla="*/ 80 h 149"/>
                <a:gd name="T20" fmla="*/ 1501 w 1911"/>
                <a:gd name="T21" fmla="*/ 58 h 149"/>
                <a:gd name="T22" fmla="*/ 1474 w 1911"/>
                <a:gd name="T23" fmla="*/ 40 h 149"/>
                <a:gd name="T24" fmla="*/ 1447 w 1911"/>
                <a:gd name="T25" fmla="*/ 25 h 149"/>
                <a:gd name="T26" fmla="*/ 1418 w 1911"/>
                <a:gd name="T27" fmla="*/ 15 h 149"/>
                <a:gd name="T28" fmla="*/ 1389 w 1911"/>
                <a:gd name="T29" fmla="*/ 6 h 149"/>
                <a:gd name="T30" fmla="*/ 1359 w 1911"/>
                <a:gd name="T31" fmla="*/ 2 h 149"/>
                <a:gd name="T32" fmla="*/ 1329 w 1911"/>
                <a:gd name="T33" fmla="*/ 0 h 149"/>
                <a:gd name="T34" fmla="*/ 1299 w 1911"/>
                <a:gd name="T35" fmla="*/ 0 h 149"/>
                <a:gd name="T36" fmla="*/ 1272 w 1911"/>
                <a:gd name="T37" fmla="*/ 2 h 149"/>
                <a:gd name="T38" fmla="*/ 1245 w 1911"/>
                <a:gd name="T39" fmla="*/ 6 h 149"/>
                <a:gd name="T40" fmla="*/ 1219 w 1911"/>
                <a:gd name="T41" fmla="*/ 12 h 149"/>
                <a:gd name="T42" fmla="*/ 1197 w 1911"/>
                <a:gd name="T43" fmla="*/ 19 h 149"/>
                <a:gd name="T44" fmla="*/ 1178 w 1911"/>
                <a:gd name="T45" fmla="*/ 27 h 149"/>
                <a:gd name="T46" fmla="*/ 1162 w 1911"/>
                <a:gd name="T47" fmla="*/ 37 h 149"/>
                <a:gd name="T48" fmla="*/ 0 w 1911"/>
                <a:gd name="T49" fmla="*/ 37 h 149"/>
                <a:gd name="T50" fmla="*/ 0 w 1911"/>
                <a:gd name="T51" fmla="*/ 50 h 149"/>
                <a:gd name="T52" fmla="*/ 1162 w 1911"/>
                <a:gd name="T53" fmla="*/ 50 h 149"/>
                <a:gd name="T54" fmla="*/ 1194 w 1911"/>
                <a:gd name="T55" fmla="*/ 36 h 149"/>
                <a:gd name="T56" fmla="*/ 1227 w 1911"/>
                <a:gd name="T57" fmla="*/ 24 h 149"/>
                <a:gd name="T58" fmla="*/ 1259 w 1911"/>
                <a:gd name="T59" fmla="*/ 17 h 149"/>
                <a:gd name="T60" fmla="*/ 1291 w 1911"/>
                <a:gd name="T61" fmla="*/ 12 h 149"/>
                <a:gd name="T62" fmla="*/ 1324 w 1911"/>
                <a:gd name="T63" fmla="*/ 11 h 149"/>
                <a:gd name="T64" fmla="*/ 1355 w 1911"/>
                <a:gd name="T65" fmla="*/ 13 h 149"/>
                <a:gd name="T66" fmla="*/ 1384 w 1911"/>
                <a:gd name="T67" fmla="*/ 18 h 149"/>
                <a:gd name="T68" fmla="*/ 1411 w 1911"/>
                <a:gd name="T69" fmla="*/ 25 h 149"/>
                <a:gd name="T70" fmla="*/ 1438 w 1911"/>
                <a:gd name="T71" fmla="*/ 34 h 149"/>
                <a:gd name="T72" fmla="*/ 1462 w 1911"/>
                <a:gd name="T73" fmla="*/ 46 h 149"/>
                <a:gd name="T74" fmla="*/ 1484 w 1911"/>
                <a:gd name="T75" fmla="*/ 60 h 149"/>
                <a:gd name="T76" fmla="*/ 1503 w 1911"/>
                <a:gd name="T77" fmla="*/ 74 h 149"/>
                <a:gd name="T78" fmla="*/ 1520 w 1911"/>
                <a:gd name="T79" fmla="*/ 91 h 149"/>
                <a:gd name="T80" fmla="*/ 1534 w 1911"/>
                <a:gd name="T81" fmla="*/ 110 h 149"/>
                <a:gd name="T82" fmla="*/ 1544 w 1911"/>
                <a:gd name="T83" fmla="*/ 129 h 149"/>
                <a:gd name="T84" fmla="*/ 1551 w 1911"/>
                <a:gd name="T85" fmla="*/ 149 h 149"/>
                <a:gd name="T86" fmla="*/ 1911 w 1911"/>
                <a:gd name="T87" fmla="*/ 149 h 149"/>
                <a:gd name="T88" fmla="*/ 1856 w 1911"/>
                <a:gd name="T89" fmla="*/ 70 h 149"/>
                <a:gd name="T90" fmla="*/ 1734 w 1911"/>
                <a:gd name="T91" fmla="*/ 70 h 149"/>
                <a:gd name="T92" fmla="*/ 1738 w 1911"/>
                <a:gd name="T93" fmla="*/ 84 h 149"/>
                <a:gd name="T94" fmla="*/ 1744 w 1911"/>
                <a:gd name="T95" fmla="*/ 97 h 149"/>
                <a:gd name="T96" fmla="*/ 1753 w 1911"/>
                <a:gd name="T97" fmla="*/ 113 h 149"/>
                <a:gd name="T98" fmla="*/ 1766 w 1911"/>
                <a:gd name="T99" fmla="*/ 133 h 149"/>
                <a:gd name="T100" fmla="*/ 1778 w 1911"/>
                <a:gd name="T101" fmla="*/ 1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1" h="149">
                  <a:moveTo>
                    <a:pt x="1778" y="134"/>
                  </a:moveTo>
                  <a:lnTo>
                    <a:pt x="1771" y="122"/>
                  </a:lnTo>
                  <a:lnTo>
                    <a:pt x="1763" y="108"/>
                  </a:lnTo>
                  <a:lnTo>
                    <a:pt x="1755" y="94"/>
                  </a:lnTo>
                  <a:lnTo>
                    <a:pt x="1748" y="80"/>
                  </a:lnTo>
                  <a:lnTo>
                    <a:pt x="1852" y="80"/>
                  </a:lnTo>
                  <a:lnTo>
                    <a:pt x="1890" y="137"/>
                  </a:lnTo>
                  <a:lnTo>
                    <a:pt x="1563" y="137"/>
                  </a:lnTo>
                  <a:lnTo>
                    <a:pt x="1545" y="107"/>
                  </a:lnTo>
                  <a:lnTo>
                    <a:pt x="1524" y="80"/>
                  </a:lnTo>
                  <a:lnTo>
                    <a:pt x="1501" y="58"/>
                  </a:lnTo>
                  <a:lnTo>
                    <a:pt x="1474" y="40"/>
                  </a:lnTo>
                  <a:lnTo>
                    <a:pt x="1447" y="25"/>
                  </a:lnTo>
                  <a:lnTo>
                    <a:pt x="1418" y="15"/>
                  </a:lnTo>
                  <a:lnTo>
                    <a:pt x="1389" y="6"/>
                  </a:lnTo>
                  <a:lnTo>
                    <a:pt x="1359" y="2"/>
                  </a:lnTo>
                  <a:lnTo>
                    <a:pt x="1329" y="0"/>
                  </a:lnTo>
                  <a:lnTo>
                    <a:pt x="1299" y="0"/>
                  </a:lnTo>
                  <a:lnTo>
                    <a:pt x="1272" y="2"/>
                  </a:lnTo>
                  <a:lnTo>
                    <a:pt x="1245" y="6"/>
                  </a:lnTo>
                  <a:lnTo>
                    <a:pt x="1219" y="12"/>
                  </a:lnTo>
                  <a:lnTo>
                    <a:pt x="1197" y="19"/>
                  </a:lnTo>
                  <a:lnTo>
                    <a:pt x="1178" y="27"/>
                  </a:lnTo>
                  <a:lnTo>
                    <a:pt x="1162" y="37"/>
                  </a:lnTo>
                  <a:lnTo>
                    <a:pt x="0" y="37"/>
                  </a:lnTo>
                  <a:lnTo>
                    <a:pt x="0" y="50"/>
                  </a:lnTo>
                  <a:lnTo>
                    <a:pt x="1162" y="50"/>
                  </a:lnTo>
                  <a:lnTo>
                    <a:pt x="1194" y="36"/>
                  </a:lnTo>
                  <a:lnTo>
                    <a:pt x="1227" y="24"/>
                  </a:lnTo>
                  <a:lnTo>
                    <a:pt x="1259" y="17"/>
                  </a:lnTo>
                  <a:lnTo>
                    <a:pt x="1291" y="12"/>
                  </a:lnTo>
                  <a:lnTo>
                    <a:pt x="1324" y="11"/>
                  </a:lnTo>
                  <a:lnTo>
                    <a:pt x="1355" y="13"/>
                  </a:lnTo>
                  <a:lnTo>
                    <a:pt x="1384" y="18"/>
                  </a:lnTo>
                  <a:lnTo>
                    <a:pt x="1411" y="25"/>
                  </a:lnTo>
                  <a:lnTo>
                    <a:pt x="1438" y="34"/>
                  </a:lnTo>
                  <a:lnTo>
                    <a:pt x="1462" y="46"/>
                  </a:lnTo>
                  <a:lnTo>
                    <a:pt x="1484" y="60"/>
                  </a:lnTo>
                  <a:lnTo>
                    <a:pt x="1503" y="74"/>
                  </a:lnTo>
                  <a:lnTo>
                    <a:pt x="1520" y="91"/>
                  </a:lnTo>
                  <a:lnTo>
                    <a:pt x="1534" y="110"/>
                  </a:lnTo>
                  <a:lnTo>
                    <a:pt x="1544" y="129"/>
                  </a:lnTo>
                  <a:lnTo>
                    <a:pt x="1551" y="149"/>
                  </a:lnTo>
                  <a:lnTo>
                    <a:pt x="1911" y="149"/>
                  </a:lnTo>
                  <a:lnTo>
                    <a:pt x="1856" y="70"/>
                  </a:lnTo>
                  <a:lnTo>
                    <a:pt x="1734" y="70"/>
                  </a:lnTo>
                  <a:lnTo>
                    <a:pt x="1738" y="84"/>
                  </a:lnTo>
                  <a:lnTo>
                    <a:pt x="1744" y="97"/>
                  </a:lnTo>
                  <a:lnTo>
                    <a:pt x="1753" y="113"/>
                  </a:lnTo>
                  <a:lnTo>
                    <a:pt x="1766" y="133"/>
                  </a:lnTo>
                  <a:lnTo>
                    <a:pt x="1778" y="13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8" name="Freeform 46"/>
            <p:cNvSpPr>
              <a:spLocks/>
            </p:cNvSpPr>
            <p:nvPr/>
          </p:nvSpPr>
          <p:spPr bwMode="auto">
            <a:xfrm>
              <a:off x="2824" y="162"/>
              <a:ext cx="1350" cy="68"/>
            </a:xfrm>
            <a:custGeom>
              <a:avLst/>
              <a:gdLst>
                <a:gd name="T0" fmla="*/ 1162 w 1350"/>
                <a:gd name="T1" fmla="*/ 68 h 68"/>
                <a:gd name="T2" fmla="*/ 0 w 1350"/>
                <a:gd name="T3" fmla="*/ 68 h 68"/>
                <a:gd name="T4" fmla="*/ 0 w 1350"/>
                <a:gd name="T5" fmla="*/ 55 h 68"/>
                <a:gd name="T6" fmla="*/ 1162 w 1350"/>
                <a:gd name="T7" fmla="*/ 55 h 68"/>
                <a:gd name="T8" fmla="*/ 1174 w 1350"/>
                <a:gd name="T9" fmla="*/ 46 h 68"/>
                <a:gd name="T10" fmla="*/ 1189 w 1350"/>
                <a:gd name="T11" fmla="*/ 36 h 68"/>
                <a:gd name="T12" fmla="*/ 1207 w 1350"/>
                <a:gd name="T13" fmla="*/ 28 h 68"/>
                <a:gd name="T14" fmla="*/ 1227 w 1350"/>
                <a:gd name="T15" fmla="*/ 18 h 68"/>
                <a:gd name="T16" fmla="*/ 1247 w 1350"/>
                <a:gd name="T17" fmla="*/ 11 h 68"/>
                <a:gd name="T18" fmla="*/ 1267 w 1350"/>
                <a:gd name="T19" fmla="*/ 5 h 68"/>
                <a:gd name="T20" fmla="*/ 1286 w 1350"/>
                <a:gd name="T21" fmla="*/ 1 h 68"/>
                <a:gd name="T22" fmla="*/ 1301 w 1350"/>
                <a:gd name="T23" fmla="*/ 0 h 68"/>
                <a:gd name="T24" fmla="*/ 1309 w 1350"/>
                <a:gd name="T25" fmla="*/ 0 h 68"/>
                <a:gd name="T26" fmla="*/ 1317 w 1350"/>
                <a:gd name="T27" fmla="*/ 0 h 68"/>
                <a:gd name="T28" fmla="*/ 1325 w 1350"/>
                <a:gd name="T29" fmla="*/ 0 h 68"/>
                <a:gd name="T30" fmla="*/ 1331 w 1350"/>
                <a:gd name="T31" fmla="*/ 0 h 68"/>
                <a:gd name="T32" fmla="*/ 1338 w 1350"/>
                <a:gd name="T33" fmla="*/ 0 h 68"/>
                <a:gd name="T34" fmla="*/ 1344 w 1350"/>
                <a:gd name="T35" fmla="*/ 1 h 68"/>
                <a:gd name="T36" fmla="*/ 1347 w 1350"/>
                <a:gd name="T37" fmla="*/ 1 h 68"/>
                <a:gd name="T38" fmla="*/ 1350 w 1350"/>
                <a:gd name="T39" fmla="*/ 2 h 68"/>
                <a:gd name="T40" fmla="*/ 1344 w 1350"/>
                <a:gd name="T41" fmla="*/ 1 h 68"/>
                <a:gd name="T42" fmla="*/ 1336 w 1350"/>
                <a:gd name="T43" fmla="*/ 1 h 68"/>
                <a:gd name="T44" fmla="*/ 1327 w 1350"/>
                <a:gd name="T45" fmla="*/ 1 h 68"/>
                <a:gd name="T46" fmla="*/ 1318 w 1350"/>
                <a:gd name="T47" fmla="*/ 2 h 68"/>
                <a:gd name="T48" fmla="*/ 1308 w 1350"/>
                <a:gd name="T49" fmla="*/ 3 h 68"/>
                <a:gd name="T50" fmla="*/ 1297 w 1350"/>
                <a:gd name="T51" fmla="*/ 5 h 68"/>
                <a:gd name="T52" fmla="*/ 1285 w 1350"/>
                <a:gd name="T53" fmla="*/ 8 h 68"/>
                <a:gd name="T54" fmla="*/ 1273 w 1350"/>
                <a:gd name="T55" fmla="*/ 11 h 68"/>
                <a:gd name="T56" fmla="*/ 1260 w 1350"/>
                <a:gd name="T57" fmla="*/ 14 h 68"/>
                <a:gd name="T58" fmla="*/ 1247 w 1350"/>
                <a:gd name="T59" fmla="*/ 19 h 68"/>
                <a:gd name="T60" fmla="*/ 1234 w 1350"/>
                <a:gd name="T61" fmla="*/ 25 h 68"/>
                <a:gd name="T62" fmla="*/ 1219 w 1350"/>
                <a:gd name="T63" fmla="*/ 32 h 68"/>
                <a:gd name="T64" fmla="*/ 1205 w 1350"/>
                <a:gd name="T65" fmla="*/ 39 h 68"/>
                <a:gd name="T66" fmla="*/ 1191 w 1350"/>
                <a:gd name="T67" fmla="*/ 48 h 68"/>
                <a:gd name="T68" fmla="*/ 1176 w 1350"/>
                <a:gd name="T69" fmla="*/ 57 h 68"/>
                <a:gd name="T70" fmla="*/ 1162 w 1350"/>
                <a:gd name="T7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68">
                  <a:moveTo>
                    <a:pt x="1162" y="68"/>
                  </a:moveTo>
                  <a:lnTo>
                    <a:pt x="0" y="68"/>
                  </a:lnTo>
                  <a:lnTo>
                    <a:pt x="0" y="55"/>
                  </a:lnTo>
                  <a:lnTo>
                    <a:pt x="1162" y="55"/>
                  </a:lnTo>
                  <a:lnTo>
                    <a:pt x="1174" y="46"/>
                  </a:lnTo>
                  <a:lnTo>
                    <a:pt x="1189" y="36"/>
                  </a:lnTo>
                  <a:lnTo>
                    <a:pt x="1207" y="28"/>
                  </a:lnTo>
                  <a:lnTo>
                    <a:pt x="1227" y="18"/>
                  </a:lnTo>
                  <a:lnTo>
                    <a:pt x="1247" y="11"/>
                  </a:lnTo>
                  <a:lnTo>
                    <a:pt x="1267" y="5"/>
                  </a:lnTo>
                  <a:lnTo>
                    <a:pt x="1286" y="1"/>
                  </a:lnTo>
                  <a:lnTo>
                    <a:pt x="1301" y="0"/>
                  </a:lnTo>
                  <a:lnTo>
                    <a:pt x="1309" y="0"/>
                  </a:lnTo>
                  <a:lnTo>
                    <a:pt x="1317" y="0"/>
                  </a:lnTo>
                  <a:lnTo>
                    <a:pt x="1325" y="0"/>
                  </a:lnTo>
                  <a:lnTo>
                    <a:pt x="1331" y="0"/>
                  </a:lnTo>
                  <a:lnTo>
                    <a:pt x="1338" y="0"/>
                  </a:lnTo>
                  <a:lnTo>
                    <a:pt x="1344" y="1"/>
                  </a:lnTo>
                  <a:lnTo>
                    <a:pt x="1347" y="1"/>
                  </a:lnTo>
                  <a:lnTo>
                    <a:pt x="1350" y="2"/>
                  </a:lnTo>
                  <a:lnTo>
                    <a:pt x="1344" y="1"/>
                  </a:lnTo>
                  <a:lnTo>
                    <a:pt x="1336" y="1"/>
                  </a:lnTo>
                  <a:lnTo>
                    <a:pt x="1327" y="1"/>
                  </a:lnTo>
                  <a:lnTo>
                    <a:pt x="1318" y="2"/>
                  </a:lnTo>
                  <a:lnTo>
                    <a:pt x="1308" y="3"/>
                  </a:lnTo>
                  <a:lnTo>
                    <a:pt x="1297" y="5"/>
                  </a:lnTo>
                  <a:lnTo>
                    <a:pt x="1285" y="8"/>
                  </a:lnTo>
                  <a:lnTo>
                    <a:pt x="1273" y="11"/>
                  </a:lnTo>
                  <a:lnTo>
                    <a:pt x="1260" y="14"/>
                  </a:lnTo>
                  <a:lnTo>
                    <a:pt x="1247" y="19"/>
                  </a:lnTo>
                  <a:lnTo>
                    <a:pt x="1234" y="25"/>
                  </a:lnTo>
                  <a:lnTo>
                    <a:pt x="1219" y="32"/>
                  </a:lnTo>
                  <a:lnTo>
                    <a:pt x="1205" y="39"/>
                  </a:lnTo>
                  <a:lnTo>
                    <a:pt x="1191" y="48"/>
                  </a:lnTo>
                  <a:lnTo>
                    <a:pt x="1176" y="57"/>
                  </a:lnTo>
                  <a:lnTo>
                    <a:pt x="1162" y="6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19" name="Freeform 47"/>
            <p:cNvSpPr>
              <a:spLocks/>
            </p:cNvSpPr>
            <p:nvPr/>
          </p:nvSpPr>
          <p:spPr bwMode="auto">
            <a:xfrm>
              <a:off x="2824" y="141"/>
              <a:ext cx="2091" cy="304"/>
            </a:xfrm>
            <a:custGeom>
              <a:avLst/>
              <a:gdLst>
                <a:gd name="T0" fmla="*/ 1177 w 2091"/>
                <a:gd name="T1" fmla="*/ 50 h 304"/>
                <a:gd name="T2" fmla="*/ 1247 w 2091"/>
                <a:gd name="T3" fmla="*/ 26 h 304"/>
                <a:gd name="T4" fmla="*/ 1320 w 2091"/>
                <a:gd name="T5" fmla="*/ 21 h 304"/>
                <a:gd name="T6" fmla="*/ 1386 w 2091"/>
                <a:gd name="T7" fmla="*/ 31 h 304"/>
                <a:gd name="T8" fmla="*/ 1440 w 2091"/>
                <a:gd name="T9" fmla="*/ 54 h 304"/>
                <a:gd name="T10" fmla="*/ 1496 w 2091"/>
                <a:gd name="T11" fmla="*/ 116 h 304"/>
                <a:gd name="T12" fmla="*/ 1484 w 2091"/>
                <a:gd name="T13" fmla="*/ 210 h 304"/>
                <a:gd name="T14" fmla="*/ 1423 w 2091"/>
                <a:gd name="T15" fmla="*/ 258 h 304"/>
                <a:gd name="T16" fmla="*/ 1366 w 2091"/>
                <a:gd name="T17" fmla="*/ 245 h 304"/>
                <a:gd name="T18" fmla="*/ 1344 w 2091"/>
                <a:gd name="T19" fmla="*/ 202 h 304"/>
                <a:gd name="T20" fmla="*/ 1364 w 2091"/>
                <a:gd name="T21" fmla="*/ 171 h 304"/>
                <a:gd name="T22" fmla="*/ 1395 w 2091"/>
                <a:gd name="T23" fmla="*/ 173 h 304"/>
                <a:gd name="T24" fmla="*/ 1423 w 2091"/>
                <a:gd name="T25" fmla="*/ 182 h 304"/>
                <a:gd name="T26" fmla="*/ 1425 w 2091"/>
                <a:gd name="T27" fmla="*/ 121 h 304"/>
                <a:gd name="T28" fmla="*/ 1356 w 2091"/>
                <a:gd name="T29" fmla="*/ 93 h 304"/>
                <a:gd name="T30" fmla="*/ 1308 w 2091"/>
                <a:gd name="T31" fmla="*/ 136 h 304"/>
                <a:gd name="T32" fmla="*/ 1297 w 2091"/>
                <a:gd name="T33" fmla="*/ 177 h 304"/>
                <a:gd name="T34" fmla="*/ 1263 w 2091"/>
                <a:gd name="T35" fmla="*/ 159 h 304"/>
                <a:gd name="T36" fmla="*/ 1228 w 2091"/>
                <a:gd name="T37" fmla="*/ 169 h 304"/>
                <a:gd name="T38" fmla="*/ 1216 w 2091"/>
                <a:gd name="T39" fmla="*/ 199 h 304"/>
                <a:gd name="T40" fmla="*/ 1230 w 2091"/>
                <a:gd name="T41" fmla="*/ 182 h 304"/>
                <a:gd name="T42" fmla="*/ 1247 w 2091"/>
                <a:gd name="T43" fmla="*/ 169 h 304"/>
                <a:gd name="T44" fmla="*/ 1281 w 2091"/>
                <a:gd name="T45" fmla="*/ 177 h 304"/>
                <a:gd name="T46" fmla="*/ 1345 w 2091"/>
                <a:gd name="T47" fmla="*/ 243 h 304"/>
                <a:gd name="T48" fmla="*/ 1431 w 2091"/>
                <a:gd name="T49" fmla="*/ 272 h 304"/>
                <a:gd name="T50" fmla="*/ 1481 w 2091"/>
                <a:gd name="T51" fmla="*/ 233 h 304"/>
                <a:gd name="T52" fmla="*/ 1753 w 2091"/>
                <a:gd name="T53" fmla="*/ 183 h 304"/>
                <a:gd name="T54" fmla="*/ 1772 w 2091"/>
                <a:gd name="T55" fmla="*/ 204 h 304"/>
                <a:gd name="T56" fmla="*/ 1808 w 2091"/>
                <a:gd name="T57" fmla="*/ 241 h 304"/>
                <a:gd name="T58" fmla="*/ 1865 w 2091"/>
                <a:gd name="T59" fmla="*/ 278 h 304"/>
                <a:gd name="T60" fmla="*/ 1938 w 2091"/>
                <a:gd name="T61" fmla="*/ 298 h 304"/>
                <a:gd name="T62" fmla="*/ 2011 w 2091"/>
                <a:gd name="T63" fmla="*/ 304 h 304"/>
                <a:gd name="T64" fmla="*/ 2064 w 2091"/>
                <a:gd name="T65" fmla="*/ 292 h 304"/>
                <a:gd name="T66" fmla="*/ 2091 w 2091"/>
                <a:gd name="T67" fmla="*/ 251 h 304"/>
                <a:gd name="T68" fmla="*/ 2072 w 2091"/>
                <a:gd name="T69" fmla="*/ 200 h 304"/>
                <a:gd name="T70" fmla="*/ 2018 w 2091"/>
                <a:gd name="T71" fmla="*/ 202 h 304"/>
                <a:gd name="T72" fmla="*/ 2010 w 2091"/>
                <a:gd name="T73" fmla="*/ 242 h 304"/>
                <a:gd name="T74" fmla="*/ 1967 w 2091"/>
                <a:gd name="T75" fmla="*/ 254 h 304"/>
                <a:gd name="T76" fmla="*/ 1887 w 2091"/>
                <a:gd name="T77" fmla="*/ 243 h 304"/>
                <a:gd name="T78" fmla="*/ 1810 w 2091"/>
                <a:gd name="T79" fmla="*/ 210 h 304"/>
                <a:gd name="T80" fmla="*/ 1751 w 2091"/>
                <a:gd name="T81" fmla="*/ 160 h 304"/>
                <a:gd name="T82" fmla="*/ 1504 w 2091"/>
                <a:gd name="T83" fmla="*/ 120 h 304"/>
                <a:gd name="T84" fmla="*/ 1490 w 2091"/>
                <a:gd name="T85" fmla="*/ 91 h 304"/>
                <a:gd name="T86" fmla="*/ 1467 w 2091"/>
                <a:gd name="T87" fmla="*/ 61 h 304"/>
                <a:gd name="T88" fmla="*/ 1387 w 2091"/>
                <a:gd name="T89" fmla="*/ 13 h 304"/>
                <a:gd name="T90" fmla="*/ 1301 w 2091"/>
                <a:gd name="T91" fmla="*/ 0 h 304"/>
                <a:gd name="T92" fmla="*/ 1223 w 2091"/>
                <a:gd name="T93" fmla="*/ 8 h 304"/>
                <a:gd name="T94" fmla="*/ 1162 w 2091"/>
                <a:gd name="T95" fmla="*/ 2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91" h="304">
                  <a:moveTo>
                    <a:pt x="0" y="29"/>
                  </a:moveTo>
                  <a:lnTo>
                    <a:pt x="0" y="59"/>
                  </a:lnTo>
                  <a:lnTo>
                    <a:pt x="1162" y="59"/>
                  </a:lnTo>
                  <a:lnTo>
                    <a:pt x="1177" y="50"/>
                  </a:lnTo>
                  <a:lnTo>
                    <a:pt x="1194" y="42"/>
                  </a:lnTo>
                  <a:lnTo>
                    <a:pt x="1212" y="34"/>
                  </a:lnTo>
                  <a:lnTo>
                    <a:pt x="1229" y="29"/>
                  </a:lnTo>
                  <a:lnTo>
                    <a:pt x="1247" y="26"/>
                  </a:lnTo>
                  <a:lnTo>
                    <a:pt x="1265" y="23"/>
                  </a:lnTo>
                  <a:lnTo>
                    <a:pt x="1284" y="21"/>
                  </a:lnTo>
                  <a:lnTo>
                    <a:pt x="1301" y="21"/>
                  </a:lnTo>
                  <a:lnTo>
                    <a:pt x="1320" y="21"/>
                  </a:lnTo>
                  <a:lnTo>
                    <a:pt x="1338" y="23"/>
                  </a:lnTo>
                  <a:lnTo>
                    <a:pt x="1355" y="25"/>
                  </a:lnTo>
                  <a:lnTo>
                    <a:pt x="1371" y="27"/>
                  </a:lnTo>
                  <a:lnTo>
                    <a:pt x="1386" y="31"/>
                  </a:lnTo>
                  <a:lnTo>
                    <a:pt x="1399" y="34"/>
                  </a:lnTo>
                  <a:lnTo>
                    <a:pt x="1411" y="39"/>
                  </a:lnTo>
                  <a:lnTo>
                    <a:pt x="1421" y="44"/>
                  </a:lnTo>
                  <a:lnTo>
                    <a:pt x="1440" y="54"/>
                  </a:lnTo>
                  <a:lnTo>
                    <a:pt x="1457" y="67"/>
                  </a:lnTo>
                  <a:lnTo>
                    <a:pt x="1472" y="80"/>
                  </a:lnTo>
                  <a:lnTo>
                    <a:pt x="1486" y="97"/>
                  </a:lnTo>
                  <a:lnTo>
                    <a:pt x="1496" y="116"/>
                  </a:lnTo>
                  <a:lnTo>
                    <a:pt x="1500" y="137"/>
                  </a:lnTo>
                  <a:lnTo>
                    <a:pt x="1500" y="160"/>
                  </a:lnTo>
                  <a:lnTo>
                    <a:pt x="1494" y="186"/>
                  </a:lnTo>
                  <a:lnTo>
                    <a:pt x="1484" y="210"/>
                  </a:lnTo>
                  <a:lnTo>
                    <a:pt x="1471" y="229"/>
                  </a:lnTo>
                  <a:lnTo>
                    <a:pt x="1457" y="243"/>
                  </a:lnTo>
                  <a:lnTo>
                    <a:pt x="1440" y="252"/>
                  </a:lnTo>
                  <a:lnTo>
                    <a:pt x="1423" y="258"/>
                  </a:lnTo>
                  <a:lnTo>
                    <a:pt x="1408" y="259"/>
                  </a:lnTo>
                  <a:lnTo>
                    <a:pt x="1392" y="257"/>
                  </a:lnTo>
                  <a:lnTo>
                    <a:pt x="1378" y="252"/>
                  </a:lnTo>
                  <a:lnTo>
                    <a:pt x="1366" y="245"/>
                  </a:lnTo>
                  <a:lnTo>
                    <a:pt x="1357" y="237"/>
                  </a:lnTo>
                  <a:lnTo>
                    <a:pt x="1350" y="225"/>
                  </a:lnTo>
                  <a:lnTo>
                    <a:pt x="1346" y="214"/>
                  </a:lnTo>
                  <a:lnTo>
                    <a:pt x="1344" y="202"/>
                  </a:lnTo>
                  <a:lnTo>
                    <a:pt x="1345" y="192"/>
                  </a:lnTo>
                  <a:lnTo>
                    <a:pt x="1349" y="182"/>
                  </a:lnTo>
                  <a:lnTo>
                    <a:pt x="1356" y="175"/>
                  </a:lnTo>
                  <a:lnTo>
                    <a:pt x="1364" y="171"/>
                  </a:lnTo>
                  <a:lnTo>
                    <a:pt x="1372" y="167"/>
                  </a:lnTo>
                  <a:lnTo>
                    <a:pt x="1380" y="167"/>
                  </a:lnTo>
                  <a:lnTo>
                    <a:pt x="1388" y="169"/>
                  </a:lnTo>
                  <a:lnTo>
                    <a:pt x="1395" y="173"/>
                  </a:lnTo>
                  <a:lnTo>
                    <a:pt x="1402" y="178"/>
                  </a:lnTo>
                  <a:lnTo>
                    <a:pt x="1410" y="184"/>
                  </a:lnTo>
                  <a:lnTo>
                    <a:pt x="1417" y="192"/>
                  </a:lnTo>
                  <a:lnTo>
                    <a:pt x="1423" y="182"/>
                  </a:lnTo>
                  <a:lnTo>
                    <a:pt x="1428" y="169"/>
                  </a:lnTo>
                  <a:lnTo>
                    <a:pt x="1430" y="154"/>
                  </a:lnTo>
                  <a:lnTo>
                    <a:pt x="1430" y="137"/>
                  </a:lnTo>
                  <a:lnTo>
                    <a:pt x="1425" y="121"/>
                  </a:lnTo>
                  <a:lnTo>
                    <a:pt x="1415" y="107"/>
                  </a:lnTo>
                  <a:lnTo>
                    <a:pt x="1400" y="97"/>
                  </a:lnTo>
                  <a:lnTo>
                    <a:pt x="1379" y="92"/>
                  </a:lnTo>
                  <a:lnTo>
                    <a:pt x="1356" y="93"/>
                  </a:lnTo>
                  <a:lnTo>
                    <a:pt x="1338" y="98"/>
                  </a:lnTo>
                  <a:lnTo>
                    <a:pt x="1325" y="109"/>
                  </a:lnTo>
                  <a:lnTo>
                    <a:pt x="1315" y="121"/>
                  </a:lnTo>
                  <a:lnTo>
                    <a:pt x="1308" y="136"/>
                  </a:lnTo>
                  <a:lnTo>
                    <a:pt x="1305" y="152"/>
                  </a:lnTo>
                  <a:lnTo>
                    <a:pt x="1303" y="166"/>
                  </a:lnTo>
                  <a:lnTo>
                    <a:pt x="1301" y="181"/>
                  </a:lnTo>
                  <a:lnTo>
                    <a:pt x="1297" y="177"/>
                  </a:lnTo>
                  <a:lnTo>
                    <a:pt x="1293" y="172"/>
                  </a:lnTo>
                  <a:lnTo>
                    <a:pt x="1285" y="166"/>
                  </a:lnTo>
                  <a:lnTo>
                    <a:pt x="1273" y="161"/>
                  </a:lnTo>
                  <a:lnTo>
                    <a:pt x="1263" y="159"/>
                  </a:lnTo>
                  <a:lnTo>
                    <a:pt x="1253" y="159"/>
                  </a:lnTo>
                  <a:lnTo>
                    <a:pt x="1244" y="161"/>
                  </a:lnTo>
                  <a:lnTo>
                    <a:pt x="1235" y="164"/>
                  </a:lnTo>
                  <a:lnTo>
                    <a:pt x="1228" y="169"/>
                  </a:lnTo>
                  <a:lnTo>
                    <a:pt x="1222" y="175"/>
                  </a:lnTo>
                  <a:lnTo>
                    <a:pt x="1217" y="182"/>
                  </a:lnTo>
                  <a:lnTo>
                    <a:pt x="1215" y="189"/>
                  </a:lnTo>
                  <a:lnTo>
                    <a:pt x="1216" y="199"/>
                  </a:lnTo>
                  <a:lnTo>
                    <a:pt x="1221" y="199"/>
                  </a:lnTo>
                  <a:lnTo>
                    <a:pt x="1227" y="193"/>
                  </a:lnTo>
                  <a:lnTo>
                    <a:pt x="1229" y="185"/>
                  </a:lnTo>
                  <a:lnTo>
                    <a:pt x="1230" y="182"/>
                  </a:lnTo>
                  <a:lnTo>
                    <a:pt x="1233" y="178"/>
                  </a:lnTo>
                  <a:lnTo>
                    <a:pt x="1236" y="175"/>
                  </a:lnTo>
                  <a:lnTo>
                    <a:pt x="1242" y="172"/>
                  </a:lnTo>
                  <a:lnTo>
                    <a:pt x="1247" y="169"/>
                  </a:lnTo>
                  <a:lnTo>
                    <a:pt x="1255" y="168"/>
                  </a:lnTo>
                  <a:lnTo>
                    <a:pt x="1263" y="169"/>
                  </a:lnTo>
                  <a:lnTo>
                    <a:pt x="1272" y="171"/>
                  </a:lnTo>
                  <a:lnTo>
                    <a:pt x="1281" y="177"/>
                  </a:lnTo>
                  <a:lnTo>
                    <a:pt x="1294" y="189"/>
                  </a:lnTo>
                  <a:lnTo>
                    <a:pt x="1308" y="206"/>
                  </a:lnTo>
                  <a:lnTo>
                    <a:pt x="1325" y="225"/>
                  </a:lnTo>
                  <a:lnTo>
                    <a:pt x="1345" y="243"/>
                  </a:lnTo>
                  <a:lnTo>
                    <a:pt x="1367" y="260"/>
                  </a:lnTo>
                  <a:lnTo>
                    <a:pt x="1391" y="270"/>
                  </a:lnTo>
                  <a:lnTo>
                    <a:pt x="1418" y="274"/>
                  </a:lnTo>
                  <a:lnTo>
                    <a:pt x="1431" y="272"/>
                  </a:lnTo>
                  <a:lnTo>
                    <a:pt x="1443" y="267"/>
                  </a:lnTo>
                  <a:lnTo>
                    <a:pt x="1457" y="259"/>
                  </a:lnTo>
                  <a:lnTo>
                    <a:pt x="1470" y="247"/>
                  </a:lnTo>
                  <a:lnTo>
                    <a:pt x="1481" y="233"/>
                  </a:lnTo>
                  <a:lnTo>
                    <a:pt x="1491" y="219"/>
                  </a:lnTo>
                  <a:lnTo>
                    <a:pt x="1500" y="201"/>
                  </a:lnTo>
                  <a:lnTo>
                    <a:pt x="1506" y="183"/>
                  </a:lnTo>
                  <a:lnTo>
                    <a:pt x="1753" y="183"/>
                  </a:lnTo>
                  <a:lnTo>
                    <a:pt x="1753" y="182"/>
                  </a:lnTo>
                  <a:lnTo>
                    <a:pt x="1758" y="188"/>
                  </a:lnTo>
                  <a:lnTo>
                    <a:pt x="1764" y="196"/>
                  </a:lnTo>
                  <a:lnTo>
                    <a:pt x="1772" y="204"/>
                  </a:lnTo>
                  <a:lnTo>
                    <a:pt x="1779" y="212"/>
                  </a:lnTo>
                  <a:lnTo>
                    <a:pt x="1788" y="221"/>
                  </a:lnTo>
                  <a:lnTo>
                    <a:pt x="1798" y="231"/>
                  </a:lnTo>
                  <a:lnTo>
                    <a:pt x="1808" y="241"/>
                  </a:lnTo>
                  <a:lnTo>
                    <a:pt x="1820" y="251"/>
                  </a:lnTo>
                  <a:lnTo>
                    <a:pt x="1834" y="261"/>
                  </a:lnTo>
                  <a:lnTo>
                    <a:pt x="1848" y="270"/>
                  </a:lnTo>
                  <a:lnTo>
                    <a:pt x="1865" y="278"/>
                  </a:lnTo>
                  <a:lnTo>
                    <a:pt x="1881" y="285"/>
                  </a:lnTo>
                  <a:lnTo>
                    <a:pt x="1900" y="290"/>
                  </a:lnTo>
                  <a:lnTo>
                    <a:pt x="1919" y="295"/>
                  </a:lnTo>
                  <a:lnTo>
                    <a:pt x="1938" y="298"/>
                  </a:lnTo>
                  <a:lnTo>
                    <a:pt x="1957" y="302"/>
                  </a:lnTo>
                  <a:lnTo>
                    <a:pt x="1976" y="303"/>
                  </a:lnTo>
                  <a:lnTo>
                    <a:pt x="1993" y="304"/>
                  </a:lnTo>
                  <a:lnTo>
                    <a:pt x="2011" y="304"/>
                  </a:lnTo>
                  <a:lnTo>
                    <a:pt x="2027" y="302"/>
                  </a:lnTo>
                  <a:lnTo>
                    <a:pt x="2041" y="300"/>
                  </a:lnTo>
                  <a:lnTo>
                    <a:pt x="2053" y="296"/>
                  </a:lnTo>
                  <a:lnTo>
                    <a:pt x="2064" y="292"/>
                  </a:lnTo>
                  <a:lnTo>
                    <a:pt x="2072" y="287"/>
                  </a:lnTo>
                  <a:lnTo>
                    <a:pt x="2081" y="278"/>
                  </a:lnTo>
                  <a:lnTo>
                    <a:pt x="2087" y="265"/>
                  </a:lnTo>
                  <a:lnTo>
                    <a:pt x="2091" y="251"/>
                  </a:lnTo>
                  <a:lnTo>
                    <a:pt x="2091" y="237"/>
                  </a:lnTo>
                  <a:lnTo>
                    <a:pt x="2089" y="223"/>
                  </a:lnTo>
                  <a:lnTo>
                    <a:pt x="2082" y="210"/>
                  </a:lnTo>
                  <a:lnTo>
                    <a:pt x="2072" y="200"/>
                  </a:lnTo>
                  <a:lnTo>
                    <a:pt x="2058" y="194"/>
                  </a:lnTo>
                  <a:lnTo>
                    <a:pt x="2042" y="192"/>
                  </a:lnTo>
                  <a:lnTo>
                    <a:pt x="2028" y="196"/>
                  </a:lnTo>
                  <a:lnTo>
                    <a:pt x="2018" y="202"/>
                  </a:lnTo>
                  <a:lnTo>
                    <a:pt x="2010" y="212"/>
                  </a:lnTo>
                  <a:lnTo>
                    <a:pt x="2006" y="223"/>
                  </a:lnTo>
                  <a:lnTo>
                    <a:pt x="2006" y="233"/>
                  </a:lnTo>
                  <a:lnTo>
                    <a:pt x="2010" y="242"/>
                  </a:lnTo>
                  <a:lnTo>
                    <a:pt x="2019" y="247"/>
                  </a:lnTo>
                  <a:lnTo>
                    <a:pt x="2002" y="251"/>
                  </a:lnTo>
                  <a:lnTo>
                    <a:pt x="1986" y="253"/>
                  </a:lnTo>
                  <a:lnTo>
                    <a:pt x="1967" y="254"/>
                  </a:lnTo>
                  <a:lnTo>
                    <a:pt x="1947" y="253"/>
                  </a:lnTo>
                  <a:lnTo>
                    <a:pt x="1928" y="251"/>
                  </a:lnTo>
                  <a:lnTo>
                    <a:pt x="1907" y="248"/>
                  </a:lnTo>
                  <a:lnTo>
                    <a:pt x="1887" y="243"/>
                  </a:lnTo>
                  <a:lnTo>
                    <a:pt x="1867" y="237"/>
                  </a:lnTo>
                  <a:lnTo>
                    <a:pt x="1848" y="229"/>
                  </a:lnTo>
                  <a:lnTo>
                    <a:pt x="1828" y="221"/>
                  </a:lnTo>
                  <a:lnTo>
                    <a:pt x="1810" y="210"/>
                  </a:lnTo>
                  <a:lnTo>
                    <a:pt x="1794" y="200"/>
                  </a:lnTo>
                  <a:lnTo>
                    <a:pt x="1777" y="187"/>
                  </a:lnTo>
                  <a:lnTo>
                    <a:pt x="1764" y="175"/>
                  </a:lnTo>
                  <a:lnTo>
                    <a:pt x="1751" y="160"/>
                  </a:lnTo>
                  <a:lnTo>
                    <a:pt x="1741" y="145"/>
                  </a:lnTo>
                  <a:lnTo>
                    <a:pt x="1741" y="118"/>
                  </a:lnTo>
                  <a:lnTo>
                    <a:pt x="1504" y="118"/>
                  </a:lnTo>
                  <a:lnTo>
                    <a:pt x="1504" y="120"/>
                  </a:lnTo>
                  <a:lnTo>
                    <a:pt x="1502" y="113"/>
                  </a:lnTo>
                  <a:lnTo>
                    <a:pt x="1499" y="105"/>
                  </a:lnTo>
                  <a:lnTo>
                    <a:pt x="1494" y="98"/>
                  </a:lnTo>
                  <a:lnTo>
                    <a:pt x="1490" y="91"/>
                  </a:lnTo>
                  <a:lnTo>
                    <a:pt x="1486" y="83"/>
                  </a:lnTo>
                  <a:lnTo>
                    <a:pt x="1480" y="76"/>
                  </a:lnTo>
                  <a:lnTo>
                    <a:pt x="1473" y="69"/>
                  </a:lnTo>
                  <a:lnTo>
                    <a:pt x="1467" y="61"/>
                  </a:lnTo>
                  <a:lnTo>
                    <a:pt x="1448" y="46"/>
                  </a:lnTo>
                  <a:lnTo>
                    <a:pt x="1429" y="32"/>
                  </a:lnTo>
                  <a:lnTo>
                    <a:pt x="1408" y="22"/>
                  </a:lnTo>
                  <a:lnTo>
                    <a:pt x="1387" y="13"/>
                  </a:lnTo>
                  <a:lnTo>
                    <a:pt x="1366" y="7"/>
                  </a:lnTo>
                  <a:lnTo>
                    <a:pt x="1345" y="3"/>
                  </a:lnTo>
                  <a:lnTo>
                    <a:pt x="1323" y="1"/>
                  </a:lnTo>
                  <a:lnTo>
                    <a:pt x="1301" y="0"/>
                  </a:lnTo>
                  <a:lnTo>
                    <a:pt x="1280" y="0"/>
                  </a:lnTo>
                  <a:lnTo>
                    <a:pt x="1260" y="2"/>
                  </a:lnTo>
                  <a:lnTo>
                    <a:pt x="1242" y="5"/>
                  </a:lnTo>
                  <a:lnTo>
                    <a:pt x="1223" y="8"/>
                  </a:lnTo>
                  <a:lnTo>
                    <a:pt x="1205" y="13"/>
                  </a:lnTo>
                  <a:lnTo>
                    <a:pt x="1189" y="17"/>
                  </a:lnTo>
                  <a:lnTo>
                    <a:pt x="1175" y="24"/>
                  </a:lnTo>
                  <a:lnTo>
                    <a:pt x="1162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0" name="Freeform 48"/>
            <p:cNvSpPr>
              <a:spLocks/>
            </p:cNvSpPr>
            <p:nvPr/>
          </p:nvSpPr>
          <p:spPr bwMode="auto">
            <a:xfrm>
              <a:off x="2824" y="162"/>
              <a:ext cx="1301" cy="55"/>
            </a:xfrm>
            <a:custGeom>
              <a:avLst/>
              <a:gdLst>
                <a:gd name="T0" fmla="*/ 1301 w 1301"/>
                <a:gd name="T1" fmla="*/ 0 h 55"/>
                <a:gd name="T2" fmla="*/ 1286 w 1301"/>
                <a:gd name="T3" fmla="*/ 1 h 55"/>
                <a:gd name="T4" fmla="*/ 1267 w 1301"/>
                <a:gd name="T5" fmla="*/ 5 h 55"/>
                <a:gd name="T6" fmla="*/ 1247 w 1301"/>
                <a:gd name="T7" fmla="*/ 11 h 55"/>
                <a:gd name="T8" fmla="*/ 1227 w 1301"/>
                <a:gd name="T9" fmla="*/ 18 h 55"/>
                <a:gd name="T10" fmla="*/ 1207 w 1301"/>
                <a:gd name="T11" fmla="*/ 28 h 55"/>
                <a:gd name="T12" fmla="*/ 1189 w 1301"/>
                <a:gd name="T13" fmla="*/ 36 h 55"/>
                <a:gd name="T14" fmla="*/ 1174 w 1301"/>
                <a:gd name="T15" fmla="*/ 46 h 55"/>
                <a:gd name="T16" fmla="*/ 1162 w 1301"/>
                <a:gd name="T17" fmla="*/ 55 h 55"/>
                <a:gd name="T18" fmla="*/ 0 w 1301"/>
                <a:gd name="T19" fmla="*/ 55 h 55"/>
                <a:gd name="T20" fmla="*/ 0 w 1301"/>
                <a:gd name="T21" fmla="*/ 38 h 55"/>
                <a:gd name="T22" fmla="*/ 1162 w 1301"/>
                <a:gd name="T23" fmla="*/ 38 h 55"/>
                <a:gd name="T24" fmla="*/ 1177 w 1301"/>
                <a:gd name="T25" fmla="*/ 29 h 55"/>
                <a:gd name="T26" fmla="*/ 1194 w 1301"/>
                <a:gd name="T27" fmla="*/ 21 h 55"/>
                <a:gd name="T28" fmla="*/ 1212 w 1301"/>
                <a:gd name="T29" fmla="*/ 13 h 55"/>
                <a:gd name="T30" fmla="*/ 1229 w 1301"/>
                <a:gd name="T31" fmla="*/ 8 h 55"/>
                <a:gd name="T32" fmla="*/ 1247 w 1301"/>
                <a:gd name="T33" fmla="*/ 5 h 55"/>
                <a:gd name="T34" fmla="*/ 1265 w 1301"/>
                <a:gd name="T35" fmla="*/ 2 h 55"/>
                <a:gd name="T36" fmla="*/ 1284 w 1301"/>
                <a:gd name="T37" fmla="*/ 0 h 55"/>
                <a:gd name="T38" fmla="*/ 1301 w 1301"/>
                <a:gd name="T39" fmla="*/ 0 h 55"/>
                <a:gd name="T40" fmla="*/ 1301 w 1301"/>
                <a:gd name="T4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1" h="55">
                  <a:moveTo>
                    <a:pt x="1301" y="0"/>
                  </a:moveTo>
                  <a:lnTo>
                    <a:pt x="1286" y="1"/>
                  </a:lnTo>
                  <a:lnTo>
                    <a:pt x="1267" y="5"/>
                  </a:lnTo>
                  <a:lnTo>
                    <a:pt x="1247" y="11"/>
                  </a:lnTo>
                  <a:lnTo>
                    <a:pt x="1227" y="18"/>
                  </a:lnTo>
                  <a:lnTo>
                    <a:pt x="1207" y="28"/>
                  </a:lnTo>
                  <a:lnTo>
                    <a:pt x="1189" y="36"/>
                  </a:lnTo>
                  <a:lnTo>
                    <a:pt x="1174" y="46"/>
                  </a:lnTo>
                  <a:lnTo>
                    <a:pt x="1162" y="55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162" y="38"/>
                  </a:lnTo>
                  <a:lnTo>
                    <a:pt x="1177" y="29"/>
                  </a:lnTo>
                  <a:lnTo>
                    <a:pt x="1194" y="21"/>
                  </a:lnTo>
                  <a:lnTo>
                    <a:pt x="1212" y="13"/>
                  </a:lnTo>
                  <a:lnTo>
                    <a:pt x="1229" y="8"/>
                  </a:lnTo>
                  <a:lnTo>
                    <a:pt x="1247" y="5"/>
                  </a:lnTo>
                  <a:lnTo>
                    <a:pt x="1265" y="2"/>
                  </a:lnTo>
                  <a:lnTo>
                    <a:pt x="1284" y="0"/>
                  </a:lnTo>
                  <a:lnTo>
                    <a:pt x="1301" y="0"/>
                  </a:lnTo>
                  <a:lnTo>
                    <a:pt x="1301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1" name="Freeform 49"/>
            <p:cNvSpPr>
              <a:spLocks/>
            </p:cNvSpPr>
            <p:nvPr/>
          </p:nvSpPr>
          <p:spPr bwMode="auto">
            <a:xfrm>
              <a:off x="4138" y="243"/>
              <a:ext cx="106" cy="117"/>
            </a:xfrm>
            <a:custGeom>
              <a:avLst/>
              <a:gdLst>
                <a:gd name="T0" fmla="*/ 23 w 106"/>
                <a:gd name="T1" fmla="*/ 117 h 117"/>
                <a:gd name="T2" fmla="*/ 14 w 106"/>
                <a:gd name="T3" fmla="*/ 112 h 117"/>
                <a:gd name="T4" fmla="*/ 7 w 106"/>
                <a:gd name="T5" fmla="*/ 104 h 117"/>
                <a:gd name="T6" fmla="*/ 3 w 106"/>
                <a:gd name="T7" fmla="*/ 96 h 117"/>
                <a:gd name="T8" fmla="*/ 1 w 106"/>
                <a:gd name="T9" fmla="*/ 86 h 117"/>
                <a:gd name="T10" fmla="*/ 0 w 106"/>
                <a:gd name="T11" fmla="*/ 77 h 117"/>
                <a:gd name="T12" fmla="*/ 1 w 106"/>
                <a:gd name="T13" fmla="*/ 64 h 117"/>
                <a:gd name="T14" fmla="*/ 3 w 106"/>
                <a:gd name="T15" fmla="*/ 50 h 117"/>
                <a:gd name="T16" fmla="*/ 6 w 106"/>
                <a:gd name="T17" fmla="*/ 35 h 117"/>
                <a:gd name="T18" fmla="*/ 14 w 106"/>
                <a:gd name="T19" fmla="*/ 22 h 117"/>
                <a:gd name="T20" fmla="*/ 24 w 106"/>
                <a:gd name="T21" fmla="*/ 11 h 117"/>
                <a:gd name="T22" fmla="*/ 37 w 106"/>
                <a:gd name="T23" fmla="*/ 3 h 117"/>
                <a:gd name="T24" fmla="*/ 55 w 106"/>
                <a:gd name="T25" fmla="*/ 0 h 117"/>
                <a:gd name="T26" fmla="*/ 73 w 106"/>
                <a:gd name="T27" fmla="*/ 2 h 117"/>
                <a:gd name="T28" fmla="*/ 85 w 106"/>
                <a:gd name="T29" fmla="*/ 7 h 117"/>
                <a:gd name="T30" fmla="*/ 95 w 106"/>
                <a:gd name="T31" fmla="*/ 14 h 117"/>
                <a:gd name="T32" fmla="*/ 102 w 106"/>
                <a:gd name="T33" fmla="*/ 22 h 117"/>
                <a:gd name="T34" fmla="*/ 105 w 106"/>
                <a:gd name="T35" fmla="*/ 32 h 117"/>
                <a:gd name="T36" fmla="*/ 106 w 106"/>
                <a:gd name="T37" fmla="*/ 42 h 117"/>
                <a:gd name="T38" fmla="*/ 105 w 106"/>
                <a:gd name="T39" fmla="*/ 52 h 117"/>
                <a:gd name="T40" fmla="*/ 104 w 106"/>
                <a:gd name="T41" fmla="*/ 60 h 117"/>
                <a:gd name="T42" fmla="*/ 86 w 106"/>
                <a:gd name="T43" fmla="*/ 49 h 117"/>
                <a:gd name="T44" fmla="*/ 70 w 106"/>
                <a:gd name="T45" fmla="*/ 44 h 117"/>
                <a:gd name="T46" fmla="*/ 53 w 106"/>
                <a:gd name="T47" fmla="*/ 45 h 117"/>
                <a:gd name="T48" fmla="*/ 40 w 106"/>
                <a:gd name="T49" fmla="*/ 52 h 117"/>
                <a:gd name="T50" fmla="*/ 28 w 106"/>
                <a:gd name="T51" fmla="*/ 63 h 117"/>
                <a:gd name="T52" fmla="*/ 22 w 106"/>
                <a:gd name="T53" fmla="*/ 78 h 117"/>
                <a:gd name="T54" fmla="*/ 20 w 106"/>
                <a:gd name="T55" fmla="*/ 96 h 117"/>
                <a:gd name="T56" fmla="*/ 23 w 106"/>
                <a:gd name="T5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17">
                  <a:moveTo>
                    <a:pt x="23" y="117"/>
                  </a:moveTo>
                  <a:lnTo>
                    <a:pt x="14" y="112"/>
                  </a:lnTo>
                  <a:lnTo>
                    <a:pt x="7" y="104"/>
                  </a:lnTo>
                  <a:lnTo>
                    <a:pt x="3" y="96"/>
                  </a:lnTo>
                  <a:lnTo>
                    <a:pt x="1" y="86"/>
                  </a:lnTo>
                  <a:lnTo>
                    <a:pt x="0" y="77"/>
                  </a:lnTo>
                  <a:lnTo>
                    <a:pt x="1" y="64"/>
                  </a:lnTo>
                  <a:lnTo>
                    <a:pt x="3" y="50"/>
                  </a:lnTo>
                  <a:lnTo>
                    <a:pt x="6" y="35"/>
                  </a:lnTo>
                  <a:lnTo>
                    <a:pt x="14" y="22"/>
                  </a:lnTo>
                  <a:lnTo>
                    <a:pt x="24" y="11"/>
                  </a:lnTo>
                  <a:lnTo>
                    <a:pt x="37" y="3"/>
                  </a:lnTo>
                  <a:lnTo>
                    <a:pt x="55" y="0"/>
                  </a:lnTo>
                  <a:lnTo>
                    <a:pt x="73" y="2"/>
                  </a:lnTo>
                  <a:lnTo>
                    <a:pt x="85" y="7"/>
                  </a:lnTo>
                  <a:lnTo>
                    <a:pt x="95" y="14"/>
                  </a:lnTo>
                  <a:lnTo>
                    <a:pt x="102" y="22"/>
                  </a:lnTo>
                  <a:lnTo>
                    <a:pt x="105" y="32"/>
                  </a:lnTo>
                  <a:lnTo>
                    <a:pt x="106" y="42"/>
                  </a:lnTo>
                  <a:lnTo>
                    <a:pt x="105" y="52"/>
                  </a:lnTo>
                  <a:lnTo>
                    <a:pt x="104" y="60"/>
                  </a:lnTo>
                  <a:lnTo>
                    <a:pt x="86" y="49"/>
                  </a:lnTo>
                  <a:lnTo>
                    <a:pt x="70" y="44"/>
                  </a:lnTo>
                  <a:lnTo>
                    <a:pt x="53" y="45"/>
                  </a:lnTo>
                  <a:lnTo>
                    <a:pt x="40" y="52"/>
                  </a:lnTo>
                  <a:lnTo>
                    <a:pt x="28" y="63"/>
                  </a:lnTo>
                  <a:lnTo>
                    <a:pt x="22" y="78"/>
                  </a:lnTo>
                  <a:lnTo>
                    <a:pt x="20" y="96"/>
                  </a:lnTo>
                  <a:lnTo>
                    <a:pt x="23" y="11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2" name="Freeform 50"/>
            <p:cNvSpPr>
              <a:spLocks/>
            </p:cNvSpPr>
            <p:nvPr/>
          </p:nvSpPr>
          <p:spPr bwMode="auto">
            <a:xfrm>
              <a:off x="4332" y="300"/>
              <a:ext cx="238" cy="14"/>
            </a:xfrm>
            <a:custGeom>
              <a:avLst/>
              <a:gdLst>
                <a:gd name="T0" fmla="*/ 0 w 238"/>
                <a:gd name="T1" fmla="*/ 14 h 14"/>
                <a:gd name="T2" fmla="*/ 1 w 238"/>
                <a:gd name="T3" fmla="*/ 9 h 14"/>
                <a:gd name="T4" fmla="*/ 1 w 238"/>
                <a:gd name="T5" fmla="*/ 6 h 14"/>
                <a:gd name="T6" fmla="*/ 1 w 238"/>
                <a:gd name="T7" fmla="*/ 3 h 14"/>
                <a:gd name="T8" fmla="*/ 1 w 238"/>
                <a:gd name="T9" fmla="*/ 0 h 14"/>
                <a:gd name="T10" fmla="*/ 229 w 238"/>
                <a:gd name="T11" fmla="*/ 0 h 14"/>
                <a:gd name="T12" fmla="*/ 232 w 238"/>
                <a:gd name="T13" fmla="*/ 2 h 14"/>
                <a:gd name="T14" fmla="*/ 233 w 238"/>
                <a:gd name="T15" fmla="*/ 5 h 14"/>
                <a:gd name="T16" fmla="*/ 235 w 238"/>
                <a:gd name="T17" fmla="*/ 9 h 14"/>
                <a:gd name="T18" fmla="*/ 238 w 238"/>
                <a:gd name="T19" fmla="*/ 14 h 14"/>
                <a:gd name="T20" fmla="*/ 0 w 238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14">
                  <a:moveTo>
                    <a:pt x="0" y="14"/>
                  </a:moveTo>
                  <a:lnTo>
                    <a:pt x="1" y="9"/>
                  </a:lnTo>
                  <a:lnTo>
                    <a:pt x="1" y="6"/>
                  </a:lnTo>
                  <a:lnTo>
                    <a:pt x="1" y="3"/>
                  </a:lnTo>
                  <a:lnTo>
                    <a:pt x="1" y="0"/>
                  </a:lnTo>
                  <a:lnTo>
                    <a:pt x="229" y="0"/>
                  </a:lnTo>
                  <a:lnTo>
                    <a:pt x="232" y="2"/>
                  </a:lnTo>
                  <a:lnTo>
                    <a:pt x="233" y="5"/>
                  </a:lnTo>
                  <a:lnTo>
                    <a:pt x="235" y="9"/>
                  </a:lnTo>
                  <a:lnTo>
                    <a:pt x="238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3" name="Freeform 51"/>
            <p:cNvSpPr>
              <a:spLocks/>
            </p:cNvSpPr>
            <p:nvPr/>
          </p:nvSpPr>
          <p:spPr bwMode="auto">
            <a:xfrm>
              <a:off x="4727" y="344"/>
              <a:ext cx="173" cy="91"/>
            </a:xfrm>
            <a:custGeom>
              <a:avLst/>
              <a:gdLst>
                <a:gd name="T0" fmla="*/ 146 w 173"/>
                <a:gd name="T1" fmla="*/ 28 h 91"/>
                <a:gd name="T2" fmla="*/ 140 w 173"/>
                <a:gd name="T3" fmla="*/ 33 h 91"/>
                <a:gd name="T4" fmla="*/ 135 w 173"/>
                <a:gd name="T5" fmla="*/ 35 h 91"/>
                <a:gd name="T6" fmla="*/ 129 w 173"/>
                <a:gd name="T7" fmla="*/ 34 h 91"/>
                <a:gd name="T8" fmla="*/ 124 w 173"/>
                <a:gd name="T9" fmla="*/ 28 h 91"/>
                <a:gd name="T10" fmla="*/ 122 w 173"/>
                <a:gd name="T11" fmla="*/ 19 h 91"/>
                <a:gd name="T12" fmla="*/ 124 w 173"/>
                <a:gd name="T13" fmla="*/ 9 h 91"/>
                <a:gd name="T14" fmla="*/ 133 w 173"/>
                <a:gd name="T15" fmla="*/ 1 h 91"/>
                <a:gd name="T16" fmla="*/ 147 w 173"/>
                <a:gd name="T17" fmla="*/ 0 h 91"/>
                <a:gd name="T18" fmla="*/ 163 w 173"/>
                <a:gd name="T19" fmla="*/ 7 h 91"/>
                <a:gd name="T20" fmla="*/ 170 w 173"/>
                <a:gd name="T21" fmla="*/ 19 h 91"/>
                <a:gd name="T22" fmla="*/ 173 w 173"/>
                <a:gd name="T23" fmla="*/ 35 h 91"/>
                <a:gd name="T24" fmla="*/ 167 w 173"/>
                <a:gd name="T25" fmla="*/ 51 h 91"/>
                <a:gd name="T26" fmla="*/ 161 w 173"/>
                <a:gd name="T27" fmla="*/ 59 h 91"/>
                <a:gd name="T28" fmla="*/ 154 w 173"/>
                <a:gd name="T29" fmla="*/ 66 h 91"/>
                <a:gd name="T30" fmla="*/ 145 w 173"/>
                <a:gd name="T31" fmla="*/ 73 h 91"/>
                <a:gd name="T32" fmla="*/ 135 w 173"/>
                <a:gd name="T33" fmla="*/ 79 h 91"/>
                <a:gd name="T34" fmla="*/ 123 w 173"/>
                <a:gd name="T35" fmla="*/ 84 h 91"/>
                <a:gd name="T36" fmla="*/ 109 w 173"/>
                <a:gd name="T37" fmla="*/ 88 h 91"/>
                <a:gd name="T38" fmla="*/ 96 w 173"/>
                <a:gd name="T39" fmla="*/ 90 h 91"/>
                <a:gd name="T40" fmla="*/ 82 w 173"/>
                <a:gd name="T41" fmla="*/ 91 h 91"/>
                <a:gd name="T42" fmla="*/ 72 w 173"/>
                <a:gd name="T43" fmla="*/ 91 h 91"/>
                <a:gd name="T44" fmla="*/ 61 w 173"/>
                <a:gd name="T45" fmla="*/ 90 h 91"/>
                <a:gd name="T46" fmla="*/ 49 w 173"/>
                <a:gd name="T47" fmla="*/ 89 h 91"/>
                <a:gd name="T48" fmla="*/ 37 w 173"/>
                <a:gd name="T49" fmla="*/ 87 h 91"/>
                <a:gd name="T50" fmla="*/ 26 w 173"/>
                <a:gd name="T51" fmla="*/ 86 h 91"/>
                <a:gd name="T52" fmla="*/ 16 w 173"/>
                <a:gd name="T53" fmla="*/ 84 h 91"/>
                <a:gd name="T54" fmla="*/ 7 w 173"/>
                <a:gd name="T55" fmla="*/ 82 h 91"/>
                <a:gd name="T56" fmla="*/ 0 w 173"/>
                <a:gd name="T57" fmla="*/ 80 h 91"/>
                <a:gd name="T58" fmla="*/ 14 w 173"/>
                <a:gd name="T59" fmla="*/ 81 h 91"/>
                <a:gd name="T60" fmla="*/ 29 w 173"/>
                <a:gd name="T61" fmla="*/ 81 h 91"/>
                <a:gd name="T62" fmla="*/ 45 w 173"/>
                <a:gd name="T63" fmla="*/ 81 h 91"/>
                <a:gd name="T64" fmla="*/ 61 w 173"/>
                <a:gd name="T65" fmla="*/ 81 h 91"/>
                <a:gd name="T66" fmla="*/ 76 w 173"/>
                <a:gd name="T67" fmla="*/ 80 h 91"/>
                <a:gd name="T68" fmla="*/ 92 w 173"/>
                <a:gd name="T69" fmla="*/ 77 h 91"/>
                <a:gd name="T70" fmla="*/ 106 w 173"/>
                <a:gd name="T71" fmla="*/ 73 h 91"/>
                <a:gd name="T72" fmla="*/ 119 w 173"/>
                <a:gd name="T73" fmla="*/ 68 h 91"/>
                <a:gd name="T74" fmla="*/ 130 w 173"/>
                <a:gd name="T75" fmla="*/ 62 h 91"/>
                <a:gd name="T76" fmla="*/ 139 w 173"/>
                <a:gd name="T77" fmla="*/ 56 h 91"/>
                <a:gd name="T78" fmla="*/ 147 w 173"/>
                <a:gd name="T79" fmla="*/ 49 h 91"/>
                <a:gd name="T80" fmla="*/ 151 w 173"/>
                <a:gd name="T81" fmla="*/ 42 h 91"/>
                <a:gd name="T82" fmla="*/ 155 w 173"/>
                <a:gd name="T83" fmla="*/ 36 h 91"/>
                <a:gd name="T84" fmla="*/ 156 w 173"/>
                <a:gd name="T85" fmla="*/ 30 h 91"/>
                <a:gd name="T86" fmla="*/ 156 w 173"/>
                <a:gd name="T87" fmla="*/ 25 h 91"/>
                <a:gd name="T88" fmla="*/ 154 w 173"/>
                <a:gd name="T89" fmla="*/ 21 h 91"/>
                <a:gd name="T90" fmla="*/ 151 w 173"/>
                <a:gd name="T91" fmla="*/ 18 h 91"/>
                <a:gd name="T92" fmla="*/ 149 w 173"/>
                <a:gd name="T93" fmla="*/ 17 h 91"/>
                <a:gd name="T94" fmla="*/ 147 w 173"/>
                <a:gd name="T95" fmla="*/ 16 h 91"/>
                <a:gd name="T96" fmla="*/ 145 w 173"/>
                <a:gd name="T97" fmla="*/ 17 h 91"/>
                <a:gd name="T98" fmla="*/ 147 w 173"/>
                <a:gd name="T99" fmla="*/ 19 h 91"/>
                <a:gd name="T100" fmla="*/ 148 w 173"/>
                <a:gd name="T101" fmla="*/ 22 h 91"/>
                <a:gd name="T102" fmla="*/ 147 w 173"/>
                <a:gd name="T103" fmla="*/ 25 h 91"/>
                <a:gd name="T104" fmla="*/ 146 w 173"/>
                <a:gd name="T105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91">
                  <a:moveTo>
                    <a:pt x="146" y="28"/>
                  </a:moveTo>
                  <a:lnTo>
                    <a:pt x="140" y="33"/>
                  </a:lnTo>
                  <a:lnTo>
                    <a:pt x="135" y="35"/>
                  </a:lnTo>
                  <a:lnTo>
                    <a:pt x="129" y="34"/>
                  </a:lnTo>
                  <a:lnTo>
                    <a:pt x="124" y="28"/>
                  </a:lnTo>
                  <a:lnTo>
                    <a:pt x="122" y="19"/>
                  </a:lnTo>
                  <a:lnTo>
                    <a:pt x="124" y="9"/>
                  </a:lnTo>
                  <a:lnTo>
                    <a:pt x="133" y="1"/>
                  </a:lnTo>
                  <a:lnTo>
                    <a:pt x="147" y="0"/>
                  </a:lnTo>
                  <a:lnTo>
                    <a:pt x="163" y="7"/>
                  </a:lnTo>
                  <a:lnTo>
                    <a:pt x="170" y="19"/>
                  </a:lnTo>
                  <a:lnTo>
                    <a:pt x="173" y="35"/>
                  </a:lnTo>
                  <a:lnTo>
                    <a:pt x="167" y="51"/>
                  </a:lnTo>
                  <a:lnTo>
                    <a:pt x="161" y="59"/>
                  </a:lnTo>
                  <a:lnTo>
                    <a:pt x="154" y="66"/>
                  </a:lnTo>
                  <a:lnTo>
                    <a:pt x="145" y="73"/>
                  </a:lnTo>
                  <a:lnTo>
                    <a:pt x="135" y="79"/>
                  </a:lnTo>
                  <a:lnTo>
                    <a:pt x="123" y="84"/>
                  </a:lnTo>
                  <a:lnTo>
                    <a:pt x="109" y="88"/>
                  </a:lnTo>
                  <a:lnTo>
                    <a:pt x="96" y="90"/>
                  </a:lnTo>
                  <a:lnTo>
                    <a:pt x="82" y="91"/>
                  </a:lnTo>
                  <a:lnTo>
                    <a:pt x="72" y="91"/>
                  </a:lnTo>
                  <a:lnTo>
                    <a:pt x="61" y="90"/>
                  </a:lnTo>
                  <a:lnTo>
                    <a:pt x="49" y="89"/>
                  </a:lnTo>
                  <a:lnTo>
                    <a:pt x="37" y="87"/>
                  </a:lnTo>
                  <a:lnTo>
                    <a:pt x="26" y="86"/>
                  </a:lnTo>
                  <a:lnTo>
                    <a:pt x="16" y="84"/>
                  </a:lnTo>
                  <a:lnTo>
                    <a:pt x="7" y="82"/>
                  </a:lnTo>
                  <a:lnTo>
                    <a:pt x="0" y="80"/>
                  </a:lnTo>
                  <a:lnTo>
                    <a:pt x="14" y="81"/>
                  </a:lnTo>
                  <a:lnTo>
                    <a:pt x="29" y="81"/>
                  </a:lnTo>
                  <a:lnTo>
                    <a:pt x="45" y="81"/>
                  </a:lnTo>
                  <a:lnTo>
                    <a:pt x="61" y="81"/>
                  </a:lnTo>
                  <a:lnTo>
                    <a:pt x="76" y="80"/>
                  </a:lnTo>
                  <a:lnTo>
                    <a:pt x="92" y="77"/>
                  </a:lnTo>
                  <a:lnTo>
                    <a:pt x="106" y="73"/>
                  </a:lnTo>
                  <a:lnTo>
                    <a:pt x="119" y="68"/>
                  </a:lnTo>
                  <a:lnTo>
                    <a:pt x="130" y="62"/>
                  </a:lnTo>
                  <a:lnTo>
                    <a:pt x="139" y="56"/>
                  </a:lnTo>
                  <a:lnTo>
                    <a:pt x="147" y="49"/>
                  </a:lnTo>
                  <a:lnTo>
                    <a:pt x="151" y="42"/>
                  </a:lnTo>
                  <a:lnTo>
                    <a:pt x="155" y="36"/>
                  </a:lnTo>
                  <a:lnTo>
                    <a:pt x="156" y="30"/>
                  </a:lnTo>
                  <a:lnTo>
                    <a:pt x="156" y="25"/>
                  </a:lnTo>
                  <a:lnTo>
                    <a:pt x="154" y="21"/>
                  </a:lnTo>
                  <a:lnTo>
                    <a:pt x="151" y="18"/>
                  </a:lnTo>
                  <a:lnTo>
                    <a:pt x="149" y="17"/>
                  </a:lnTo>
                  <a:lnTo>
                    <a:pt x="147" y="16"/>
                  </a:lnTo>
                  <a:lnTo>
                    <a:pt x="145" y="17"/>
                  </a:lnTo>
                  <a:lnTo>
                    <a:pt x="147" y="19"/>
                  </a:lnTo>
                  <a:lnTo>
                    <a:pt x="148" y="22"/>
                  </a:lnTo>
                  <a:lnTo>
                    <a:pt x="147" y="25"/>
                  </a:lnTo>
                  <a:lnTo>
                    <a:pt x="146" y="28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4" name="Freeform 52"/>
            <p:cNvSpPr>
              <a:spLocks/>
            </p:cNvSpPr>
            <p:nvPr/>
          </p:nvSpPr>
          <p:spPr bwMode="auto">
            <a:xfrm>
              <a:off x="5328" y="706"/>
              <a:ext cx="135" cy="293"/>
            </a:xfrm>
            <a:custGeom>
              <a:avLst/>
              <a:gdLst>
                <a:gd name="T0" fmla="*/ 135 w 135"/>
                <a:gd name="T1" fmla="*/ 281 h 293"/>
                <a:gd name="T2" fmla="*/ 98 w 135"/>
                <a:gd name="T3" fmla="*/ 254 h 293"/>
                <a:gd name="T4" fmla="*/ 68 w 135"/>
                <a:gd name="T5" fmla="*/ 222 h 293"/>
                <a:gd name="T6" fmla="*/ 47 w 135"/>
                <a:gd name="T7" fmla="*/ 189 h 293"/>
                <a:gd name="T8" fmla="*/ 32 w 135"/>
                <a:gd name="T9" fmla="*/ 153 h 293"/>
                <a:gd name="T10" fmla="*/ 22 w 135"/>
                <a:gd name="T11" fmla="*/ 115 h 293"/>
                <a:gd name="T12" fmla="*/ 15 w 135"/>
                <a:gd name="T13" fmla="*/ 78 h 293"/>
                <a:gd name="T14" fmla="*/ 13 w 135"/>
                <a:gd name="T15" fmla="*/ 39 h 293"/>
                <a:gd name="T16" fmla="*/ 12 w 135"/>
                <a:gd name="T17" fmla="*/ 0 h 293"/>
                <a:gd name="T18" fmla="*/ 1 w 135"/>
                <a:gd name="T19" fmla="*/ 0 h 293"/>
                <a:gd name="T20" fmla="*/ 0 w 135"/>
                <a:gd name="T21" fmla="*/ 40 h 293"/>
                <a:gd name="T22" fmla="*/ 3 w 135"/>
                <a:gd name="T23" fmla="*/ 81 h 293"/>
                <a:gd name="T24" fmla="*/ 10 w 135"/>
                <a:gd name="T25" fmla="*/ 121 h 293"/>
                <a:gd name="T26" fmla="*/ 21 w 135"/>
                <a:gd name="T27" fmla="*/ 159 h 293"/>
                <a:gd name="T28" fmla="*/ 36 w 135"/>
                <a:gd name="T29" fmla="*/ 195 h 293"/>
                <a:gd name="T30" fmla="*/ 58 w 135"/>
                <a:gd name="T31" fmla="*/ 229 h 293"/>
                <a:gd name="T32" fmla="*/ 86 w 135"/>
                <a:gd name="T33" fmla="*/ 259 h 293"/>
                <a:gd name="T34" fmla="*/ 119 w 135"/>
                <a:gd name="T35" fmla="*/ 284 h 293"/>
                <a:gd name="T36" fmla="*/ 124 w 135"/>
                <a:gd name="T37" fmla="*/ 286 h 293"/>
                <a:gd name="T38" fmla="*/ 127 w 135"/>
                <a:gd name="T39" fmla="*/ 288 h 293"/>
                <a:gd name="T40" fmla="*/ 132 w 135"/>
                <a:gd name="T41" fmla="*/ 290 h 293"/>
                <a:gd name="T42" fmla="*/ 135 w 135"/>
                <a:gd name="T43" fmla="*/ 293 h 293"/>
                <a:gd name="T44" fmla="*/ 135 w 135"/>
                <a:gd name="T45" fmla="*/ 2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293">
                  <a:moveTo>
                    <a:pt x="135" y="281"/>
                  </a:moveTo>
                  <a:lnTo>
                    <a:pt x="98" y="254"/>
                  </a:lnTo>
                  <a:lnTo>
                    <a:pt x="68" y="222"/>
                  </a:lnTo>
                  <a:lnTo>
                    <a:pt x="47" y="189"/>
                  </a:lnTo>
                  <a:lnTo>
                    <a:pt x="32" y="153"/>
                  </a:lnTo>
                  <a:lnTo>
                    <a:pt x="22" y="115"/>
                  </a:lnTo>
                  <a:lnTo>
                    <a:pt x="15" y="78"/>
                  </a:lnTo>
                  <a:lnTo>
                    <a:pt x="13" y="39"/>
                  </a:lnTo>
                  <a:lnTo>
                    <a:pt x="12" y="0"/>
                  </a:lnTo>
                  <a:lnTo>
                    <a:pt x="1" y="0"/>
                  </a:lnTo>
                  <a:lnTo>
                    <a:pt x="0" y="40"/>
                  </a:lnTo>
                  <a:lnTo>
                    <a:pt x="3" y="81"/>
                  </a:lnTo>
                  <a:lnTo>
                    <a:pt x="10" y="121"/>
                  </a:lnTo>
                  <a:lnTo>
                    <a:pt x="21" y="159"/>
                  </a:lnTo>
                  <a:lnTo>
                    <a:pt x="36" y="195"/>
                  </a:lnTo>
                  <a:lnTo>
                    <a:pt x="58" y="229"/>
                  </a:lnTo>
                  <a:lnTo>
                    <a:pt x="86" y="259"/>
                  </a:lnTo>
                  <a:lnTo>
                    <a:pt x="119" y="284"/>
                  </a:lnTo>
                  <a:lnTo>
                    <a:pt x="124" y="286"/>
                  </a:lnTo>
                  <a:lnTo>
                    <a:pt x="127" y="288"/>
                  </a:lnTo>
                  <a:lnTo>
                    <a:pt x="132" y="290"/>
                  </a:lnTo>
                  <a:lnTo>
                    <a:pt x="135" y="293"/>
                  </a:lnTo>
                  <a:lnTo>
                    <a:pt x="135" y="28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5" name="Freeform 53"/>
            <p:cNvSpPr>
              <a:spLocks/>
            </p:cNvSpPr>
            <p:nvPr/>
          </p:nvSpPr>
          <p:spPr bwMode="auto">
            <a:xfrm>
              <a:off x="5446" y="862"/>
              <a:ext cx="159" cy="1262"/>
            </a:xfrm>
            <a:custGeom>
              <a:avLst/>
              <a:gdLst>
                <a:gd name="T0" fmla="*/ 17 w 159"/>
                <a:gd name="T1" fmla="*/ 125 h 1262"/>
                <a:gd name="T2" fmla="*/ 24 w 159"/>
                <a:gd name="T3" fmla="*/ 129 h 1262"/>
                <a:gd name="T4" fmla="*/ 30 w 159"/>
                <a:gd name="T5" fmla="*/ 132 h 1262"/>
                <a:gd name="T6" fmla="*/ 37 w 159"/>
                <a:gd name="T7" fmla="*/ 137 h 1262"/>
                <a:gd name="T8" fmla="*/ 44 w 159"/>
                <a:gd name="T9" fmla="*/ 140 h 1262"/>
                <a:gd name="T10" fmla="*/ 50 w 159"/>
                <a:gd name="T11" fmla="*/ 144 h 1262"/>
                <a:gd name="T12" fmla="*/ 58 w 159"/>
                <a:gd name="T13" fmla="*/ 147 h 1262"/>
                <a:gd name="T14" fmla="*/ 66 w 159"/>
                <a:gd name="T15" fmla="*/ 150 h 1262"/>
                <a:gd name="T16" fmla="*/ 73 w 159"/>
                <a:gd name="T17" fmla="*/ 153 h 1262"/>
                <a:gd name="T18" fmla="*/ 73 w 159"/>
                <a:gd name="T19" fmla="*/ 56 h 1262"/>
                <a:gd name="T20" fmla="*/ 12 w 159"/>
                <a:gd name="T21" fmla="*/ 19 h 1262"/>
                <a:gd name="T22" fmla="*/ 12 w 159"/>
                <a:gd name="T23" fmla="*/ 329 h 1262"/>
                <a:gd name="T24" fmla="*/ 46 w 159"/>
                <a:gd name="T25" fmla="*/ 345 h 1262"/>
                <a:gd name="T26" fmla="*/ 73 w 159"/>
                <a:gd name="T27" fmla="*/ 365 h 1262"/>
                <a:gd name="T28" fmla="*/ 97 w 159"/>
                <a:gd name="T29" fmla="*/ 388 h 1262"/>
                <a:gd name="T30" fmla="*/ 116 w 159"/>
                <a:gd name="T31" fmla="*/ 412 h 1262"/>
                <a:gd name="T32" fmla="*/ 131 w 159"/>
                <a:gd name="T33" fmla="*/ 439 h 1262"/>
                <a:gd name="T34" fmla="*/ 143 w 159"/>
                <a:gd name="T35" fmla="*/ 466 h 1262"/>
                <a:gd name="T36" fmla="*/ 151 w 159"/>
                <a:gd name="T37" fmla="*/ 494 h 1262"/>
                <a:gd name="T38" fmla="*/ 157 w 159"/>
                <a:gd name="T39" fmla="*/ 523 h 1262"/>
                <a:gd name="T40" fmla="*/ 159 w 159"/>
                <a:gd name="T41" fmla="*/ 551 h 1262"/>
                <a:gd name="T42" fmla="*/ 159 w 159"/>
                <a:gd name="T43" fmla="*/ 578 h 1262"/>
                <a:gd name="T44" fmla="*/ 156 w 159"/>
                <a:gd name="T45" fmla="*/ 605 h 1262"/>
                <a:gd name="T46" fmla="*/ 151 w 159"/>
                <a:gd name="T47" fmla="*/ 631 h 1262"/>
                <a:gd name="T48" fmla="*/ 146 w 159"/>
                <a:gd name="T49" fmla="*/ 654 h 1262"/>
                <a:gd name="T50" fmla="*/ 138 w 159"/>
                <a:gd name="T51" fmla="*/ 675 h 1262"/>
                <a:gd name="T52" fmla="*/ 129 w 159"/>
                <a:gd name="T53" fmla="*/ 694 h 1262"/>
                <a:gd name="T54" fmla="*/ 119 w 159"/>
                <a:gd name="T55" fmla="*/ 708 h 1262"/>
                <a:gd name="T56" fmla="*/ 119 w 159"/>
                <a:gd name="T57" fmla="*/ 1262 h 1262"/>
                <a:gd name="T58" fmla="*/ 106 w 159"/>
                <a:gd name="T59" fmla="*/ 1262 h 1262"/>
                <a:gd name="T60" fmla="*/ 106 w 159"/>
                <a:gd name="T61" fmla="*/ 708 h 1262"/>
                <a:gd name="T62" fmla="*/ 121 w 159"/>
                <a:gd name="T63" fmla="*/ 678 h 1262"/>
                <a:gd name="T64" fmla="*/ 133 w 159"/>
                <a:gd name="T65" fmla="*/ 646 h 1262"/>
                <a:gd name="T66" fmla="*/ 141 w 159"/>
                <a:gd name="T67" fmla="*/ 616 h 1262"/>
                <a:gd name="T68" fmla="*/ 146 w 159"/>
                <a:gd name="T69" fmla="*/ 585 h 1262"/>
                <a:gd name="T70" fmla="*/ 147 w 159"/>
                <a:gd name="T71" fmla="*/ 555 h 1262"/>
                <a:gd name="T72" fmla="*/ 144 w 159"/>
                <a:gd name="T73" fmla="*/ 526 h 1262"/>
                <a:gd name="T74" fmla="*/ 139 w 159"/>
                <a:gd name="T75" fmla="*/ 498 h 1262"/>
                <a:gd name="T76" fmla="*/ 131 w 159"/>
                <a:gd name="T77" fmla="*/ 472 h 1262"/>
                <a:gd name="T78" fmla="*/ 121 w 159"/>
                <a:gd name="T79" fmla="*/ 447 h 1262"/>
                <a:gd name="T80" fmla="*/ 109 w 159"/>
                <a:gd name="T81" fmla="*/ 424 h 1262"/>
                <a:gd name="T82" fmla="*/ 95 w 159"/>
                <a:gd name="T83" fmla="*/ 403 h 1262"/>
                <a:gd name="T84" fmla="*/ 79 w 159"/>
                <a:gd name="T85" fmla="*/ 385 h 1262"/>
                <a:gd name="T86" fmla="*/ 61 w 159"/>
                <a:gd name="T87" fmla="*/ 369 h 1262"/>
                <a:gd name="T88" fmla="*/ 41 w 159"/>
                <a:gd name="T89" fmla="*/ 356 h 1262"/>
                <a:gd name="T90" fmla="*/ 21 w 159"/>
                <a:gd name="T91" fmla="*/ 346 h 1262"/>
                <a:gd name="T92" fmla="*/ 0 w 159"/>
                <a:gd name="T93" fmla="*/ 340 h 1262"/>
                <a:gd name="T94" fmla="*/ 0 w 159"/>
                <a:gd name="T95" fmla="*/ 0 h 1262"/>
                <a:gd name="T96" fmla="*/ 85 w 159"/>
                <a:gd name="T97" fmla="*/ 52 h 1262"/>
                <a:gd name="T98" fmla="*/ 85 w 159"/>
                <a:gd name="T99" fmla="*/ 168 h 1262"/>
                <a:gd name="T100" fmla="*/ 77 w 159"/>
                <a:gd name="T101" fmla="*/ 166 h 1262"/>
                <a:gd name="T102" fmla="*/ 70 w 159"/>
                <a:gd name="T103" fmla="*/ 164 h 1262"/>
                <a:gd name="T104" fmla="*/ 62 w 159"/>
                <a:gd name="T105" fmla="*/ 161 h 1262"/>
                <a:gd name="T106" fmla="*/ 55 w 159"/>
                <a:gd name="T107" fmla="*/ 158 h 1262"/>
                <a:gd name="T108" fmla="*/ 47 w 159"/>
                <a:gd name="T109" fmla="*/ 153 h 1262"/>
                <a:gd name="T110" fmla="*/ 38 w 159"/>
                <a:gd name="T111" fmla="*/ 149 h 1262"/>
                <a:gd name="T112" fmla="*/ 28 w 159"/>
                <a:gd name="T113" fmla="*/ 143 h 1262"/>
                <a:gd name="T114" fmla="*/ 17 w 159"/>
                <a:gd name="T115" fmla="*/ 137 h 1262"/>
                <a:gd name="T116" fmla="*/ 17 w 159"/>
                <a:gd name="T117" fmla="*/ 125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" h="1262">
                  <a:moveTo>
                    <a:pt x="17" y="125"/>
                  </a:moveTo>
                  <a:lnTo>
                    <a:pt x="24" y="129"/>
                  </a:lnTo>
                  <a:lnTo>
                    <a:pt x="30" y="132"/>
                  </a:lnTo>
                  <a:lnTo>
                    <a:pt x="37" y="137"/>
                  </a:lnTo>
                  <a:lnTo>
                    <a:pt x="44" y="140"/>
                  </a:lnTo>
                  <a:lnTo>
                    <a:pt x="50" y="144"/>
                  </a:lnTo>
                  <a:lnTo>
                    <a:pt x="58" y="147"/>
                  </a:lnTo>
                  <a:lnTo>
                    <a:pt x="66" y="150"/>
                  </a:lnTo>
                  <a:lnTo>
                    <a:pt x="73" y="153"/>
                  </a:lnTo>
                  <a:lnTo>
                    <a:pt x="73" y="56"/>
                  </a:lnTo>
                  <a:lnTo>
                    <a:pt x="12" y="19"/>
                  </a:lnTo>
                  <a:lnTo>
                    <a:pt x="12" y="329"/>
                  </a:lnTo>
                  <a:lnTo>
                    <a:pt x="46" y="345"/>
                  </a:lnTo>
                  <a:lnTo>
                    <a:pt x="73" y="365"/>
                  </a:lnTo>
                  <a:lnTo>
                    <a:pt x="97" y="388"/>
                  </a:lnTo>
                  <a:lnTo>
                    <a:pt x="116" y="412"/>
                  </a:lnTo>
                  <a:lnTo>
                    <a:pt x="131" y="439"/>
                  </a:lnTo>
                  <a:lnTo>
                    <a:pt x="143" y="466"/>
                  </a:lnTo>
                  <a:lnTo>
                    <a:pt x="151" y="494"/>
                  </a:lnTo>
                  <a:lnTo>
                    <a:pt x="157" y="523"/>
                  </a:lnTo>
                  <a:lnTo>
                    <a:pt x="159" y="551"/>
                  </a:lnTo>
                  <a:lnTo>
                    <a:pt x="159" y="578"/>
                  </a:lnTo>
                  <a:lnTo>
                    <a:pt x="156" y="605"/>
                  </a:lnTo>
                  <a:lnTo>
                    <a:pt x="151" y="631"/>
                  </a:lnTo>
                  <a:lnTo>
                    <a:pt x="146" y="654"/>
                  </a:lnTo>
                  <a:lnTo>
                    <a:pt x="138" y="675"/>
                  </a:lnTo>
                  <a:lnTo>
                    <a:pt x="129" y="694"/>
                  </a:lnTo>
                  <a:lnTo>
                    <a:pt x="119" y="708"/>
                  </a:lnTo>
                  <a:lnTo>
                    <a:pt x="119" y="1262"/>
                  </a:lnTo>
                  <a:lnTo>
                    <a:pt x="106" y="1262"/>
                  </a:lnTo>
                  <a:lnTo>
                    <a:pt x="106" y="708"/>
                  </a:lnTo>
                  <a:lnTo>
                    <a:pt x="121" y="678"/>
                  </a:lnTo>
                  <a:lnTo>
                    <a:pt x="133" y="646"/>
                  </a:lnTo>
                  <a:lnTo>
                    <a:pt x="141" y="616"/>
                  </a:lnTo>
                  <a:lnTo>
                    <a:pt x="146" y="585"/>
                  </a:lnTo>
                  <a:lnTo>
                    <a:pt x="147" y="555"/>
                  </a:lnTo>
                  <a:lnTo>
                    <a:pt x="144" y="526"/>
                  </a:lnTo>
                  <a:lnTo>
                    <a:pt x="139" y="498"/>
                  </a:lnTo>
                  <a:lnTo>
                    <a:pt x="131" y="472"/>
                  </a:lnTo>
                  <a:lnTo>
                    <a:pt x="121" y="447"/>
                  </a:lnTo>
                  <a:lnTo>
                    <a:pt x="109" y="424"/>
                  </a:lnTo>
                  <a:lnTo>
                    <a:pt x="95" y="403"/>
                  </a:lnTo>
                  <a:lnTo>
                    <a:pt x="79" y="385"/>
                  </a:lnTo>
                  <a:lnTo>
                    <a:pt x="61" y="369"/>
                  </a:lnTo>
                  <a:lnTo>
                    <a:pt x="41" y="356"/>
                  </a:lnTo>
                  <a:lnTo>
                    <a:pt x="21" y="346"/>
                  </a:lnTo>
                  <a:lnTo>
                    <a:pt x="0" y="340"/>
                  </a:lnTo>
                  <a:lnTo>
                    <a:pt x="0" y="0"/>
                  </a:lnTo>
                  <a:lnTo>
                    <a:pt x="85" y="52"/>
                  </a:lnTo>
                  <a:lnTo>
                    <a:pt x="85" y="168"/>
                  </a:lnTo>
                  <a:lnTo>
                    <a:pt x="77" y="166"/>
                  </a:lnTo>
                  <a:lnTo>
                    <a:pt x="70" y="164"/>
                  </a:lnTo>
                  <a:lnTo>
                    <a:pt x="62" y="161"/>
                  </a:lnTo>
                  <a:lnTo>
                    <a:pt x="55" y="158"/>
                  </a:lnTo>
                  <a:lnTo>
                    <a:pt x="47" y="153"/>
                  </a:lnTo>
                  <a:lnTo>
                    <a:pt x="38" y="149"/>
                  </a:lnTo>
                  <a:lnTo>
                    <a:pt x="28" y="143"/>
                  </a:lnTo>
                  <a:lnTo>
                    <a:pt x="17" y="137"/>
                  </a:lnTo>
                  <a:lnTo>
                    <a:pt x="17" y="12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6" name="Freeform 54"/>
            <p:cNvSpPr>
              <a:spLocks/>
            </p:cNvSpPr>
            <p:nvPr/>
          </p:nvSpPr>
          <p:spPr bwMode="auto">
            <a:xfrm>
              <a:off x="5403" y="1392"/>
              <a:ext cx="72" cy="732"/>
            </a:xfrm>
            <a:custGeom>
              <a:avLst/>
              <a:gdLst>
                <a:gd name="T0" fmla="*/ 0 w 72"/>
                <a:gd name="T1" fmla="*/ 178 h 732"/>
                <a:gd name="T2" fmla="*/ 0 w 72"/>
                <a:gd name="T3" fmla="*/ 732 h 732"/>
                <a:gd name="T4" fmla="*/ 14 w 72"/>
                <a:gd name="T5" fmla="*/ 732 h 732"/>
                <a:gd name="T6" fmla="*/ 14 w 72"/>
                <a:gd name="T7" fmla="*/ 178 h 732"/>
                <a:gd name="T8" fmla="*/ 23 w 72"/>
                <a:gd name="T9" fmla="*/ 167 h 732"/>
                <a:gd name="T10" fmla="*/ 33 w 72"/>
                <a:gd name="T11" fmla="*/ 152 h 732"/>
                <a:gd name="T12" fmla="*/ 43 w 72"/>
                <a:gd name="T13" fmla="*/ 135 h 732"/>
                <a:gd name="T14" fmla="*/ 52 w 72"/>
                <a:gd name="T15" fmla="*/ 116 h 732"/>
                <a:gd name="T16" fmla="*/ 60 w 72"/>
                <a:gd name="T17" fmla="*/ 97 h 732"/>
                <a:gd name="T18" fmla="*/ 67 w 72"/>
                <a:gd name="T19" fmla="*/ 79 h 732"/>
                <a:gd name="T20" fmla="*/ 71 w 72"/>
                <a:gd name="T21" fmla="*/ 61 h 732"/>
                <a:gd name="T22" fmla="*/ 72 w 72"/>
                <a:gd name="T23" fmla="*/ 46 h 732"/>
                <a:gd name="T24" fmla="*/ 72 w 72"/>
                <a:gd name="T25" fmla="*/ 31 h 732"/>
                <a:gd name="T26" fmla="*/ 72 w 72"/>
                <a:gd name="T27" fmla="*/ 18 h 732"/>
                <a:gd name="T28" fmla="*/ 71 w 72"/>
                <a:gd name="T29" fmla="*/ 6 h 732"/>
                <a:gd name="T30" fmla="*/ 70 w 72"/>
                <a:gd name="T31" fmla="*/ 0 h 732"/>
                <a:gd name="T32" fmla="*/ 71 w 72"/>
                <a:gd name="T33" fmla="*/ 14 h 732"/>
                <a:gd name="T34" fmla="*/ 70 w 72"/>
                <a:gd name="T35" fmla="*/ 30 h 732"/>
                <a:gd name="T36" fmla="*/ 67 w 72"/>
                <a:gd name="T37" fmla="*/ 50 h 732"/>
                <a:gd name="T38" fmla="*/ 60 w 72"/>
                <a:gd name="T39" fmla="*/ 73 h 732"/>
                <a:gd name="T40" fmla="*/ 51 w 72"/>
                <a:gd name="T41" fmla="*/ 97 h 732"/>
                <a:gd name="T42" fmla="*/ 38 w 72"/>
                <a:gd name="T43" fmla="*/ 124 h 732"/>
                <a:gd name="T44" fmla="*/ 21 w 72"/>
                <a:gd name="T45" fmla="*/ 151 h 732"/>
                <a:gd name="T46" fmla="*/ 0 w 72"/>
                <a:gd name="T47" fmla="*/ 178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732">
                  <a:moveTo>
                    <a:pt x="0" y="178"/>
                  </a:moveTo>
                  <a:lnTo>
                    <a:pt x="0" y="732"/>
                  </a:lnTo>
                  <a:lnTo>
                    <a:pt x="14" y="732"/>
                  </a:lnTo>
                  <a:lnTo>
                    <a:pt x="14" y="178"/>
                  </a:lnTo>
                  <a:lnTo>
                    <a:pt x="23" y="167"/>
                  </a:lnTo>
                  <a:lnTo>
                    <a:pt x="33" y="152"/>
                  </a:lnTo>
                  <a:lnTo>
                    <a:pt x="43" y="135"/>
                  </a:lnTo>
                  <a:lnTo>
                    <a:pt x="52" y="116"/>
                  </a:lnTo>
                  <a:lnTo>
                    <a:pt x="60" y="97"/>
                  </a:lnTo>
                  <a:lnTo>
                    <a:pt x="67" y="79"/>
                  </a:lnTo>
                  <a:lnTo>
                    <a:pt x="71" y="61"/>
                  </a:lnTo>
                  <a:lnTo>
                    <a:pt x="72" y="46"/>
                  </a:lnTo>
                  <a:lnTo>
                    <a:pt x="72" y="31"/>
                  </a:lnTo>
                  <a:lnTo>
                    <a:pt x="72" y="18"/>
                  </a:lnTo>
                  <a:lnTo>
                    <a:pt x="71" y="6"/>
                  </a:lnTo>
                  <a:lnTo>
                    <a:pt x="70" y="0"/>
                  </a:lnTo>
                  <a:lnTo>
                    <a:pt x="71" y="14"/>
                  </a:lnTo>
                  <a:lnTo>
                    <a:pt x="70" y="30"/>
                  </a:lnTo>
                  <a:lnTo>
                    <a:pt x="67" y="50"/>
                  </a:lnTo>
                  <a:lnTo>
                    <a:pt x="60" y="73"/>
                  </a:lnTo>
                  <a:lnTo>
                    <a:pt x="51" y="97"/>
                  </a:lnTo>
                  <a:lnTo>
                    <a:pt x="38" y="124"/>
                  </a:lnTo>
                  <a:lnTo>
                    <a:pt x="21" y="151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7" name="Freeform 55"/>
            <p:cNvSpPr>
              <a:spLocks/>
            </p:cNvSpPr>
            <p:nvPr/>
          </p:nvSpPr>
          <p:spPr bwMode="auto">
            <a:xfrm>
              <a:off x="5177" y="691"/>
              <a:ext cx="320" cy="1433"/>
            </a:xfrm>
            <a:custGeom>
              <a:avLst/>
              <a:gdLst>
                <a:gd name="T0" fmla="*/ 311 w 320"/>
                <a:gd name="T1" fmla="*/ 822 h 1433"/>
                <a:gd name="T2" fmla="*/ 317 w 320"/>
                <a:gd name="T3" fmla="*/ 706 h 1433"/>
                <a:gd name="T4" fmla="*/ 256 w 320"/>
                <a:gd name="T5" fmla="*/ 592 h 1433"/>
                <a:gd name="T6" fmla="*/ 233 w 320"/>
                <a:gd name="T7" fmla="*/ 574 h 1433"/>
                <a:gd name="T8" fmla="*/ 209 w 320"/>
                <a:gd name="T9" fmla="*/ 560 h 1433"/>
                <a:gd name="T10" fmla="*/ 195 w 320"/>
                <a:gd name="T11" fmla="*/ 555 h 1433"/>
                <a:gd name="T12" fmla="*/ 135 w 320"/>
                <a:gd name="T13" fmla="*/ 310 h 1433"/>
                <a:gd name="T14" fmla="*/ 70 w 320"/>
                <a:gd name="T15" fmla="*/ 212 h 1433"/>
                <a:gd name="T16" fmla="*/ 52 w 320"/>
                <a:gd name="T17" fmla="*/ 100 h 1433"/>
                <a:gd name="T18" fmla="*/ 74 w 320"/>
                <a:gd name="T19" fmla="*/ 81 h 1433"/>
                <a:gd name="T20" fmla="*/ 106 w 320"/>
                <a:gd name="T21" fmla="*/ 69 h 1433"/>
                <a:gd name="T22" fmla="*/ 115 w 320"/>
                <a:gd name="T23" fmla="*/ 32 h 1433"/>
                <a:gd name="T24" fmla="*/ 84 w 320"/>
                <a:gd name="T25" fmla="*/ 2 h 1433"/>
                <a:gd name="T26" fmla="*/ 41 w 320"/>
                <a:gd name="T27" fmla="*/ 4 h 1433"/>
                <a:gd name="T28" fmla="*/ 8 w 320"/>
                <a:gd name="T29" fmla="*/ 36 h 1433"/>
                <a:gd name="T30" fmla="*/ 2 w 320"/>
                <a:gd name="T31" fmla="*/ 127 h 1433"/>
                <a:gd name="T32" fmla="*/ 34 w 320"/>
                <a:gd name="T33" fmla="*/ 230 h 1433"/>
                <a:gd name="T34" fmla="*/ 76 w 320"/>
                <a:gd name="T35" fmla="*/ 278 h 1433"/>
                <a:gd name="T36" fmla="*/ 104 w 320"/>
                <a:gd name="T37" fmla="*/ 303 h 1433"/>
                <a:gd name="T38" fmla="*/ 127 w 320"/>
                <a:gd name="T39" fmla="*/ 320 h 1433"/>
                <a:gd name="T40" fmla="*/ 107 w 320"/>
                <a:gd name="T41" fmla="*/ 560 h 1433"/>
                <a:gd name="T42" fmla="*/ 59 w 320"/>
                <a:gd name="T43" fmla="*/ 589 h 1433"/>
                <a:gd name="T44" fmla="*/ 33 w 320"/>
                <a:gd name="T45" fmla="*/ 624 h 1433"/>
                <a:gd name="T46" fmla="*/ 46 w 320"/>
                <a:gd name="T47" fmla="*/ 685 h 1433"/>
                <a:gd name="T48" fmla="*/ 102 w 320"/>
                <a:gd name="T49" fmla="*/ 741 h 1433"/>
                <a:gd name="T50" fmla="*/ 140 w 320"/>
                <a:gd name="T51" fmla="*/ 776 h 1433"/>
                <a:gd name="T52" fmla="*/ 132 w 320"/>
                <a:gd name="T53" fmla="*/ 812 h 1433"/>
                <a:gd name="T54" fmla="*/ 111 w 320"/>
                <a:gd name="T55" fmla="*/ 824 h 1433"/>
                <a:gd name="T56" fmla="*/ 127 w 320"/>
                <a:gd name="T57" fmla="*/ 827 h 1433"/>
                <a:gd name="T58" fmla="*/ 146 w 320"/>
                <a:gd name="T59" fmla="*/ 810 h 1433"/>
                <a:gd name="T60" fmla="*/ 152 w 320"/>
                <a:gd name="T61" fmla="*/ 784 h 1433"/>
                <a:gd name="T62" fmla="*/ 140 w 320"/>
                <a:gd name="T63" fmla="*/ 755 h 1433"/>
                <a:gd name="T64" fmla="*/ 144 w 320"/>
                <a:gd name="T65" fmla="*/ 746 h 1433"/>
                <a:gd name="T66" fmla="*/ 192 w 320"/>
                <a:gd name="T67" fmla="*/ 734 h 1433"/>
                <a:gd name="T68" fmla="*/ 222 w 320"/>
                <a:gd name="T69" fmla="*/ 696 h 1433"/>
                <a:gd name="T70" fmla="*/ 207 w 320"/>
                <a:gd name="T71" fmla="*/ 640 h 1433"/>
                <a:gd name="T72" fmla="*/ 157 w 320"/>
                <a:gd name="T73" fmla="*/ 625 h 1433"/>
                <a:gd name="T74" fmla="*/ 117 w 320"/>
                <a:gd name="T75" fmla="*/ 638 h 1433"/>
                <a:gd name="T76" fmla="*/ 137 w 320"/>
                <a:gd name="T77" fmla="*/ 659 h 1433"/>
                <a:gd name="T78" fmla="*/ 143 w 320"/>
                <a:gd name="T79" fmla="*/ 680 h 1433"/>
                <a:gd name="T80" fmla="*/ 127 w 320"/>
                <a:gd name="T81" fmla="*/ 702 h 1433"/>
                <a:gd name="T82" fmla="*/ 94 w 320"/>
                <a:gd name="T83" fmla="*/ 705 h 1433"/>
                <a:gd name="T84" fmla="*/ 61 w 320"/>
                <a:gd name="T85" fmla="*/ 686 h 1433"/>
                <a:gd name="T86" fmla="*/ 46 w 320"/>
                <a:gd name="T87" fmla="*/ 647 h 1433"/>
                <a:gd name="T88" fmla="*/ 63 w 320"/>
                <a:gd name="T89" fmla="*/ 601 h 1433"/>
                <a:gd name="T90" fmla="*/ 123 w 320"/>
                <a:gd name="T91" fmla="*/ 565 h 1433"/>
                <a:gd name="T92" fmla="*/ 197 w 320"/>
                <a:gd name="T93" fmla="*/ 565 h 1433"/>
                <a:gd name="T94" fmla="*/ 249 w 320"/>
                <a:gd name="T95" fmla="*/ 600 h 1433"/>
                <a:gd name="T96" fmla="*/ 284 w 320"/>
                <a:gd name="T97" fmla="*/ 655 h 1433"/>
                <a:gd name="T98" fmla="*/ 298 w 320"/>
                <a:gd name="T99" fmla="*/ 747 h 1433"/>
                <a:gd name="T100" fmla="*/ 293 w 320"/>
                <a:gd name="T101" fmla="*/ 798 h 1433"/>
                <a:gd name="T102" fmla="*/ 277 w 320"/>
                <a:gd name="T103" fmla="*/ 849 h 1433"/>
                <a:gd name="T104" fmla="*/ 258 w 320"/>
                <a:gd name="T105" fmla="*/ 1433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1433">
                  <a:moveTo>
                    <a:pt x="289" y="879"/>
                  </a:moveTo>
                  <a:lnTo>
                    <a:pt x="301" y="853"/>
                  </a:lnTo>
                  <a:lnTo>
                    <a:pt x="311" y="822"/>
                  </a:lnTo>
                  <a:lnTo>
                    <a:pt x="318" y="786"/>
                  </a:lnTo>
                  <a:lnTo>
                    <a:pt x="320" y="747"/>
                  </a:lnTo>
                  <a:lnTo>
                    <a:pt x="317" y="706"/>
                  </a:lnTo>
                  <a:lnTo>
                    <a:pt x="306" y="666"/>
                  </a:lnTo>
                  <a:lnTo>
                    <a:pt x="286" y="627"/>
                  </a:lnTo>
                  <a:lnTo>
                    <a:pt x="256" y="592"/>
                  </a:lnTo>
                  <a:lnTo>
                    <a:pt x="248" y="586"/>
                  </a:lnTo>
                  <a:lnTo>
                    <a:pt x="240" y="579"/>
                  </a:lnTo>
                  <a:lnTo>
                    <a:pt x="233" y="574"/>
                  </a:lnTo>
                  <a:lnTo>
                    <a:pt x="225" y="569"/>
                  </a:lnTo>
                  <a:lnTo>
                    <a:pt x="217" y="565"/>
                  </a:lnTo>
                  <a:lnTo>
                    <a:pt x="209" y="560"/>
                  </a:lnTo>
                  <a:lnTo>
                    <a:pt x="202" y="557"/>
                  </a:lnTo>
                  <a:lnTo>
                    <a:pt x="194" y="555"/>
                  </a:lnTo>
                  <a:lnTo>
                    <a:pt x="195" y="555"/>
                  </a:lnTo>
                  <a:lnTo>
                    <a:pt x="195" y="332"/>
                  </a:lnTo>
                  <a:lnTo>
                    <a:pt x="166" y="332"/>
                  </a:lnTo>
                  <a:lnTo>
                    <a:pt x="135" y="310"/>
                  </a:lnTo>
                  <a:lnTo>
                    <a:pt x="108" y="281"/>
                  </a:lnTo>
                  <a:lnTo>
                    <a:pt x="86" y="249"/>
                  </a:lnTo>
                  <a:lnTo>
                    <a:pt x="70" y="212"/>
                  </a:lnTo>
                  <a:lnTo>
                    <a:pt x="57" y="174"/>
                  </a:lnTo>
                  <a:lnTo>
                    <a:pt x="52" y="137"/>
                  </a:lnTo>
                  <a:lnTo>
                    <a:pt x="52" y="100"/>
                  </a:lnTo>
                  <a:lnTo>
                    <a:pt x="60" y="68"/>
                  </a:lnTo>
                  <a:lnTo>
                    <a:pt x="65" y="77"/>
                  </a:lnTo>
                  <a:lnTo>
                    <a:pt x="74" y="81"/>
                  </a:lnTo>
                  <a:lnTo>
                    <a:pt x="85" y="81"/>
                  </a:lnTo>
                  <a:lnTo>
                    <a:pt x="96" y="77"/>
                  </a:lnTo>
                  <a:lnTo>
                    <a:pt x="106" y="69"/>
                  </a:lnTo>
                  <a:lnTo>
                    <a:pt x="114" y="60"/>
                  </a:lnTo>
                  <a:lnTo>
                    <a:pt x="117" y="46"/>
                  </a:lnTo>
                  <a:lnTo>
                    <a:pt x="115" y="32"/>
                  </a:lnTo>
                  <a:lnTo>
                    <a:pt x="108" y="18"/>
                  </a:lnTo>
                  <a:lnTo>
                    <a:pt x="97" y="9"/>
                  </a:lnTo>
                  <a:lnTo>
                    <a:pt x="84" y="2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41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8" y="36"/>
                  </a:lnTo>
                  <a:lnTo>
                    <a:pt x="1" y="61"/>
                  </a:lnTo>
                  <a:lnTo>
                    <a:pt x="0" y="93"/>
                  </a:lnTo>
                  <a:lnTo>
                    <a:pt x="2" y="127"/>
                  </a:lnTo>
                  <a:lnTo>
                    <a:pt x="9" y="164"/>
                  </a:lnTo>
                  <a:lnTo>
                    <a:pt x="20" y="198"/>
                  </a:lnTo>
                  <a:lnTo>
                    <a:pt x="34" y="230"/>
                  </a:lnTo>
                  <a:lnTo>
                    <a:pt x="54" y="256"/>
                  </a:lnTo>
                  <a:lnTo>
                    <a:pt x="65" y="268"/>
                  </a:lnTo>
                  <a:lnTo>
                    <a:pt x="76" y="278"/>
                  </a:lnTo>
                  <a:lnTo>
                    <a:pt x="86" y="288"/>
                  </a:lnTo>
                  <a:lnTo>
                    <a:pt x="96" y="296"/>
                  </a:lnTo>
                  <a:lnTo>
                    <a:pt x="104" y="303"/>
                  </a:lnTo>
                  <a:lnTo>
                    <a:pt x="113" y="310"/>
                  </a:lnTo>
                  <a:lnTo>
                    <a:pt x="121" y="315"/>
                  </a:lnTo>
                  <a:lnTo>
                    <a:pt x="127" y="320"/>
                  </a:lnTo>
                  <a:lnTo>
                    <a:pt x="126" y="320"/>
                  </a:lnTo>
                  <a:lnTo>
                    <a:pt x="126" y="554"/>
                  </a:lnTo>
                  <a:lnTo>
                    <a:pt x="107" y="560"/>
                  </a:lnTo>
                  <a:lnTo>
                    <a:pt x="89" y="568"/>
                  </a:lnTo>
                  <a:lnTo>
                    <a:pt x="73" y="577"/>
                  </a:lnTo>
                  <a:lnTo>
                    <a:pt x="59" y="589"/>
                  </a:lnTo>
                  <a:lnTo>
                    <a:pt x="47" y="600"/>
                  </a:lnTo>
                  <a:lnTo>
                    <a:pt x="39" y="613"/>
                  </a:lnTo>
                  <a:lnTo>
                    <a:pt x="33" y="624"/>
                  </a:lnTo>
                  <a:lnTo>
                    <a:pt x="31" y="637"/>
                  </a:lnTo>
                  <a:lnTo>
                    <a:pt x="34" y="662"/>
                  </a:lnTo>
                  <a:lnTo>
                    <a:pt x="46" y="685"/>
                  </a:lnTo>
                  <a:lnTo>
                    <a:pt x="63" y="706"/>
                  </a:lnTo>
                  <a:lnTo>
                    <a:pt x="82" y="725"/>
                  </a:lnTo>
                  <a:lnTo>
                    <a:pt x="102" y="741"/>
                  </a:lnTo>
                  <a:lnTo>
                    <a:pt x="120" y="754"/>
                  </a:lnTo>
                  <a:lnTo>
                    <a:pt x="133" y="767"/>
                  </a:lnTo>
                  <a:lnTo>
                    <a:pt x="140" y="776"/>
                  </a:lnTo>
                  <a:lnTo>
                    <a:pt x="142" y="792"/>
                  </a:lnTo>
                  <a:lnTo>
                    <a:pt x="138" y="804"/>
                  </a:lnTo>
                  <a:lnTo>
                    <a:pt x="132" y="812"/>
                  </a:lnTo>
                  <a:lnTo>
                    <a:pt x="124" y="815"/>
                  </a:lnTo>
                  <a:lnTo>
                    <a:pt x="116" y="817"/>
                  </a:lnTo>
                  <a:lnTo>
                    <a:pt x="111" y="824"/>
                  </a:lnTo>
                  <a:lnTo>
                    <a:pt x="110" y="828"/>
                  </a:lnTo>
                  <a:lnTo>
                    <a:pt x="120" y="829"/>
                  </a:lnTo>
                  <a:lnTo>
                    <a:pt x="127" y="827"/>
                  </a:lnTo>
                  <a:lnTo>
                    <a:pt x="135" y="823"/>
                  </a:lnTo>
                  <a:lnTo>
                    <a:pt x="141" y="816"/>
                  </a:lnTo>
                  <a:lnTo>
                    <a:pt x="146" y="810"/>
                  </a:lnTo>
                  <a:lnTo>
                    <a:pt x="150" y="802"/>
                  </a:lnTo>
                  <a:lnTo>
                    <a:pt x="152" y="793"/>
                  </a:lnTo>
                  <a:lnTo>
                    <a:pt x="152" y="784"/>
                  </a:lnTo>
                  <a:lnTo>
                    <a:pt x="150" y="774"/>
                  </a:lnTo>
                  <a:lnTo>
                    <a:pt x="145" y="763"/>
                  </a:lnTo>
                  <a:lnTo>
                    <a:pt x="140" y="755"/>
                  </a:lnTo>
                  <a:lnTo>
                    <a:pt x="134" y="751"/>
                  </a:lnTo>
                  <a:lnTo>
                    <a:pt x="130" y="747"/>
                  </a:lnTo>
                  <a:lnTo>
                    <a:pt x="144" y="746"/>
                  </a:lnTo>
                  <a:lnTo>
                    <a:pt x="161" y="744"/>
                  </a:lnTo>
                  <a:lnTo>
                    <a:pt x="176" y="741"/>
                  </a:lnTo>
                  <a:lnTo>
                    <a:pt x="192" y="734"/>
                  </a:lnTo>
                  <a:lnTo>
                    <a:pt x="205" y="725"/>
                  </a:lnTo>
                  <a:lnTo>
                    <a:pt x="216" y="712"/>
                  </a:lnTo>
                  <a:lnTo>
                    <a:pt x="222" y="696"/>
                  </a:lnTo>
                  <a:lnTo>
                    <a:pt x="223" y="674"/>
                  </a:lnTo>
                  <a:lnTo>
                    <a:pt x="217" y="654"/>
                  </a:lnTo>
                  <a:lnTo>
                    <a:pt x="207" y="640"/>
                  </a:lnTo>
                  <a:lnTo>
                    <a:pt x="192" y="631"/>
                  </a:lnTo>
                  <a:lnTo>
                    <a:pt x="175" y="626"/>
                  </a:lnTo>
                  <a:lnTo>
                    <a:pt x="157" y="625"/>
                  </a:lnTo>
                  <a:lnTo>
                    <a:pt x="141" y="627"/>
                  </a:lnTo>
                  <a:lnTo>
                    <a:pt x="127" y="632"/>
                  </a:lnTo>
                  <a:lnTo>
                    <a:pt x="117" y="638"/>
                  </a:lnTo>
                  <a:lnTo>
                    <a:pt x="125" y="645"/>
                  </a:lnTo>
                  <a:lnTo>
                    <a:pt x="132" y="652"/>
                  </a:lnTo>
                  <a:lnTo>
                    <a:pt x="137" y="659"/>
                  </a:lnTo>
                  <a:lnTo>
                    <a:pt x="141" y="666"/>
                  </a:lnTo>
                  <a:lnTo>
                    <a:pt x="143" y="674"/>
                  </a:lnTo>
                  <a:lnTo>
                    <a:pt x="143" y="680"/>
                  </a:lnTo>
                  <a:lnTo>
                    <a:pt x="140" y="688"/>
                  </a:lnTo>
                  <a:lnTo>
                    <a:pt x="135" y="696"/>
                  </a:lnTo>
                  <a:lnTo>
                    <a:pt x="127" y="702"/>
                  </a:lnTo>
                  <a:lnTo>
                    <a:pt x="117" y="706"/>
                  </a:lnTo>
                  <a:lnTo>
                    <a:pt x="106" y="707"/>
                  </a:lnTo>
                  <a:lnTo>
                    <a:pt x="94" y="705"/>
                  </a:lnTo>
                  <a:lnTo>
                    <a:pt x="82" y="701"/>
                  </a:lnTo>
                  <a:lnTo>
                    <a:pt x="71" y="695"/>
                  </a:lnTo>
                  <a:lnTo>
                    <a:pt x="61" y="686"/>
                  </a:lnTo>
                  <a:lnTo>
                    <a:pt x="53" y="675"/>
                  </a:lnTo>
                  <a:lnTo>
                    <a:pt x="49" y="661"/>
                  </a:lnTo>
                  <a:lnTo>
                    <a:pt x="46" y="647"/>
                  </a:lnTo>
                  <a:lnTo>
                    <a:pt x="47" y="632"/>
                  </a:lnTo>
                  <a:lnTo>
                    <a:pt x="53" y="616"/>
                  </a:lnTo>
                  <a:lnTo>
                    <a:pt x="63" y="601"/>
                  </a:lnTo>
                  <a:lnTo>
                    <a:pt x="77" y="587"/>
                  </a:lnTo>
                  <a:lnTo>
                    <a:pt x="97" y="575"/>
                  </a:lnTo>
                  <a:lnTo>
                    <a:pt x="123" y="565"/>
                  </a:lnTo>
                  <a:lnTo>
                    <a:pt x="151" y="559"/>
                  </a:lnTo>
                  <a:lnTo>
                    <a:pt x="175" y="559"/>
                  </a:lnTo>
                  <a:lnTo>
                    <a:pt x="197" y="565"/>
                  </a:lnTo>
                  <a:lnTo>
                    <a:pt x="217" y="573"/>
                  </a:lnTo>
                  <a:lnTo>
                    <a:pt x="235" y="586"/>
                  </a:lnTo>
                  <a:lnTo>
                    <a:pt x="249" y="600"/>
                  </a:lnTo>
                  <a:lnTo>
                    <a:pt x="263" y="617"/>
                  </a:lnTo>
                  <a:lnTo>
                    <a:pt x="274" y="634"/>
                  </a:lnTo>
                  <a:lnTo>
                    <a:pt x="284" y="655"/>
                  </a:lnTo>
                  <a:lnTo>
                    <a:pt x="291" y="682"/>
                  </a:lnTo>
                  <a:lnTo>
                    <a:pt x="296" y="712"/>
                  </a:lnTo>
                  <a:lnTo>
                    <a:pt x="298" y="747"/>
                  </a:lnTo>
                  <a:lnTo>
                    <a:pt x="298" y="764"/>
                  </a:lnTo>
                  <a:lnTo>
                    <a:pt x="296" y="782"/>
                  </a:lnTo>
                  <a:lnTo>
                    <a:pt x="293" y="798"/>
                  </a:lnTo>
                  <a:lnTo>
                    <a:pt x="289" y="815"/>
                  </a:lnTo>
                  <a:lnTo>
                    <a:pt x="284" y="832"/>
                  </a:lnTo>
                  <a:lnTo>
                    <a:pt x="277" y="849"/>
                  </a:lnTo>
                  <a:lnTo>
                    <a:pt x="268" y="865"/>
                  </a:lnTo>
                  <a:lnTo>
                    <a:pt x="258" y="879"/>
                  </a:lnTo>
                  <a:lnTo>
                    <a:pt x="258" y="1433"/>
                  </a:lnTo>
                  <a:lnTo>
                    <a:pt x="289" y="1433"/>
                  </a:lnTo>
                  <a:lnTo>
                    <a:pt x="289" y="879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8" name="Freeform 56"/>
            <p:cNvSpPr>
              <a:spLocks/>
            </p:cNvSpPr>
            <p:nvPr/>
          </p:nvSpPr>
          <p:spPr bwMode="auto">
            <a:xfrm>
              <a:off x="5417" y="1438"/>
              <a:ext cx="58" cy="686"/>
            </a:xfrm>
            <a:custGeom>
              <a:avLst/>
              <a:gdLst>
                <a:gd name="T0" fmla="*/ 58 w 58"/>
                <a:gd name="T1" fmla="*/ 0 h 686"/>
                <a:gd name="T2" fmla="*/ 58 w 58"/>
                <a:gd name="T3" fmla="*/ 17 h 686"/>
                <a:gd name="T4" fmla="*/ 56 w 58"/>
                <a:gd name="T5" fmla="*/ 35 h 686"/>
                <a:gd name="T6" fmla="*/ 53 w 58"/>
                <a:gd name="T7" fmla="*/ 51 h 686"/>
                <a:gd name="T8" fmla="*/ 49 w 58"/>
                <a:gd name="T9" fmla="*/ 68 h 686"/>
                <a:gd name="T10" fmla="*/ 44 w 58"/>
                <a:gd name="T11" fmla="*/ 85 h 686"/>
                <a:gd name="T12" fmla="*/ 37 w 58"/>
                <a:gd name="T13" fmla="*/ 102 h 686"/>
                <a:gd name="T14" fmla="*/ 28 w 58"/>
                <a:gd name="T15" fmla="*/ 118 h 686"/>
                <a:gd name="T16" fmla="*/ 18 w 58"/>
                <a:gd name="T17" fmla="*/ 132 h 686"/>
                <a:gd name="T18" fmla="*/ 18 w 58"/>
                <a:gd name="T19" fmla="*/ 686 h 686"/>
                <a:gd name="T20" fmla="*/ 0 w 58"/>
                <a:gd name="T21" fmla="*/ 686 h 686"/>
                <a:gd name="T22" fmla="*/ 0 w 58"/>
                <a:gd name="T23" fmla="*/ 132 h 686"/>
                <a:gd name="T24" fmla="*/ 9 w 58"/>
                <a:gd name="T25" fmla="*/ 121 h 686"/>
                <a:gd name="T26" fmla="*/ 19 w 58"/>
                <a:gd name="T27" fmla="*/ 106 h 686"/>
                <a:gd name="T28" fmla="*/ 29 w 58"/>
                <a:gd name="T29" fmla="*/ 89 h 686"/>
                <a:gd name="T30" fmla="*/ 38 w 58"/>
                <a:gd name="T31" fmla="*/ 70 h 686"/>
                <a:gd name="T32" fmla="*/ 46 w 58"/>
                <a:gd name="T33" fmla="*/ 51 h 686"/>
                <a:gd name="T34" fmla="*/ 53 w 58"/>
                <a:gd name="T35" fmla="*/ 33 h 686"/>
                <a:gd name="T36" fmla="*/ 57 w 58"/>
                <a:gd name="T37" fmla="*/ 15 h 686"/>
                <a:gd name="T38" fmla="*/ 58 w 58"/>
                <a:gd name="T39" fmla="*/ 0 h 686"/>
                <a:gd name="T40" fmla="*/ 58 w 58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686">
                  <a:moveTo>
                    <a:pt x="58" y="0"/>
                  </a:moveTo>
                  <a:lnTo>
                    <a:pt x="58" y="17"/>
                  </a:lnTo>
                  <a:lnTo>
                    <a:pt x="56" y="35"/>
                  </a:lnTo>
                  <a:lnTo>
                    <a:pt x="53" y="51"/>
                  </a:lnTo>
                  <a:lnTo>
                    <a:pt x="49" y="68"/>
                  </a:lnTo>
                  <a:lnTo>
                    <a:pt x="44" y="85"/>
                  </a:lnTo>
                  <a:lnTo>
                    <a:pt x="37" y="102"/>
                  </a:lnTo>
                  <a:lnTo>
                    <a:pt x="28" y="118"/>
                  </a:lnTo>
                  <a:lnTo>
                    <a:pt x="18" y="132"/>
                  </a:lnTo>
                  <a:lnTo>
                    <a:pt x="18" y="686"/>
                  </a:lnTo>
                  <a:lnTo>
                    <a:pt x="0" y="686"/>
                  </a:lnTo>
                  <a:lnTo>
                    <a:pt x="0" y="132"/>
                  </a:lnTo>
                  <a:lnTo>
                    <a:pt x="9" y="121"/>
                  </a:lnTo>
                  <a:lnTo>
                    <a:pt x="19" y="106"/>
                  </a:lnTo>
                  <a:lnTo>
                    <a:pt x="29" y="89"/>
                  </a:lnTo>
                  <a:lnTo>
                    <a:pt x="38" y="70"/>
                  </a:lnTo>
                  <a:lnTo>
                    <a:pt x="46" y="51"/>
                  </a:lnTo>
                  <a:lnTo>
                    <a:pt x="53" y="33"/>
                  </a:lnTo>
                  <a:lnTo>
                    <a:pt x="57" y="15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29" name="Freeform 57"/>
            <p:cNvSpPr>
              <a:spLocks/>
            </p:cNvSpPr>
            <p:nvPr/>
          </p:nvSpPr>
          <p:spPr bwMode="auto">
            <a:xfrm>
              <a:off x="5266" y="1327"/>
              <a:ext cx="123" cy="100"/>
            </a:xfrm>
            <a:custGeom>
              <a:avLst/>
              <a:gdLst>
                <a:gd name="T0" fmla="*/ 0 w 123"/>
                <a:gd name="T1" fmla="*/ 77 h 100"/>
                <a:gd name="T2" fmla="*/ 5 w 123"/>
                <a:gd name="T3" fmla="*/ 86 h 100"/>
                <a:gd name="T4" fmla="*/ 13 w 123"/>
                <a:gd name="T5" fmla="*/ 92 h 100"/>
                <a:gd name="T6" fmla="*/ 22 w 123"/>
                <a:gd name="T7" fmla="*/ 96 h 100"/>
                <a:gd name="T8" fmla="*/ 32 w 123"/>
                <a:gd name="T9" fmla="*/ 98 h 100"/>
                <a:gd name="T10" fmla="*/ 42 w 123"/>
                <a:gd name="T11" fmla="*/ 100 h 100"/>
                <a:gd name="T12" fmla="*/ 55 w 123"/>
                <a:gd name="T13" fmla="*/ 100 h 100"/>
                <a:gd name="T14" fmla="*/ 70 w 123"/>
                <a:gd name="T15" fmla="*/ 97 h 100"/>
                <a:gd name="T16" fmla="*/ 86 w 123"/>
                <a:gd name="T17" fmla="*/ 93 h 100"/>
                <a:gd name="T18" fmla="*/ 99 w 123"/>
                <a:gd name="T19" fmla="*/ 87 h 100"/>
                <a:gd name="T20" fmla="*/ 112 w 123"/>
                <a:gd name="T21" fmla="*/ 77 h 100"/>
                <a:gd name="T22" fmla="*/ 119 w 123"/>
                <a:gd name="T23" fmla="*/ 65 h 100"/>
                <a:gd name="T24" fmla="*/ 123 w 123"/>
                <a:gd name="T25" fmla="*/ 48 h 100"/>
                <a:gd name="T26" fmla="*/ 120 w 123"/>
                <a:gd name="T27" fmla="*/ 31 h 100"/>
                <a:gd name="T28" fmla="*/ 116 w 123"/>
                <a:gd name="T29" fmla="*/ 19 h 100"/>
                <a:gd name="T30" fmla="*/ 108 w 123"/>
                <a:gd name="T31" fmla="*/ 9 h 100"/>
                <a:gd name="T32" fmla="*/ 99 w 123"/>
                <a:gd name="T33" fmla="*/ 4 h 100"/>
                <a:gd name="T34" fmla="*/ 89 w 123"/>
                <a:gd name="T35" fmla="*/ 1 h 100"/>
                <a:gd name="T36" fmla="*/ 78 w 123"/>
                <a:gd name="T37" fmla="*/ 0 h 100"/>
                <a:gd name="T38" fmla="*/ 68 w 123"/>
                <a:gd name="T39" fmla="*/ 0 h 100"/>
                <a:gd name="T40" fmla="*/ 59 w 123"/>
                <a:gd name="T41" fmla="*/ 2 h 100"/>
                <a:gd name="T42" fmla="*/ 72 w 123"/>
                <a:gd name="T43" fmla="*/ 19 h 100"/>
                <a:gd name="T44" fmla="*/ 76 w 123"/>
                <a:gd name="T45" fmla="*/ 34 h 100"/>
                <a:gd name="T46" fmla="*/ 75 w 123"/>
                <a:gd name="T47" fmla="*/ 49 h 100"/>
                <a:gd name="T48" fmla="*/ 68 w 123"/>
                <a:gd name="T49" fmla="*/ 62 h 100"/>
                <a:gd name="T50" fmla="*/ 56 w 123"/>
                <a:gd name="T51" fmla="*/ 72 h 100"/>
                <a:gd name="T52" fmla="*/ 41 w 123"/>
                <a:gd name="T53" fmla="*/ 79 h 100"/>
                <a:gd name="T54" fmla="*/ 22 w 123"/>
                <a:gd name="T55" fmla="*/ 81 h 100"/>
                <a:gd name="T56" fmla="*/ 0 w 123"/>
                <a:gd name="T57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100">
                  <a:moveTo>
                    <a:pt x="0" y="77"/>
                  </a:moveTo>
                  <a:lnTo>
                    <a:pt x="5" y="86"/>
                  </a:lnTo>
                  <a:lnTo>
                    <a:pt x="13" y="92"/>
                  </a:lnTo>
                  <a:lnTo>
                    <a:pt x="22" y="96"/>
                  </a:lnTo>
                  <a:lnTo>
                    <a:pt x="32" y="98"/>
                  </a:lnTo>
                  <a:lnTo>
                    <a:pt x="42" y="100"/>
                  </a:lnTo>
                  <a:lnTo>
                    <a:pt x="55" y="100"/>
                  </a:lnTo>
                  <a:lnTo>
                    <a:pt x="70" y="97"/>
                  </a:lnTo>
                  <a:lnTo>
                    <a:pt x="86" y="93"/>
                  </a:lnTo>
                  <a:lnTo>
                    <a:pt x="99" y="87"/>
                  </a:lnTo>
                  <a:lnTo>
                    <a:pt x="112" y="77"/>
                  </a:lnTo>
                  <a:lnTo>
                    <a:pt x="119" y="65"/>
                  </a:lnTo>
                  <a:lnTo>
                    <a:pt x="123" y="48"/>
                  </a:lnTo>
                  <a:lnTo>
                    <a:pt x="120" y="31"/>
                  </a:lnTo>
                  <a:lnTo>
                    <a:pt x="116" y="19"/>
                  </a:lnTo>
                  <a:lnTo>
                    <a:pt x="108" y="9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8" y="0"/>
                  </a:lnTo>
                  <a:lnTo>
                    <a:pt x="68" y="0"/>
                  </a:lnTo>
                  <a:lnTo>
                    <a:pt x="59" y="2"/>
                  </a:lnTo>
                  <a:lnTo>
                    <a:pt x="72" y="19"/>
                  </a:lnTo>
                  <a:lnTo>
                    <a:pt x="76" y="34"/>
                  </a:lnTo>
                  <a:lnTo>
                    <a:pt x="75" y="49"/>
                  </a:lnTo>
                  <a:lnTo>
                    <a:pt x="68" y="62"/>
                  </a:lnTo>
                  <a:lnTo>
                    <a:pt x="56" y="72"/>
                  </a:lnTo>
                  <a:lnTo>
                    <a:pt x="41" y="79"/>
                  </a:lnTo>
                  <a:lnTo>
                    <a:pt x="22" y="81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0" name="Freeform 58"/>
            <p:cNvSpPr>
              <a:spLocks/>
            </p:cNvSpPr>
            <p:nvPr/>
          </p:nvSpPr>
          <p:spPr bwMode="auto">
            <a:xfrm>
              <a:off x="5315" y="1017"/>
              <a:ext cx="14" cy="226"/>
            </a:xfrm>
            <a:custGeom>
              <a:avLst/>
              <a:gdLst>
                <a:gd name="T0" fmla="*/ 0 w 14"/>
                <a:gd name="T1" fmla="*/ 0 h 226"/>
                <a:gd name="T2" fmla="*/ 5 w 14"/>
                <a:gd name="T3" fmla="*/ 4 h 226"/>
                <a:gd name="T4" fmla="*/ 8 w 14"/>
                <a:gd name="T5" fmla="*/ 6 h 226"/>
                <a:gd name="T6" fmla="*/ 12 w 14"/>
                <a:gd name="T7" fmla="*/ 7 h 226"/>
                <a:gd name="T8" fmla="*/ 14 w 14"/>
                <a:gd name="T9" fmla="*/ 9 h 226"/>
                <a:gd name="T10" fmla="*/ 14 w 14"/>
                <a:gd name="T11" fmla="*/ 225 h 226"/>
                <a:gd name="T12" fmla="*/ 10 w 14"/>
                <a:gd name="T13" fmla="*/ 225 h 226"/>
                <a:gd name="T14" fmla="*/ 7 w 14"/>
                <a:gd name="T15" fmla="*/ 225 h 226"/>
                <a:gd name="T16" fmla="*/ 4 w 14"/>
                <a:gd name="T17" fmla="*/ 226 h 226"/>
                <a:gd name="T18" fmla="*/ 0 w 14"/>
                <a:gd name="T19" fmla="*/ 226 h 226"/>
                <a:gd name="T20" fmla="*/ 0 w 14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26">
                  <a:moveTo>
                    <a:pt x="0" y="0"/>
                  </a:moveTo>
                  <a:lnTo>
                    <a:pt x="5" y="4"/>
                  </a:lnTo>
                  <a:lnTo>
                    <a:pt x="8" y="6"/>
                  </a:lnTo>
                  <a:lnTo>
                    <a:pt x="12" y="7"/>
                  </a:lnTo>
                  <a:lnTo>
                    <a:pt x="14" y="9"/>
                  </a:lnTo>
                  <a:lnTo>
                    <a:pt x="14" y="225"/>
                  </a:lnTo>
                  <a:lnTo>
                    <a:pt x="10" y="225"/>
                  </a:lnTo>
                  <a:lnTo>
                    <a:pt x="7" y="225"/>
                  </a:lnTo>
                  <a:lnTo>
                    <a:pt x="4" y="226"/>
                  </a:lnTo>
                  <a:lnTo>
                    <a:pt x="0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1" name="Freeform 59"/>
            <p:cNvSpPr>
              <a:spLocks/>
            </p:cNvSpPr>
            <p:nvPr/>
          </p:nvSpPr>
          <p:spPr bwMode="auto">
            <a:xfrm>
              <a:off x="5186" y="707"/>
              <a:ext cx="96" cy="163"/>
            </a:xfrm>
            <a:custGeom>
              <a:avLst/>
              <a:gdLst>
                <a:gd name="T0" fmla="*/ 66 w 96"/>
                <a:gd name="T1" fmla="*/ 24 h 163"/>
                <a:gd name="T2" fmla="*/ 62 w 96"/>
                <a:gd name="T3" fmla="*/ 29 h 163"/>
                <a:gd name="T4" fmla="*/ 60 w 96"/>
                <a:gd name="T5" fmla="*/ 35 h 163"/>
                <a:gd name="T6" fmla="*/ 61 w 96"/>
                <a:gd name="T7" fmla="*/ 41 h 163"/>
                <a:gd name="T8" fmla="*/ 66 w 96"/>
                <a:gd name="T9" fmla="*/ 46 h 163"/>
                <a:gd name="T10" fmla="*/ 71 w 96"/>
                <a:gd name="T11" fmla="*/ 47 h 163"/>
                <a:gd name="T12" fmla="*/ 76 w 96"/>
                <a:gd name="T13" fmla="*/ 48 h 163"/>
                <a:gd name="T14" fmla="*/ 82 w 96"/>
                <a:gd name="T15" fmla="*/ 47 h 163"/>
                <a:gd name="T16" fmla="*/ 86 w 96"/>
                <a:gd name="T17" fmla="*/ 45 h 163"/>
                <a:gd name="T18" fmla="*/ 92 w 96"/>
                <a:gd name="T19" fmla="*/ 42 h 163"/>
                <a:gd name="T20" fmla="*/ 95 w 96"/>
                <a:gd name="T21" fmla="*/ 37 h 163"/>
                <a:gd name="T22" fmla="*/ 96 w 96"/>
                <a:gd name="T23" fmla="*/ 30 h 163"/>
                <a:gd name="T24" fmla="*/ 96 w 96"/>
                <a:gd name="T25" fmla="*/ 23 h 163"/>
                <a:gd name="T26" fmla="*/ 94 w 96"/>
                <a:gd name="T27" fmla="*/ 16 h 163"/>
                <a:gd name="T28" fmla="*/ 89 w 96"/>
                <a:gd name="T29" fmla="*/ 9 h 163"/>
                <a:gd name="T30" fmla="*/ 83 w 96"/>
                <a:gd name="T31" fmla="*/ 4 h 163"/>
                <a:gd name="T32" fmla="*/ 76 w 96"/>
                <a:gd name="T33" fmla="*/ 1 h 163"/>
                <a:gd name="T34" fmla="*/ 68 w 96"/>
                <a:gd name="T35" fmla="*/ 0 h 163"/>
                <a:gd name="T36" fmla="*/ 60 w 96"/>
                <a:gd name="T37" fmla="*/ 0 h 163"/>
                <a:gd name="T38" fmla="*/ 51 w 96"/>
                <a:gd name="T39" fmla="*/ 2 h 163"/>
                <a:gd name="T40" fmla="*/ 42 w 96"/>
                <a:gd name="T41" fmla="*/ 5 h 163"/>
                <a:gd name="T42" fmla="*/ 34 w 96"/>
                <a:gd name="T43" fmla="*/ 10 h 163"/>
                <a:gd name="T44" fmla="*/ 26 w 96"/>
                <a:gd name="T45" fmla="*/ 17 h 163"/>
                <a:gd name="T46" fmla="*/ 19 w 96"/>
                <a:gd name="T47" fmla="*/ 25 h 163"/>
                <a:gd name="T48" fmla="*/ 13 w 96"/>
                <a:gd name="T49" fmla="*/ 36 h 163"/>
                <a:gd name="T50" fmla="*/ 7 w 96"/>
                <a:gd name="T51" fmla="*/ 46 h 163"/>
                <a:gd name="T52" fmla="*/ 3 w 96"/>
                <a:gd name="T53" fmla="*/ 59 h 163"/>
                <a:gd name="T54" fmla="*/ 1 w 96"/>
                <a:gd name="T55" fmla="*/ 71 h 163"/>
                <a:gd name="T56" fmla="*/ 0 w 96"/>
                <a:gd name="T57" fmla="*/ 85 h 163"/>
                <a:gd name="T58" fmla="*/ 1 w 96"/>
                <a:gd name="T59" fmla="*/ 105 h 163"/>
                <a:gd name="T60" fmla="*/ 4 w 96"/>
                <a:gd name="T61" fmla="*/ 127 h 163"/>
                <a:gd name="T62" fmla="*/ 9 w 96"/>
                <a:gd name="T63" fmla="*/ 147 h 163"/>
                <a:gd name="T64" fmla="*/ 13 w 96"/>
                <a:gd name="T65" fmla="*/ 163 h 163"/>
                <a:gd name="T66" fmla="*/ 11 w 96"/>
                <a:gd name="T67" fmla="*/ 134 h 163"/>
                <a:gd name="T68" fmla="*/ 11 w 96"/>
                <a:gd name="T69" fmla="*/ 105 h 163"/>
                <a:gd name="T70" fmla="*/ 15 w 96"/>
                <a:gd name="T71" fmla="*/ 77 h 163"/>
                <a:gd name="T72" fmla="*/ 24 w 96"/>
                <a:gd name="T73" fmla="*/ 49 h 163"/>
                <a:gd name="T74" fmla="*/ 31 w 96"/>
                <a:gd name="T75" fmla="*/ 39 h 163"/>
                <a:gd name="T76" fmla="*/ 37 w 96"/>
                <a:gd name="T77" fmla="*/ 30 h 163"/>
                <a:gd name="T78" fmla="*/ 44 w 96"/>
                <a:gd name="T79" fmla="*/ 24 h 163"/>
                <a:gd name="T80" fmla="*/ 52 w 96"/>
                <a:gd name="T81" fmla="*/ 19 h 163"/>
                <a:gd name="T82" fmla="*/ 58 w 96"/>
                <a:gd name="T83" fmla="*/ 17 h 163"/>
                <a:gd name="T84" fmla="*/ 64 w 96"/>
                <a:gd name="T85" fmla="*/ 16 h 163"/>
                <a:gd name="T86" fmla="*/ 70 w 96"/>
                <a:gd name="T87" fmla="*/ 16 h 163"/>
                <a:gd name="T88" fmla="*/ 74 w 96"/>
                <a:gd name="T89" fmla="*/ 17 h 163"/>
                <a:gd name="T90" fmla="*/ 77 w 96"/>
                <a:gd name="T91" fmla="*/ 19 h 163"/>
                <a:gd name="T92" fmla="*/ 78 w 96"/>
                <a:gd name="T93" fmla="*/ 21 h 163"/>
                <a:gd name="T94" fmla="*/ 80 w 96"/>
                <a:gd name="T95" fmla="*/ 23 h 163"/>
                <a:gd name="T96" fmla="*/ 78 w 96"/>
                <a:gd name="T97" fmla="*/ 25 h 163"/>
                <a:gd name="T98" fmla="*/ 76 w 96"/>
                <a:gd name="T99" fmla="*/ 23 h 163"/>
                <a:gd name="T100" fmla="*/ 73 w 96"/>
                <a:gd name="T101" fmla="*/ 22 h 163"/>
                <a:gd name="T102" fmla="*/ 70 w 96"/>
                <a:gd name="T103" fmla="*/ 23 h 163"/>
                <a:gd name="T104" fmla="*/ 66 w 96"/>
                <a:gd name="T105" fmla="*/ 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163">
                  <a:moveTo>
                    <a:pt x="66" y="24"/>
                  </a:moveTo>
                  <a:lnTo>
                    <a:pt x="62" y="29"/>
                  </a:lnTo>
                  <a:lnTo>
                    <a:pt x="60" y="35"/>
                  </a:lnTo>
                  <a:lnTo>
                    <a:pt x="61" y="41"/>
                  </a:lnTo>
                  <a:lnTo>
                    <a:pt x="66" y="46"/>
                  </a:lnTo>
                  <a:lnTo>
                    <a:pt x="71" y="47"/>
                  </a:lnTo>
                  <a:lnTo>
                    <a:pt x="76" y="48"/>
                  </a:lnTo>
                  <a:lnTo>
                    <a:pt x="82" y="47"/>
                  </a:lnTo>
                  <a:lnTo>
                    <a:pt x="86" y="45"/>
                  </a:lnTo>
                  <a:lnTo>
                    <a:pt x="92" y="42"/>
                  </a:lnTo>
                  <a:lnTo>
                    <a:pt x="95" y="37"/>
                  </a:lnTo>
                  <a:lnTo>
                    <a:pt x="96" y="30"/>
                  </a:lnTo>
                  <a:lnTo>
                    <a:pt x="96" y="23"/>
                  </a:lnTo>
                  <a:lnTo>
                    <a:pt x="94" y="16"/>
                  </a:lnTo>
                  <a:lnTo>
                    <a:pt x="89" y="9"/>
                  </a:lnTo>
                  <a:lnTo>
                    <a:pt x="83" y="4"/>
                  </a:lnTo>
                  <a:lnTo>
                    <a:pt x="76" y="1"/>
                  </a:lnTo>
                  <a:lnTo>
                    <a:pt x="68" y="0"/>
                  </a:lnTo>
                  <a:lnTo>
                    <a:pt x="60" y="0"/>
                  </a:lnTo>
                  <a:lnTo>
                    <a:pt x="51" y="2"/>
                  </a:lnTo>
                  <a:lnTo>
                    <a:pt x="42" y="5"/>
                  </a:lnTo>
                  <a:lnTo>
                    <a:pt x="34" y="10"/>
                  </a:lnTo>
                  <a:lnTo>
                    <a:pt x="26" y="17"/>
                  </a:lnTo>
                  <a:lnTo>
                    <a:pt x="19" y="25"/>
                  </a:lnTo>
                  <a:lnTo>
                    <a:pt x="13" y="36"/>
                  </a:lnTo>
                  <a:lnTo>
                    <a:pt x="7" y="46"/>
                  </a:lnTo>
                  <a:lnTo>
                    <a:pt x="3" y="59"/>
                  </a:lnTo>
                  <a:lnTo>
                    <a:pt x="1" y="71"/>
                  </a:lnTo>
                  <a:lnTo>
                    <a:pt x="0" y="85"/>
                  </a:lnTo>
                  <a:lnTo>
                    <a:pt x="1" y="105"/>
                  </a:lnTo>
                  <a:lnTo>
                    <a:pt x="4" y="127"/>
                  </a:lnTo>
                  <a:lnTo>
                    <a:pt x="9" y="147"/>
                  </a:lnTo>
                  <a:lnTo>
                    <a:pt x="13" y="163"/>
                  </a:lnTo>
                  <a:lnTo>
                    <a:pt x="11" y="134"/>
                  </a:lnTo>
                  <a:lnTo>
                    <a:pt x="11" y="105"/>
                  </a:lnTo>
                  <a:lnTo>
                    <a:pt x="15" y="77"/>
                  </a:lnTo>
                  <a:lnTo>
                    <a:pt x="24" y="49"/>
                  </a:lnTo>
                  <a:lnTo>
                    <a:pt x="31" y="39"/>
                  </a:lnTo>
                  <a:lnTo>
                    <a:pt x="37" y="30"/>
                  </a:lnTo>
                  <a:lnTo>
                    <a:pt x="44" y="24"/>
                  </a:lnTo>
                  <a:lnTo>
                    <a:pt x="52" y="19"/>
                  </a:lnTo>
                  <a:lnTo>
                    <a:pt x="58" y="17"/>
                  </a:lnTo>
                  <a:lnTo>
                    <a:pt x="64" y="16"/>
                  </a:lnTo>
                  <a:lnTo>
                    <a:pt x="70" y="16"/>
                  </a:lnTo>
                  <a:lnTo>
                    <a:pt x="74" y="17"/>
                  </a:lnTo>
                  <a:lnTo>
                    <a:pt x="77" y="19"/>
                  </a:lnTo>
                  <a:lnTo>
                    <a:pt x="78" y="21"/>
                  </a:lnTo>
                  <a:lnTo>
                    <a:pt x="80" y="23"/>
                  </a:lnTo>
                  <a:lnTo>
                    <a:pt x="78" y="25"/>
                  </a:lnTo>
                  <a:lnTo>
                    <a:pt x="76" y="23"/>
                  </a:lnTo>
                  <a:lnTo>
                    <a:pt x="73" y="22"/>
                  </a:lnTo>
                  <a:lnTo>
                    <a:pt x="70" y="23"/>
                  </a:lnTo>
                  <a:lnTo>
                    <a:pt x="66" y="2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2" name="Freeform 60"/>
            <p:cNvSpPr>
              <a:spLocks/>
            </p:cNvSpPr>
            <p:nvPr/>
          </p:nvSpPr>
          <p:spPr bwMode="auto">
            <a:xfrm>
              <a:off x="263" y="3771"/>
              <a:ext cx="186" cy="93"/>
            </a:xfrm>
            <a:custGeom>
              <a:avLst/>
              <a:gdLst>
                <a:gd name="T0" fmla="*/ 18 w 186"/>
                <a:gd name="T1" fmla="*/ 16 h 93"/>
                <a:gd name="T2" fmla="*/ 21 w 186"/>
                <a:gd name="T3" fmla="*/ 10 h 93"/>
                <a:gd name="T4" fmla="*/ 21 w 186"/>
                <a:gd name="T5" fmla="*/ 4 h 93"/>
                <a:gd name="T6" fmla="*/ 16 w 186"/>
                <a:gd name="T7" fmla="*/ 0 h 93"/>
                <a:gd name="T8" fmla="*/ 9 w 186"/>
                <a:gd name="T9" fmla="*/ 2 h 93"/>
                <a:gd name="T10" fmla="*/ 1 w 186"/>
                <a:gd name="T11" fmla="*/ 12 h 93"/>
                <a:gd name="T12" fmla="*/ 0 w 186"/>
                <a:gd name="T13" fmla="*/ 27 h 93"/>
                <a:gd name="T14" fmla="*/ 3 w 186"/>
                <a:gd name="T15" fmla="*/ 44 h 93"/>
                <a:gd name="T16" fmla="*/ 9 w 186"/>
                <a:gd name="T17" fmla="*/ 57 h 93"/>
                <a:gd name="T18" fmla="*/ 13 w 186"/>
                <a:gd name="T19" fmla="*/ 64 h 93"/>
                <a:gd name="T20" fmla="*/ 21 w 186"/>
                <a:gd name="T21" fmla="*/ 69 h 93"/>
                <a:gd name="T22" fmla="*/ 30 w 186"/>
                <a:gd name="T23" fmla="*/ 75 h 93"/>
                <a:gd name="T24" fmla="*/ 42 w 186"/>
                <a:gd name="T25" fmla="*/ 82 h 93"/>
                <a:gd name="T26" fmla="*/ 54 w 186"/>
                <a:gd name="T27" fmla="*/ 87 h 93"/>
                <a:gd name="T28" fmla="*/ 67 w 186"/>
                <a:gd name="T29" fmla="*/ 90 h 93"/>
                <a:gd name="T30" fmla="*/ 81 w 186"/>
                <a:gd name="T31" fmla="*/ 93 h 93"/>
                <a:gd name="T32" fmla="*/ 94 w 186"/>
                <a:gd name="T33" fmla="*/ 93 h 93"/>
                <a:gd name="T34" fmla="*/ 110 w 186"/>
                <a:gd name="T35" fmla="*/ 91 h 93"/>
                <a:gd name="T36" fmla="*/ 124 w 186"/>
                <a:gd name="T37" fmla="*/ 87 h 93"/>
                <a:gd name="T38" fmla="*/ 137 w 186"/>
                <a:gd name="T39" fmla="*/ 81 h 93"/>
                <a:gd name="T40" fmla="*/ 150 w 186"/>
                <a:gd name="T41" fmla="*/ 73 h 93"/>
                <a:gd name="T42" fmla="*/ 160 w 186"/>
                <a:gd name="T43" fmla="*/ 66 h 93"/>
                <a:gd name="T44" fmla="*/ 170 w 186"/>
                <a:gd name="T45" fmla="*/ 57 h 93"/>
                <a:gd name="T46" fmla="*/ 178 w 186"/>
                <a:gd name="T47" fmla="*/ 49 h 93"/>
                <a:gd name="T48" fmla="*/ 185 w 186"/>
                <a:gd name="T49" fmla="*/ 41 h 93"/>
                <a:gd name="T50" fmla="*/ 186 w 186"/>
                <a:gd name="T51" fmla="*/ 38 h 93"/>
                <a:gd name="T52" fmla="*/ 186 w 186"/>
                <a:gd name="T53" fmla="*/ 32 h 93"/>
                <a:gd name="T54" fmla="*/ 184 w 186"/>
                <a:gd name="T55" fmla="*/ 30 h 93"/>
                <a:gd name="T56" fmla="*/ 178 w 186"/>
                <a:gd name="T57" fmla="*/ 33 h 93"/>
                <a:gd name="T58" fmla="*/ 174 w 186"/>
                <a:gd name="T59" fmla="*/ 39 h 93"/>
                <a:gd name="T60" fmla="*/ 167 w 186"/>
                <a:gd name="T61" fmla="*/ 46 h 93"/>
                <a:gd name="T62" fmla="*/ 157 w 186"/>
                <a:gd name="T63" fmla="*/ 54 h 93"/>
                <a:gd name="T64" fmla="*/ 146 w 186"/>
                <a:gd name="T65" fmla="*/ 64 h 93"/>
                <a:gd name="T66" fmla="*/ 132 w 186"/>
                <a:gd name="T67" fmla="*/ 72 h 93"/>
                <a:gd name="T68" fmla="*/ 115 w 186"/>
                <a:gd name="T69" fmla="*/ 78 h 93"/>
                <a:gd name="T70" fmla="*/ 97 w 186"/>
                <a:gd name="T71" fmla="*/ 83 h 93"/>
                <a:gd name="T72" fmla="*/ 76 w 186"/>
                <a:gd name="T73" fmla="*/ 82 h 93"/>
                <a:gd name="T74" fmla="*/ 56 w 186"/>
                <a:gd name="T75" fmla="*/ 76 h 93"/>
                <a:gd name="T76" fmla="*/ 42 w 186"/>
                <a:gd name="T77" fmla="*/ 69 h 93"/>
                <a:gd name="T78" fmla="*/ 30 w 186"/>
                <a:gd name="T79" fmla="*/ 60 h 93"/>
                <a:gd name="T80" fmla="*/ 22 w 186"/>
                <a:gd name="T81" fmla="*/ 49 h 93"/>
                <a:gd name="T82" fmla="*/ 16 w 186"/>
                <a:gd name="T83" fmla="*/ 39 h 93"/>
                <a:gd name="T84" fmla="*/ 14 w 186"/>
                <a:gd name="T85" fmla="*/ 29 h 93"/>
                <a:gd name="T86" fmla="*/ 15 w 186"/>
                <a:gd name="T87" fmla="*/ 21 h 93"/>
                <a:gd name="T88" fmla="*/ 18 w 186"/>
                <a:gd name="T8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93">
                  <a:moveTo>
                    <a:pt x="18" y="16"/>
                  </a:moveTo>
                  <a:lnTo>
                    <a:pt x="21" y="10"/>
                  </a:lnTo>
                  <a:lnTo>
                    <a:pt x="21" y="4"/>
                  </a:lnTo>
                  <a:lnTo>
                    <a:pt x="16" y="0"/>
                  </a:lnTo>
                  <a:lnTo>
                    <a:pt x="9" y="2"/>
                  </a:lnTo>
                  <a:lnTo>
                    <a:pt x="1" y="12"/>
                  </a:lnTo>
                  <a:lnTo>
                    <a:pt x="0" y="27"/>
                  </a:lnTo>
                  <a:lnTo>
                    <a:pt x="3" y="44"/>
                  </a:lnTo>
                  <a:lnTo>
                    <a:pt x="9" y="57"/>
                  </a:lnTo>
                  <a:lnTo>
                    <a:pt x="13" y="64"/>
                  </a:lnTo>
                  <a:lnTo>
                    <a:pt x="21" y="69"/>
                  </a:lnTo>
                  <a:lnTo>
                    <a:pt x="30" y="75"/>
                  </a:lnTo>
                  <a:lnTo>
                    <a:pt x="42" y="82"/>
                  </a:lnTo>
                  <a:lnTo>
                    <a:pt x="54" y="87"/>
                  </a:lnTo>
                  <a:lnTo>
                    <a:pt x="67" y="90"/>
                  </a:lnTo>
                  <a:lnTo>
                    <a:pt x="81" y="93"/>
                  </a:lnTo>
                  <a:lnTo>
                    <a:pt x="94" y="93"/>
                  </a:lnTo>
                  <a:lnTo>
                    <a:pt x="110" y="91"/>
                  </a:lnTo>
                  <a:lnTo>
                    <a:pt x="124" y="87"/>
                  </a:lnTo>
                  <a:lnTo>
                    <a:pt x="137" y="81"/>
                  </a:lnTo>
                  <a:lnTo>
                    <a:pt x="150" y="73"/>
                  </a:lnTo>
                  <a:lnTo>
                    <a:pt x="160" y="66"/>
                  </a:lnTo>
                  <a:lnTo>
                    <a:pt x="170" y="57"/>
                  </a:lnTo>
                  <a:lnTo>
                    <a:pt x="178" y="49"/>
                  </a:lnTo>
                  <a:lnTo>
                    <a:pt x="185" y="41"/>
                  </a:lnTo>
                  <a:lnTo>
                    <a:pt x="186" y="38"/>
                  </a:lnTo>
                  <a:lnTo>
                    <a:pt x="186" y="32"/>
                  </a:lnTo>
                  <a:lnTo>
                    <a:pt x="184" y="30"/>
                  </a:lnTo>
                  <a:lnTo>
                    <a:pt x="178" y="33"/>
                  </a:lnTo>
                  <a:lnTo>
                    <a:pt x="174" y="39"/>
                  </a:lnTo>
                  <a:lnTo>
                    <a:pt x="167" y="46"/>
                  </a:lnTo>
                  <a:lnTo>
                    <a:pt x="157" y="54"/>
                  </a:lnTo>
                  <a:lnTo>
                    <a:pt x="146" y="64"/>
                  </a:lnTo>
                  <a:lnTo>
                    <a:pt x="132" y="72"/>
                  </a:lnTo>
                  <a:lnTo>
                    <a:pt x="115" y="78"/>
                  </a:lnTo>
                  <a:lnTo>
                    <a:pt x="97" y="83"/>
                  </a:lnTo>
                  <a:lnTo>
                    <a:pt x="76" y="82"/>
                  </a:lnTo>
                  <a:lnTo>
                    <a:pt x="56" y="76"/>
                  </a:lnTo>
                  <a:lnTo>
                    <a:pt x="42" y="69"/>
                  </a:lnTo>
                  <a:lnTo>
                    <a:pt x="30" y="60"/>
                  </a:lnTo>
                  <a:lnTo>
                    <a:pt x="22" y="49"/>
                  </a:lnTo>
                  <a:lnTo>
                    <a:pt x="16" y="39"/>
                  </a:lnTo>
                  <a:lnTo>
                    <a:pt x="14" y="29"/>
                  </a:lnTo>
                  <a:lnTo>
                    <a:pt x="15" y="21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3" name="Freeform 61"/>
            <p:cNvSpPr>
              <a:spLocks/>
            </p:cNvSpPr>
            <p:nvPr/>
          </p:nvSpPr>
          <p:spPr bwMode="auto">
            <a:xfrm>
              <a:off x="404" y="3537"/>
              <a:ext cx="346" cy="328"/>
            </a:xfrm>
            <a:custGeom>
              <a:avLst/>
              <a:gdLst>
                <a:gd name="T0" fmla="*/ 148 w 346"/>
                <a:gd name="T1" fmla="*/ 188 h 328"/>
                <a:gd name="T2" fmla="*/ 135 w 346"/>
                <a:gd name="T3" fmla="*/ 176 h 328"/>
                <a:gd name="T4" fmla="*/ 119 w 346"/>
                <a:gd name="T5" fmla="*/ 164 h 328"/>
                <a:gd name="T6" fmla="*/ 103 w 346"/>
                <a:gd name="T7" fmla="*/ 153 h 328"/>
                <a:gd name="T8" fmla="*/ 85 w 346"/>
                <a:gd name="T9" fmla="*/ 143 h 328"/>
                <a:gd name="T10" fmla="*/ 65 w 346"/>
                <a:gd name="T11" fmla="*/ 133 h 328"/>
                <a:gd name="T12" fmla="*/ 44 w 346"/>
                <a:gd name="T13" fmla="*/ 126 h 328"/>
                <a:gd name="T14" fmla="*/ 23 w 346"/>
                <a:gd name="T15" fmla="*/ 121 h 328"/>
                <a:gd name="T16" fmla="*/ 0 w 346"/>
                <a:gd name="T17" fmla="*/ 117 h 328"/>
                <a:gd name="T18" fmla="*/ 0 w 346"/>
                <a:gd name="T19" fmla="*/ 0 h 328"/>
                <a:gd name="T20" fmla="*/ 31 w 346"/>
                <a:gd name="T21" fmla="*/ 0 h 328"/>
                <a:gd name="T22" fmla="*/ 31 w 346"/>
                <a:gd name="T23" fmla="*/ 88 h 328"/>
                <a:gd name="T24" fmla="*/ 54 w 346"/>
                <a:gd name="T25" fmla="*/ 94 h 328"/>
                <a:gd name="T26" fmla="*/ 76 w 346"/>
                <a:gd name="T27" fmla="*/ 102 h 328"/>
                <a:gd name="T28" fmla="*/ 96 w 346"/>
                <a:gd name="T29" fmla="*/ 111 h 328"/>
                <a:gd name="T30" fmla="*/ 114 w 346"/>
                <a:gd name="T31" fmla="*/ 121 h 328"/>
                <a:gd name="T32" fmla="*/ 131 w 346"/>
                <a:gd name="T33" fmla="*/ 130 h 328"/>
                <a:gd name="T34" fmla="*/ 146 w 346"/>
                <a:gd name="T35" fmla="*/ 140 h 328"/>
                <a:gd name="T36" fmla="*/ 162 w 346"/>
                <a:gd name="T37" fmla="*/ 152 h 328"/>
                <a:gd name="T38" fmla="*/ 175 w 346"/>
                <a:gd name="T39" fmla="*/ 162 h 328"/>
                <a:gd name="T40" fmla="*/ 186 w 346"/>
                <a:gd name="T41" fmla="*/ 175 h 328"/>
                <a:gd name="T42" fmla="*/ 197 w 346"/>
                <a:gd name="T43" fmla="*/ 189 h 328"/>
                <a:gd name="T44" fmla="*/ 208 w 346"/>
                <a:gd name="T45" fmla="*/ 203 h 328"/>
                <a:gd name="T46" fmla="*/ 219 w 346"/>
                <a:gd name="T47" fmla="*/ 219 h 328"/>
                <a:gd name="T48" fmla="*/ 229 w 346"/>
                <a:gd name="T49" fmla="*/ 237 h 328"/>
                <a:gd name="T50" fmla="*/ 238 w 346"/>
                <a:gd name="T51" fmla="*/ 256 h 328"/>
                <a:gd name="T52" fmla="*/ 247 w 346"/>
                <a:gd name="T53" fmla="*/ 276 h 328"/>
                <a:gd name="T54" fmla="*/ 254 w 346"/>
                <a:gd name="T55" fmla="*/ 299 h 328"/>
                <a:gd name="T56" fmla="*/ 346 w 346"/>
                <a:gd name="T57" fmla="*/ 299 h 328"/>
                <a:gd name="T58" fmla="*/ 346 w 346"/>
                <a:gd name="T59" fmla="*/ 328 h 328"/>
                <a:gd name="T60" fmla="*/ 221 w 346"/>
                <a:gd name="T61" fmla="*/ 328 h 328"/>
                <a:gd name="T62" fmla="*/ 218 w 346"/>
                <a:gd name="T63" fmla="*/ 306 h 328"/>
                <a:gd name="T64" fmla="*/ 213 w 346"/>
                <a:gd name="T65" fmla="*/ 285 h 328"/>
                <a:gd name="T66" fmla="*/ 205 w 346"/>
                <a:gd name="T67" fmla="*/ 265 h 328"/>
                <a:gd name="T68" fmla="*/ 195 w 346"/>
                <a:gd name="T69" fmla="*/ 247 h 328"/>
                <a:gd name="T70" fmla="*/ 185 w 346"/>
                <a:gd name="T71" fmla="*/ 231 h 328"/>
                <a:gd name="T72" fmla="*/ 173 w 346"/>
                <a:gd name="T73" fmla="*/ 215 h 328"/>
                <a:gd name="T74" fmla="*/ 160 w 346"/>
                <a:gd name="T75" fmla="*/ 200 h 328"/>
                <a:gd name="T76" fmla="*/ 148 w 346"/>
                <a:gd name="T77" fmla="*/ 18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6" h="328">
                  <a:moveTo>
                    <a:pt x="148" y="188"/>
                  </a:moveTo>
                  <a:lnTo>
                    <a:pt x="135" y="176"/>
                  </a:lnTo>
                  <a:lnTo>
                    <a:pt x="119" y="164"/>
                  </a:lnTo>
                  <a:lnTo>
                    <a:pt x="103" y="153"/>
                  </a:lnTo>
                  <a:lnTo>
                    <a:pt x="85" y="143"/>
                  </a:lnTo>
                  <a:lnTo>
                    <a:pt x="65" y="133"/>
                  </a:lnTo>
                  <a:lnTo>
                    <a:pt x="44" y="126"/>
                  </a:lnTo>
                  <a:lnTo>
                    <a:pt x="23" y="121"/>
                  </a:lnTo>
                  <a:lnTo>
                    <a:pt x="0" y="117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88"/>
                  </a:lnTo>
                  <a:lnTo>
                    <a:pt x="54" y="94"/>
                  </a:lnTo>
                  <a:lnTo>
                    <a:pt x="76" y="102"/>
                  </a:lnTo>
                  <a:lnTo>
                    <a:pt x="96" y="111"/>
                  </a:lnTo>
                  <a:lnTo>
                    <a:pt x="114" y="121"/>
                  </a:lnTo>
                  <a:lnTo>
                    <a:pt x="131" y="130"/>
                  </a:lnTo>
                  <a:lnTo>
                    <a:pt x="146" y="140"/>
                  </a:lnTo>
                  <a:lnTo>
                    <a:pt x="162" y="152"/>
                  </a:lnTo>
                  <a:lnTo>
                    <a:pt x="175" y="162"/>
                  </a:lnTo>
                  <a:lnTo>
                    <a:pt x="186" y="175"/>
                  </a:lnTo>
                  <a:lnTo>
                    <a:pt x="197" y="189"/>
                  </a:lnTo>
                  <a:lnTo>
                    <a:pt x="208" y="203"/>
                  </a:lnTo>
                  <a:lnTo>
                    <a:pt x="219" y="219"/>
                  </a:lnTo>
                  <a:lnTo>
                    <a:pt x="229" y="237"/>
                  </a:lnTo>
                  <a:lnTo>
                    <a:pt x="238" y="256"/>
                  </a:lnTo>
                  <a:lnTo>
                    <a:pt x="247" y="276"/>
                  </a:lnTo>
                  <a:lnTo>
                    <a:pt x="254" y="299"/>
                  </a:lnTo>
                  <a:lnTo>
                    <a:pt x="346" y="299"/>
                  </a:lnTo>
                  <a:lnTo>
                    <a:pt x="346" y="328"/>
                  </a:lnTo>
                  <a:lnTo>
                    <a:pt x="221" y="328"/>
                  </a:lnTo>
                  <a:lnTo>
                    <a:pt x="218" y="306"/>
                  </a:lnTo>
                  <a:lnTo>
                    <a:pt x="213" y="285"/>
                  </a:lnTo>
                  <a:lnTo>
                    <a:pt x="205" y="265"/>
                  </a:lnTo>
                  <a:lnTo>
                    <a:pt x="195" y="247"/>
                  </a:lnTo>
                  <a:lnTo>
                    <a:pt x="185" y="231"/>
                  </a:lnTo>
                  <a:lnTo>
                    <a:pt x="173" y="215"/>
                  </a:lnTo>
                  <a:lnTo>
                    <a:pt x="160" y="200"/>
                  </a:lnTo>
                  <a:lnTo>
                    <a:pt x="148" y="18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4" name="Freeform 62"/>
            <p:cNvSpPr>
              <a:spLocks/>
            </p:cNvSpPr>
            <p:nvPr/>
          </p:nvSpPr>
          <p:spPr bwMode="auto">
            <a:xfrm>
              <a:off x="305" y="3537"/>
              <a:ext cx="445" cy="422"/>
            </a:xfrm>
            <a:custGeom>
              <a:avLst/>
              <a:gdLst>
                <a:gd name="T0" fmla="*/ 235 w 445"/>
                <a:gd name="T1" fmla="*/ 409 h 422"/>
                <a:gd name="T2" fmla="*/ 236 w 445"/>
                <a:gd name="T3" fmla="*/ 388 h 422"/>
                <a:gd name="T4" fmla="*/ 234 w 445"/>
                <a:gd name="T5" fmla="*/ 366 h 422"/>
                <a:gd name="T6" fmla="*/ 231 w 445"/>
                <a:gd name="T7" fmla="*/ 344 h 422"/>
                <a:gd name="T8" fmla="*/ 225 w 445"/>
                <a:gd name="T9" fmla="*/ 323 h 422"/>
                <a:gd name="T10" fmla="*/ 216 w 445"/>
                <a:gd name="T11" fmla="*/ 302 h 422"/>
                <a:gd name="T12" fmla="*/ 206 w 445"/>
                <a:gd name="T13" fmla="*/ 283 h 422"/>
                <a:gd name="T14" fmla="*/ 194 w 445"/>
                <a:gd name="T15" fmla="*/ 265 h 422"/>
                <a:gd name="T16" fmla="*/ 181 w 445"/>
                <a:gd name="T17" fmla="*/ 251 h 422"/>
                <a:gd name="T18" fmla="*/ 165 w 445"/>
                <a:gd name="T19" fmla="*/ 238 h 422"/>
                <a:gd name="T20" fmla="*/ 146 w 445"/>
                <a:gd name="T21" fmla="*/ 226 h 422"/>
                <a:gd name="T22" fmla="*/ 126 w 445"/>
                <a:gd name="T23" fmla="*/ 217 h 422"/>
                <a:gd name="T24" fmla="*/ 104 w 445"/>
                <a:gd name="T25" fmla="*/ 209 h 422"/>
                <a:gd name="T26" fmla="*/ 82 w 445"/>
                <a:gd name="T27" fmla="*/ 203 h 422"/>
                <a:gd name="T28" fmla="*/ 59 w 445"/>
                <a:gd name="T29" fmla="*/ 199 h 422"/>
                <a:gd name="T30" fmla="*/ 35 w 445"/>
                <a:gd name="T31" fmla="*/ 198 h 422"/>
                <a:gd name="T32" fmla="*/ 13 w 445"/>
                <a:gd name="T33" fmla="*/ 199 h 422"/>
                <a:gd name="T34" fmla="*/ 0 w 445"/>
                <a:gd name="T35" fmla="*/ 199 h 422"/>
                <a:gd name="T36" fmla="*/ 0 w 445"/>
                <a:gd name="T37" fmla="*/ 0 h 422"/>
                <a:gd name="T38" fmla="*/ 13 w 445"/>
                <a:gd name="T39" fmla="*/ 0 h 422"/>
                <a:gd name="T40" fmla="*/ 13 w 445"/>
                <a:gd name="T41" fmla="*/ 185 h 422"/>
                <a:gd name="T42" fmla="*/ 37 w 445"/>
                <a:gd name="T43" fmla="*/ 183 h 422"/>
                <a:gd name="T44" fmla="*/ 61 w 445"/>
                <a:gd name="T45" fmla="*/ 186 h 422"/>
                <a:gd name="T46" fmla="*/ 85 w 445"/>
                <a:gd name="T47" fmla="*/ 190 h 422"/>
                <a:gd name="T48" fmla="*/ 110 w 445"/>
                <a:gd name="T49" fmla="*/ 197 h 422"/>
                <a:gd name="T50" fmla="*/ 132 w 445"/>
                <a:gd name="T51" fmla="*/ 205 h 422"/>
                <a:gd name="T52" fmla="*/ 153 w 445"/>
                <a:gd name="T53" fmla="*/ 216 h 422"/>
                <a:gd name="T54" fmla="*/ 173 w 445"/>
                <a:gd name="T55" fmla="*/ 228 h 422"/>
                <a:gd name="T56" fmla="*/ 190 w 445"/>
                <a:gd name="T57" fmla="*/ 241 h 422"/>
                <a:gd name="T58" fmla="*/ 204 w 445"/>
                <a:gd name="T59" fmla="*/ 257 h 422"/>
                <a:gd name="T60" fmla="*/ 217 w 445"/>
                <a:gd name="T61" fmla="*/ 276 h 422"/>
                <a:gd name="T62" fmla="*/ 228 w 445"/>
                <a:gd name="T63" fmla="*/ 296 h 422"/>
                <a:gd name="T64" fmla="*/ 237 w 445"/>
                <a:gd name="T65" fmla="*/ 318 h 422"/>
                <a:gd name="T66" fmla="*/ 245 w 445"/>
                <a:gd name="T67" fmla="*/ 341 h 422"/>
                <a:gd name="T68" fmla="*/ 249 w 445"/>
                <a:gd name="T69" fmla="*/ 364 h 422"/>
                <a:gd name="T70" fmla="*/ 252 w 445"/>
                <a:gd name="T71" fmla="*/ 387 h 422"/>
                <a:gd name="T72" fmla="*/ 251 w 445"/>
                <a:gd name="T73" fmla="*/ 409 h 422"/>
                <a:gd name="T74" fmla="*/ 445 w 445"/>
                <a:gd name="T75" fmla="*/ 409 h 422"/>
                <a:gd name="T76" fmla="*/ 445 w 445"/>
                <a:gd name="T77" fmla="*/ 422 h 422"/>
                <a:gd name="T78" fmla="*/ 235 w 445"/>
                <a:gd name="T79" fmla="*/ 422 h 422"/>
                <a:gd name="T80" fmla="*/ 235 w 445"/>
                <a:gd name="T81" fmla="*/ 40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422">
                  <a:moveTo>
                    <a:pt x="235" y="409"/>
                  </a:moveTo>
                  <a:lnTo>
                    <a:pt x="236" y="388"/>
                  </a:lnTo>
                  <a:lnTo>
                    <a:pt x="234" y="366"/>
                  </a:lnTo>
                  <a:lnTo>
                    <a:pt x="231" y="344"/>
                  </a:lnTo>
                  <a:lnTo>
                    <a:pt x="225" y="323"/>
                  </a:lnTo>
                  <a:lnTo>
                    <a:pt x="216" y="302"/>
                  </a:lnTo>
                  <a:lnTo>
                    <a:pt x="206" y="283"/>
                  </a:lnTo>
                  <a:lnTo>
                    <a:pt x="194" y="265"/>
                  </a:lnTo>
                  <a:lnTo>
                    <a:pt x="181" y="251"/>
                  </a:lnTo>
                  <a:lnTo>
                    <a:pt x="165" y="238"/>
                  </a:lnTo>
                  <a:lnTo>
                    <a:pt x="146" y="226"/>
                  </a:lnTo>
                  <a:lnTo>
                    <a:pt x="126" y="217"/>
                  </a:lnTo>
                  <a:lnTo>
                    <a:pt x="104" y="209"/>
                  </a:lnTo>
                  <a:lnTo>
                    <a:pt x="82" y="203"/>
                  </a:lnTo>
                  <a:lnTo>
                    <a:pt x="59" y="199"/>
                  </a:lnTo>
                  <a:lnTo>
                    <a:pt x="35" y="198"/>
                  </a:lnTo>
                  <a:lnTo>
                    <a:pt x="13" y="199"/>
                  </a:lnTo>
                  <a:lnTo>
                    <a:pt x="0" y="199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85"/>
                  </a:lnTo>
                  <a:lnTo>
                    <a:pt x="37" y="183"/>
                  </a:lnTo>
                  <a:lnTo>
                    <a:pt x="61" y="186"/>
                  </a:lnTo>
                  <a:lnTo>
                    <a:pt x="85" y="190"/>
                  </a:lnTo>
                  <a:lnTo>
                    <a:pt x="110" y="197"/>
                  </a:lnTo>
                  <a:lnTo>
                    <a:pt x="132" y="205"/>
                  </a:lnTo>
                  <a:lnTo>
                    <a:pt x="153" y="216"/>
                  </a:lnTo>
                  <a:lnTo>
                    <a:pt x="173" y="228"/>
                  </a:lnTo>
                  <a:lnTo>
                    <a:pt x="190" y="241"/>
                  </a:lnTo>
                  <a:lnTo>
                    <a:pt x="204" y="257"/>
                  </a:lnTo>
                  <a:lnTo>
                    <a:pt x="217" y="276"/>
                  </a:lnTo>
                  <a:lnTo>
                    <a:pt x="228" y="296"/>
                  </a:lnTo>
                  <a:lnTo>
                    <a:pt x="237" y="318"/>
                  </a:lnTo>
                  <a:lnTo>
                    <a:pt x="245" y="341"/>
                  </a:lnTo>
                  <a:lnTo>
                    <a:pt x="249" y="364"/>
                  </a:lnTo>
                  <a:lnTo>
                    <a:pt x="252" y="387"/>
                  </a:lnTo>
                  <a:lnTo>
                    <a:pt x="251" y="409"/>
                  </a:lnTo>
                  <a:lnTo>
                    <a:pt x="445" y="409"/>
                  </a:lnTo>
                  <a:lnTo>
                    <a:pt x="445" y="422"/>
                  </a:lnTo>
                  <a:lnTo>
                    <a:pt x="235" y="422"/>
                  </a:lnTo>
                  <a:lnTo>
                    <a:pt x="235" y="409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5" name="Freeform 63"/>
            <p:cNvSpPr>
              <a:spLocks/>
            </p:cNvSpPr>
            <p:nvPr/>
          </p:nvSpPr>
          <p:spPr bwMode="auto">
            <a:xfrm>
              <a:off x="452" y="3537"/>
              <a:ext cx="298" cy="282"/>
            </a:xfrm>
            <a:custGeom>
              <a:avLst/>
              <a:gdLst>
                <a:gd name="T0" fmla="*/ 137 w 298"/>
                <a:gd name="T1" fmla="*/ 144 h 282"/>
                <a:gd name="T2" fmla="*/ 127 w 298"/>
                <a:gd name="T3" fmla="*/ 135 h 282"/>
                <a:gd name="T4" fmla="*/ 115 w 298"/>
                <a:gd name="T5" fmla="*/ 126 h 282"/>
                <a:gd name="T6" fmla="*/ 100 w 298"/>
                <a:gd name="T7" fmla="*/ 114 h 282"/>
                <a:gd name="T8" fmla="*/ 84 w 298"/>
                <a:gd name="T9" fmla="*/ 104 h 282"/>
                <a:gd name="T10" fmla="*/ 66 w 298"/>
                <a:gd name="T11" fmla="*/ 94 h 282"/>
                <a:gd name="T12" fmla="*/ 48 w 298"/>
                <a:gd name="T13" fmla="*/ 85 h 282"/>
                <a:gd name="T14" fmla="*/ 29 w 298"/>
                <a:gd name="T15" fmla="*/ 79 h 282"/>
                <a:gd name="T16" fmla="*/ 12 w 298"/>
                <a:gd name="T17" fmla="*/ 74 h 282"/>
                <a:gd name="T18" fmla="*/ 12 w 298"/>
                <a:gd name="T19" fmla="*/ 74 h 282"/>
                <a:gd name="T20" fmla="*/ 0 w 298"/>
                <a:gd name="T21" fmla="*/ 74 h 282"/>
                <a:gd name="T22" fmla="*/ 0 w 298"/>
                <a:gd name="T23" fmla="*/ 0 h 282"/>
                <a:gd name="T24" fmla="*/ 14 w 298"/>
                <a:gd name="T25" fmla="*/ 0 h 282"/>
                <a:gd name="T26" fmla="*/ 14 w 298"/>
                <a:gd name="T27" fmla="*/ 64 h 282"/>
                <a:gd name="T28" fmla="*/ 33 w 298"/>
                <a:gd name="T29" fmla="*/ 68 h 282"/>
                <a:gd name="T30" fmla="*/ 53 w 298"/>
                <a:gd name="T31" fmla="*/ 74 h 282"/>
                <a:gd name="T32" fmla="*/ 71 w 298"/>
                <a:gd name="T33" fmla="*/ 84 h 282"/>
                <a:gd name="T34" fmla="*/ 90 w 298"/>
                <a:gd name="T35" fmla="*/ 94 h 282"/>
                <a:gd name="T36" fmla="*/ 107 w 298"/>
                <a:gd name="T37" fmla="*/ 105 h 282"/>
                <a:gd name="T38" fmla="*/ 122 w 298"/>
                <a:gd name="T39" fmla="*/ 116 h 282"/>
                <a:gd name="T40" fmla="*/ 136 w 298"/>
                <a:gd name="T41" fmla="*/ 127 h 282"/>
                <a:gd name="T42" fmla="*/ 146 w 298"/>
                <a:gd name="T43" fmla="*/ 135 h 282"/>
                <a:gd name="T44" fmla="*/ 156 w 298"/>
                <a:gd name="T45" fmla="*/ 144 h 282"/>
                <a:gd name="T46" fmla="*/ 165 w 298"/>
                <a:gd name="T47" fmla="*/ 153 h 282"/>
                <a:gd name="T48" fmla="*/ 176 w 298"/>
                <a:gd name="T49" fmla="*/ 166 h 282"/>
                <a:gd name="T50" fmla="*/ 187 w 298"/>
                <a:gd name="T51" fmla="*/ 180 h 282"/>
                <a:gd name="T52" fmla="*/ 199 w 298"/>
                <a:gd name="T53" fmla="*/ 196 h 282"/>
                <a:gd name="T54" fmla="*/ 210 w 298"/>
                <a:gd name="T55" fmla="*/ 214 h 282"/>
                <a:gd name="T56" fmla="*/ 219 w 298"/>
                <a:gd name="T57" fmla="*/ 232 h 282"/>
                <a:gd name="T58" fmla="*/ 227 w 298"/>
                <a:gd name="T59" fmla="*/ 251 h 282"/>
                <a:gd name="T60" fmla="*/ 231 w 298"/>
                <a:gd name="T61" fmla="*/ 268 h 282"/>
                <a:gd name="T62" fmla="*/ 298 w 298"/>
                <a:gd name="T63" fmla="*/ 268 h 282"/>
                <a:gd name="T64" fmla="*/ 298 w 298"/>
                <a:gd name="T65" fmla="*/ 282 h 282"/>
                <a:gd name="T66" fmla="*/ 220 w 298"/>
                <a:gd name="T67" fmla="*/ 282 h 282"/>
                <a:gd name="T68" fmla="*/ 220 w 298"/>
                <a:gd name="T69" fmla="*/ 271 h 282"/>
                <a:gd name="T70" fmla="*/ 220 w 298"/>
                <a:gd name="T71" fmla="*/ 271 h 282"/>
                <a:gd name="T72" fmla="*/ 216 w 298"/>
                <a:gd name="T73" fmla="*/ 254 h 282"/>
                <a:gd name="T74" fmla="*/ 209 w 298"/>
                <a:gd name="T75" fmla="*/ 237 h 282"/>
                <a:gd name="T76" fmla="*/ 199 w 298"/>
                <a:gd name="T77" fmla="*/ 220 h 282"/>
                <a:gd name="T78" fmla="*/ 189 w 298"/>
                <a:gd name="T79" fmla="*/ 203 h 282"/>
                <a:gd name="T80" fmla="*/ 177 w 298"/>
                <a:gd name="T81" fmla="*/ 188 h 282"/>
                <a:gd name="T82" fmla="*/ 166 w 298"/>
                <a:gd name="T83" fmla="*/ 174 h 282"/>
                <a:gd name="T84" fmla="*/ 155 w 298"/>
                <a:gd name="T85" fmla="*/ 162 h 282"/>
                <a:gd name="T86" fmla="*/ 146 w 298"/>
                <a:gd name="T87" fmla="*/ 153 h 282"/>
                <a:gd name="T88" fmla="*/ 137 w 298"/>
                <a:gd name="T89" fmla="*/ 1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8" h="282">
                  <a:moveTo>
                    <a:pt x="137" y="144"/>
                  </a:moveTo>
                  <a:lnTo>
                    <a:pt x="127" y="135"/>
                  </a:lnTo>
                  <a:lnTo>
                    <a:pt x="115" y="126"/>
                  </a:lnTo>
                  <a:lnTo>
                    <a:pt x="100" y="114"/>
                  </a:lnTo>
                  <a:lnTo>
                    <a:pt x="84" y="104"/>
                  </a:lnTo>
                  <a:lnTo>
                    <a:pt x="66" y="94"/>
                  </a:lnTo>
                  <a:lnTo>
                    <a:pt x="48" y="85"/>
                  </a:lnTo>
                  <a:lnTo>
                    <a:pt x="29" y="79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64"/>
                  </a:lnTo>
                  <a:lnTo>
                    <a:pt x="33" y="68"/>
                  </a:lnTo>
                  <a:lnTo>
                    <a:pt x="53" y="74"/>
                  </a:lnTo>
                  <a:lnTo>
                    <a:pt x="71" y="84"/>
                  </a:lnTo>
                  <a:lnTo>
                    <a:pt x="90" y="94"/>
                  </a:lnTo>
                  <a:lnTo>
                    <a:pt x="107" y="105"/>
                  </a:lnTo>
                  <a:lnTo>
                    <a:pt x="122" y="116"/>
                  </a:lnTo>
                  <a:lnTo>
                    <a:pt x="136" y="127"/>
                  </a:lnTo>
                  <a:lnTo>
                    <a:pt x="146" y="135"/>
                  </a:lnTo>
                  <a:lnTo>
                    <a:pt x="156" y="144"/>
                  </a:lnTo>
                  <a:lnTo>
                    <a:pt x="165" y="153"/>
                  </a:lnTo>
                  <a:lnTo>
                    <a:pt x="176" y="166"/>
                  </a:lnTo>
                  <a:lnTo>
                    <a:pt x="187" y="180"/>
                  </a:lnTo>
                  <a:lnTo>
                    <a:pt x="199" y="196"/>
                  </a:lnTo>
                  <a:lnTo>
                    <a:pt x="210" y="214"/>
                  </a:lnTo>
                  <a:lnTo>
                    <a:pt x="219" y="232"/>
                  </a:lnTo>
                  <a:lnTo>
                    <a:pt x="227" y="251"/>
                  </a:lnTo>
                  <a:lnTo>
                    <a:pt x="231" y="268"/>
                  </a:lnTo>
                  <a:lnTo>
                    <a:pt x="298" y="268"/>
                  </a:lnTo>
                  <a:lnTo>
                    <a:pt x="298" y="282"/>
                  </a:lnTo>
                  <a:lnTo>
                    <a:pt x="220" y="282"/>
                  </a:lnTo>
                  <a:lnTo>
                    <a:pt x="220" y="271"/>
                  </a:lnTo>
                  <a:lnTo>
                    <a:pt x="220" y="271"/>
                  </a:lnTo>
                  <a:lnTo>
                    <a:pt x="216" y="254"/>
                  </a:lnTo>
                  <a:lnTo>
                    <a:pt x="209" y="237"/>
                  </a:lnTo>
                  <a:lnTo>
                    <a:pt x="199" y="220"/>
                  </a:lnTo>
                  <a:lnTo>
                    <a:pt x="189" y="203"/>
                  </a:lnTo>
                  <a:lnTo>
                    <a:pt x="177" y="188"/>
                  </a:lnTo>
                  <a:lnTo>
                    <a:pt x="166" y="174"/>
                  </a:lnTo>
                  <a:lnTo>
                    <a:pt x="155" y="162"/>
                  </a:lnTo>
                  <a:lnTo>
                    <a:pt x="146" y="153"/>
                  </a:lnTo>
                  <a:lnTo>
                    <a:pt x="137" y="14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6" name="Freeform 64"/>
            <p:cNvSpPr>
              <a:spLocks/>
            </p:cNvSpPr>
            <p:nvPr/>
          </p:nvSpPr>
          <p:spPr bwMode="auto">
            <a:xfrm>
              <a:off x="435" y="3537"/>
              <a:ext cx="315" cy="299"/>
            </a:xfrm>
            <a:custGeom>
              <a:avLst/>
              <a:gdLst>
                <a:gd name="T0" fmla="*/ 315 w 315"/>
                <a:gd name="T1" fmla="*/ 282 h 299"/>
                <a:gd name="T2" fmla="*/ 237 w 315"/>
                <a:gd name="T3" fmla="*/ 282 h 299"/>
                <a:gd name="T4" fmla="*/ 237 w 315"/>
                <a:gd name="T5" fmla="*/ 271 h 299"/>
                <a:gd name="T6" fmla="*/ 237 w 315"/>
                <a:gd name="T7" fmla="*/ 271 h 299"/>
                <a:gd name="T8" fmla="*/ 233 w 315"/>
                <a:gd name="T9" fmla="*/ 254 h 299"/>
                <a:gd name="T10" fmla="*/ 226 w 315"/>
                <a:gd name="T11" fmla="*/ 237 h 299"/>
                <a:gd name="T12" fmla="*/ 216 w 315"/>
                <a:gd name="T13" fmla="*/ 220 h 299"/>
                <a:gd name="T14" fmla="*/ 206 w 315"/>
                <a:gd name="T15" fmla="*/ 203 h 299"/>
                <a:gd name="T16" fmla="*/ 194 w 315"/>
                <a:gd name="T17" fmla="*/ 188 h 299"/>
                <a:gd name="T18" fmla="*/ 183 w 315"/>
                <a:gd name="T19" fmla="*/ 174 h 299"/>
                <a:gd name="T20" fmla="*/ 172 w 315"/>
                <a:gd name="T21" fmla="*/ 162 h 299"/>
                <a:gd name="T22" fmla="*/ 163 w 315"/>
                <a:gd name="T23" fmla="*/ 153 h 299"/>
                <a:gd name="T24" fmla="*/ 154 w 315"/>
                <a:gd name="T25" fmla="*/ 144 h 299"/>
                <a:gd name="T26" fmla="*/ 144 w 315"/>
                <a:gd name="T27" fmla="*/ 135 h 299"/>
                <a:gd name="T28" fmla="*/ 132 w 315"/>
                <a:gd name="T29" fmla="*/ 126 h 299"/>
                <a:gd name="T30" fmla="*/ 117 w 315"/>
                <a:gd name="T31" fmla="*/ 114 h 299"/>
                <a:gd name="T32" fmla="*/ 101 w 315"/>
                <a:gd name="T33" fmla="*/ 104 h 299"/>
                <a:gd name="T34" fmla="*/ 83 w 315"/>
                <a:gd name="T35" fmla="*/ 94 h 299"/>
                <a:gd name="T36" fmla="*/ 65 w 315"/>
                <a:gd name="T37" fmla="*/ 85 h 299"/>
                <a:gd name="T38" fmla="*/ 46 w 315"/>
                <a:gd name="T39" fmla="*/ 79 h 299"/>
                <a:gd name="T40" fmla="*/ 29 w 315"/>
                <a:gd name="T41" fmla="*/ 74 h 299"/>
                <a:gd name="T42" fmla="*/ 29 w 315"/>
                <a:gd name="T43" fmla="*/ 74 h 299"/>
                <a:gd name="T44" fmla="*/ 17 w 315"/>
                <a:gd name="T45" fmla="*/ 74 h 299"/>
                <a:gd name="T46" fmla="*/ 17 w 315"/>
                <a:gd name="T47" fmla="*/ 0 h 299"/>
                <a:gd name="T48" fmla="*/ 0 w 315"/>
                <a:gd name="T49" fmla="*/ 0 h 299"/>
                <a:gd name="T50" fmla="*/ 0 w 315"/>
                <a:gd name="T51" fmla="*/ 88 h 299"/>
                <a:gd name="T52" fmla="*/ 23 w 315"/>
                <a:gd name="T53" fmla="*/ 94 h 299"/>
                <a:gd name="T54" fmla="*/ 45 w 315"/>
                <a:gd name="T55" fmla="*/ 102 h 299"/>
                <a:gd name="T56" fmla="*/ 65 w 315"/>
                <a:gd name="T57" fmla="*/ 111 h 299"/>
                <a:gd name="T58" fmla="*/ 83 w 315"/>
                <a:gd name="T59" fmla="*/ 121 h 299"/>
                <a:gd name="T60" fmla="*/ 100 w 315"/>
                <a:gd name="T61" fmla="*/ 130 h 299"/>
                <a:gd name="T62" fmla="*/ 115 w 315"/>
                <a:gd name="T63" fmla="*/ 140 h 299"/>
                <a:gd name="T64" fmla="*/ 131 w 315"/>
                <a:gd name="T65" fmla="*/ 152 h 299"/>
                <a:gd name="T66" fmla="*/ 144 w 315"/>
                <a:gd name="T67" fmla="*/ 162 h 299"/>
                <a:gd name="T68" fmla="*/ 155 w 315"/>
                <a:gd name="T69" fmla="*/ 175 h 299"/>
                <a:gd name="T70" fmla="*/ 166 w 315"/>
                <a:gd name="T71" fmla="*/ 189 h 299"/>
                <a:gd name="T72" fmla="*/ 177 w 315"/>
                <a:gd name="T73" fmla="*/ 203 h 299"/>
                <a:gd name="T74" fmla="*/ 188 w 315"/>
                <a:gd name="T75" fmla="*/ 219 h 299"/>
                <a:gd name="T76" fmla="*/ 198 w 315"/>
                <a:gd name="T77" fmla="*/ 237 h 299"/>
                <a:gd name="T78" fmla="*/ 207 w 315"/>
                <a:gd name="T79" fmla="*/ 256 h 299"/>
                <a:gd name="T80" fmla="*/ 216 w 315"/>
                <a:gd name="T81" fmla="*/ 276 h 299"/>
                <a:gd name="T82" fmla="*/ 223 w 315"/>
                <a:gd name="T83" fmla="*/ 299 h 299"/>
                <a:gd name="T84" fmla="*/ 315 w 315"/>
                <a:gd name="T85" fmla="*/ 299 h 299"/>
                <a:gd name="T86" fmla="*/ 315 w 315"/>
                <a:gd name="T87" fmla="*/ 2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5" h="299">
                  <a:moveTo>
                    <a:pt x="315" y="282"/>
                  </a:moveTo>
                  <a:lnTo>
                    <a:pt x="237" y="282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33" y="254"/>
                  </a:lnTo>
                  <a:lnTo>
                    <a:pt x="226" y="237"/>
                  </a:lnTo>
                  <a:lnTo>
                    <a:pt x="216" y="220"/>
                  </a:lnTo>
                  <a:lnTo>
                    <a:pt x="206" y="203"/>
                  </a:lnTo>
                  <a:lnTo>
                    <a:pt x="194" y="188"/>
                  </a:lnTo>
                  <a:lnTo>
                    <a:pt x="183" y="174"/>
                  </a:lnTo>
                  <a:lnTo>
                    <a:pt x="172" y="162"/>
                  </a:lnTo>
                  <a:lnTo>
                    <a:pt x="163" y="153"/>
                  </a:lnTo>
                  <a:lnTo>
                    <a:pt x="154" y="144"/>
                  </a:lnTo>
                  <a:lnTo>
                    <a:pt x="144" y="135"/>
                  </a:lnTo>
                  <a:lnTo>
                    <a:pt x="132" y="126"/>
                  </a:lnTo>
                  <a:lnTo>
                    <a:pt x="117" y="114"/>
                  </a:lnTo>
                  <a:lnTo>
                    <a:pt x="101" y="104"/>
                  </a:lnTo>
                  <a:lnTo>
                    <a:pt x="83" y="94"/>
                  </a:lnTo>
                  <a:lnTo>
                    <a:pt x="65" y="85"/>
                  </a:lnTo>
                  <a:lnTo>
                    <a:pt x="46" y="79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17" y="74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23" y="94"/>
                  </a:lnTo>
                  <a:lnTo>
                    <a:pt x="45" y="102"/>
                  </a:lnTo>
                  <a:lnTo>
                    <a:pt x="65" y="111"/>
                  </a:lnTo>
                  <a:lnTo>
                    <a:pt x="83" y="121"/>
                  </a:lnTo>
                  <a:lnTo>
                    <a:pt x="100" y="130"/>
                  </a:lnTo>
                  <a:lnTo>
                    <a:pt x="115" y="140"/>
                  </a:lnTo>
                  <a:lnTo>
                    <a:pt x="131" y="152"/>
                  </a:lnTo>
                  <a:lnTo>
                    <a:pt x="144" y="162"/>
                  </a:lnTo>
                  <a:lnTo>
                    <a:pt x="155" y="175"/>
                  </a:lnTo>
                  <a:lnTo>
                    <a:pt x="166" y="189"/>
                  </a:lnTo>
                  <a:lnTo>
                    <a:pt x="177" y="203"/>
                  </a:lnTo>
                  <a:lnTo>
                    <a:pt x="188" y="219"/>
                  </a:lnTo>
                  <a:lnTo>
                    <a:pt x="198" y="237"/>
                  </a:lnTo>
                  <a:lnTo>
                    <a:pt x="207" y="256"/>
                  </a:lnTo>
                  <a:lnTo>
                    <a:pt x="216" y="276"/>
                  </a:lnTo>
                  <a:lnTo>
                    <a:pt x="223" y="299"/>
                  </a:lnTo>
                  <a:lnTo>
                    <a:pt x="315" y="299"/>
                  </a:lnTo>
                  <a:lnTo>
                    <a:pt x="315" y="282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7" name="Freeform 65"/>
            <p:cNvSpPr>
              <a:spLocks/>
            </p:cNvSpPr>
            <p:nvPr/>
          </p:nvSpPr>
          <p:spPr bwMode="auto">
            <a:xfrm>
              <a:off x="257" y="3892"/>
              <a:ext cx="118" cy="111"/>
            </a:xfrm>
            <a:custGeom>
              <a:avLst/>
              <a:gdLst>
                <a:gd name="T0" fmla="*/ 15 w 118"/>
                <a:gd name="T1" fmla="*/ 105 h 111"/>
                <a:gd name="T2" fmla="*/ 12 w 118"/>
                <a:gd name="T3" fmla="*/ 109 h 111"/>
                <a:gd name="T4" fmla="*/ 9 w 118"/>
                <a:gd name="T5" fmla="*/ 111 h 111"/>
                <a:gd name="T6" fmla="*/ 6 w 118"/>
                <a:gd name="T7" fmla="*/ 111 h 111"/>
                <a:gd name="T8" fmla="*/ 3 w 118"/>
                <a:gd name="T9" fmla="*/ 109 h 111"/>
                <a:gd name="T10" fmla="*/ 0 w 118"/>
                <a:gd name="T11" fmla="*/ 105 h 111"/>
                <a:gd name="T12" fmla="*/ 1 w 118"/>
                <a:gd name="T13" fmla="*/ 102 h 111"/>
                <a:gd name="T14" fmla="*/ 4 w 118"/>
                <a:gd name="T15" fmla="*/ 100 h 111"/>
                <a:gd name="T16" fmla="*/ 7 w 118"/>
                <a:gd name="T17" fmla="*/ 97 h 111"/>
                <a:gd name="T18" fmla="*/ 9 w 118"/>
                <a:gd name="T19" fmla="*/ 95 h 111"/>
                <a:gd name="T20" fmla="*/ 11 w 118"/>
                <a:gd name="T21" fmla="*/ 93 h 111"/>
                <a:gd name="T22" fmla="*/ 14 w 118"/>
                <a:gd name="T23" fmla="*/ 90 h 111"/>
                <a:gd name="T24" fmla="*/ 16 w 118"/>
                <a:gd name="T25" fmla="*/ 88 h 111"/>
                <a:gd name="T26" fmla="*/ 6 w 118"/>
                <a:gd name="T27" fmla="*/ 70 h 111"/>
                <a:gd name="T28" fmla="*/ 4 w 118"/>
                <a:gd name="T29" fmla="*/ 51 h 111"/>
                <a:gd name="T30" fmla="*/ 10 w 118"/>
                <a:gd name="T31" fmla="*/ 32 h 111"/>
                <a:gd name="T32" fmla="*/ 26 w 118"/>
                <a:gd name="T33" fmla="*/ 14 h 111"/>
                <a:gd name="T34" fmla="*/ 34 w 118"/>
                <a:gd name="T35" fmla="*/ 9 h 111"/>
                <a:gd name="T36" fmla="*/ 44 w 118"/>
                <a:gd name="T37" fmla="*/ 5 h 111"/>
                <a:gd name="T38" fmla="*/ 54 w 118"/>
                <a:gd name="T39" fmla="*/ 2 h 111"/>
                <a:gd name="T40" fmla="*/ 65 w 118"/>
                <a:gd name="T41" fmla="*/ 0 h 111"/>
                <a:gd name="T42" fmla="*/ 75 w 118"/>
                <a:gd name="T43" fmla="*/ 0 h 111"/>
                <a:gd name="T44" fmla="*/ 86 w 118"/>
                <a:gd name="T45" fmla="*/ 3 h 111"/>
                <a:gd name="T46" fmla="*/ 96 w 118"/>
                <a:gd name="T47" fmla="*/ 7 h 111"/>
                <a:gd name="T48" fmla="*/ 105 w 118"/>
                <a:gd name="T49" fmla="*/ 13 h 111"/>
                <a:gd name="T50" fmla="*/ 116 w 118"/>
                <a:gd name="T51" fmla="*/ 31 h 111"/>
                <a:gd name="T52" fmla="*/ 118 w 118"/>
                <a:gd name="T53" fmla="*/ 51 h 111"/>
                <a:gd name="T54" fmla="*/ 112 w 118"/>
                <a:gd name="T55" fmla="*/ 71 h 111"/>
                <a:gd name="T56" fmla="*/ 103 w 118"/>
                <a:gd name="T57" fmla="*/ 86 h 111"/>
                <a:gd name="T58" fmla="*/ 95 w 118"/>
                <a:gd name="T59" fmla="*/ 96 h 111"/>
                <a:gd name="T60" fmla="*/ 85 w 118"/>
                <a:gd name="T61" fmla="*/ 102 h 111"/>
                <a:gd name="T62" fmla="*/ 75 w 118"/>
                <a:gd name="T63" fmla="*/ 106 h 111"/>
                <a:gd name="T64" fmla="*/ 65 w 118"/>
                <a:gd name="T65" fmla="*/ 107 h 111"/>
                <a:gd name="T66" fmla="*/ 54 w 118"/>
                <a:gd name="T67" fmla="*/ 107 h 111"/>
                <a:gd name="T68" fmla="*/ 44 w 118"/>
                <a:gd name="T69" fmla="*/ 105 h 111"/>
                <a:gd name="T70" fmla="*/ 34 w 118"/>
                <a:gd name="T71" fmla="*/ 102 h 111"/>
                <a:gd name="T72" fmla="*/ 25 w 118"/>
                <a:gd name="T73" fmla="*/ 97 h 111"/>
                <a:gd name="T74" fmla="*/ 22 w 118"/>
                <a:gd name="T75" fmla="*/ 99 h 111"/>
                <a:gd name="T76" fmla="*/ 20 w 118"/>
                <a:gd name="T77" fmla="*/ 101 h 111"/>
                <a:gd name="T78" fmla="*/ 17 w 118"/>
                <a:gd name="T79" fmla="*/ 103 h 111"/>
                <a:gd name="T80" fmla="*/ 15 w 118"/>
                <a:gd name="T81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111">
                  <a:moveTo>
                    <a:pt x="15" y="105"/>
                  </a:moveTo>
                  <a:lnTo>
                    <a:pt x="12" y="109"/>
                  </a:lnTo>
                  <a:lnTo>
                    <a:pt x="9" y="111"/>
                  </a:lnTo>
                  <a:lnTo>
                    <a:pt x="6" y="111"/>
                  </a:lnTo>
                  <a:lnTo>
                    <a:pt x="3" y="109"/>
                  </a:lnTo>
                  <a:lnTo>
                    <a:pt x="0" y="105"/>
                  </a:lnTo>
                  <a:lnTo>
                    <a:pt x="1" y="102"/>
                  </a:lnTo>
                  <a:lnTo>
                    <a:pt x="4" y="100"/>
                  </a:lnTo>
                  <a:lnTo>
                    <a:pt x="7" y="97"/>
                  </a:lnTo>
                  <a:lnTo>
                    <a:pt x="9" y="95"/>
                  </a:lnTo>
                  <a:lnTo>
                    <a:pt x="11" y="93"/>
                  </a:lnTo>
                  <a:lnTo>
                    <a:pt x="14" y="90"/>
                  </a:lnTo>
                  <a:lnTo>
                    <a:pt x="16" y="88"/>
                  </a:lnTo>
                  <a:lnTo>
                    <a:pt x="6" y="70"/>
                  </a:lnTo>
                  <a:lnTo>
                    <a:pt x="4" y="51"/>
                  </a:lnTo>
                  <a:lnTo>
                    <a:pt x="10" y="32"/>
                  </a:lnTo>
                  <a:lnTo>
                    <a:pt x="26" y="14"/>
                  </a:lnTo>
                  <a:lnTo>
                    <a:pt x="34" y="9"/>
                  </a:lnTo>
                  <a:lnTo>
                    <a:pt x="44" y="5"/>
                  </a:lnTo>
                  <a:lnTo>
                    <a:pt x="54" y="2"/>
                  </a:lnTo>
                  <a:lnTo>
                    <a:pt x="65" y="0"/>
                  </a:lnTo>
                  <a:lnTo>
                    <a:pt x="75" y="0"/>
                  </a:lnTo>
                  <a:lnTo>
                    <a:pt x="86" y="3"/>
                  </a:lnTo>
                  <a:lnTo>
                    <a:pt x="96" y="7"/>
                  </a:lnTo>
                  <a:lnTo>
                    <a:pt x="105" y="13"/>
                  </a:lnTo>
                  <a:lnTo>
                    <a:pt x="116" y="31"/>
                  </a:lnTo>
                  <a:lnTo>
                    <a:pt x="118" y="51"/>
                  </a:lnTo>
                  <a:lnTo>
                    <a:pt x="112" y="71"/>
                  </a:lnTo>
                  <a:lnTo>
                    <a:pt x="103" y="86"/>
                  </a:lnTo>
                  <a:lnTo>
                    <a:pt x="95" y="96"/>
                  </a:lnTo>
                  <a:lnTo>
                    <a:pt x="85" y="102"/>
                  </a:lnTo>
                  <a:lnTo>
                    <a:pt x="75" y="106"/>
                  </a:lnTo>
                  <a:lnTo>
                    <a:pt x="65" y="107"/>
                  </a:lnTo>
                  <a:lnTo>
                    <a:pt x="54" y="107"/>
                  </a:lnTo>
                  <a:lnTo>
                    <a:pt x="44" y="105"/>
                  </a:lnTo>
                  <a:lnTo>
                    <a:pt x="34" y="102"/>
                  </a:lnTo>
                  <a:lnTo>
                    <a:pt x="25" y="97"/>
                  </a:lnTo>
                  <a:lnTo>
                    <a:pt x="22" y="99"/>
                  </a:lnTo>
                  <a:lnTo>
                    <a:pt x="20" y="101"/>
                  </a:lnTo>
                  <a:lnTo>
                    <a:pt x="17" y="103"/>
                  </a:lnTo>
                  <a:lnTo>
                    <a:pt x="15" y="10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8" name="Freeform 66"/>
            <p:cNvSpPr>
              <a:spLocks/>
            </p:cNvSpPr>
            <p:nvPr/>
          </p:nvSpPr>
          <p:spPr bwMode="auto">
            <a:xfrm>
              <a:off x="276" y="3911"/>
              <a:ext cx="79" cy="75"/>
            </a:xfrm>
            <a:custGeom>
              <a:avLst/>
              <a:gdLst>
                <a:gd name="T0" fmla="*/ 8 w 79"/>
                <a:gd name="T1" fmla="*/ 67 h 75"/>
                <a:gd name="T2" fmla="*/ 1 w 79"/>
                <a:gd name="T3" fmla="*/ 55 h 75"/>
                <a:gd name="T4" fmla="*/ 0 w 79"/>
                <a:gd name="T5" fmla="*/ 37 h 75"/>
                <a:gd name="T6" fmla="*/ 5 w 79"/>
                <a:gd name="T7" fmla="*/ 21 h 75"/>
                <a:gd name="T8" fmla="*/ 15 w 79"/>
                <a:gd name="T9" fmla="*/ 10 h 75"/>
                <a:gd name="T10" fmla="*/ 20 w 79"/>
                <a:gd name="T11" fmla="*/ 7 h 75"/>
                <a:gd name="T12" fmla="*/ 27 w 79"/>
                <a:gd name="T13" fmla="*/ 3 h 75"/>
                <a:gd name="T14" fmla="*/ 33 w 79"/>
                <a:gd name="T15" fmla="*/ 1 h 75"/>
                <a:gd name="T16" fmla="*/ 41 w 79"/>
                <a:gd name="T17" fmla="*/ 0 h 75"/>
                <a:gd name="T18" fmla="*/ 48 w 79"/>
                <a:gd name="T19" fmla="*/ 1 h 75"/>
                <a:gd name="T20" fmla="*/ 54 w 79"/>
                <a:gd name="T21" fmla="*/ 3 h 75"/>
                <a:gd name="T22" fmla="*/ 61 w 79"/>
                <a:gd name="T23" fmla="*/ 7 h 75"/>
                <a:gd name="T24" fmla="*/ 68 w 79"/>
                <a:gd name="T25" fmla="*/ 11 h 75"/>
                <a:gd name="T26" fmla="*/ 76 w 79"/>
                <a:gd name="T27" fmla="*/ 22 h 75"/>
                <a:gd name="T28" fmla="*/ 79 w 79"/>
                <a:gd name="T29" fmla="*/ 36 h 75"/>
                <a:gd name="T30" fmla="*/ 76 w 79"/>
                <a:gd name="T31" fmla="*/ 50 h 75"/>
                <a:gd name="T32" fmla="*/ 69 w 79"/>
                <a:gd name="T33" fmla="*/ 61 h 75"/>
                <a:gd name="T34" fmla="*/ 63 w 79"/>
                <a:gd name="T35" fmla="*/ 66 h 75"/>
                <a:gd name="T36" fmla="*/ 57 w 79"/>
                <a:gd name="T37" fmla="*/ 70 h 75"/>
                <a:gd name="T38" fmla="*/ 48 w 79"/>
                <a:gd name="T39" fmla="*/ 73 h 75"/>
                <a:gd name="T40" fmla="*/ 39 w 79"/>
                <a:gd name="T41" fmla="*/ 74 h 75"/>
                <a:gd name="T42" fmla="*/ 30 w 79"/>
                <a:gd name="T43" fmla="*/ 75 h 75"/>
                <a:gd name="T44" fmla="*/ 21 w 79"/>
                <a:gd name="T45" fmla="*/ 74 h 75"/>
                <a:gd name="T46" fmla="*/ 13 w 79"/>
                <a:gd name="T47" fmla="*/ 71 h 75"/>
                <a:gd name="T48" fmla="*/ 8 w 79"/>
                <a:gd name="T49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75">
                  <a:moveTo>
                    <a:pt x="8" y="67"/>
                  </a:moveTo>
                  <a:lnTo>
                    <a:pt x="1" y="55"/>
                  </a:lnTo>
                  <a:lnTo>
                    <a:pt x="0" y="37"/>
                  </a:lnTo>
                  <a:lnTo>
                    <a:pt x="5" y="21"/>
                  </a:lnTo>
                  <a:lnTo>
                    <a:pt x="15" y="10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8" y="1"/>
                  </a:lnTo>
                  <a:lnTo>
                    <a:pt x="54" y="3"/>
                  </a:lnTo>
                  <a:lnTo>
                    <a:pt x="61" y="7"/>
                  </a:lnTo>
                  <a:lnTo>
                    <a:pt x="68" y="11"/>
                  </a:lnTo>
                  <a:lnTo>
                    <a:pt x="76" y="22"/>
                  </a:lnTo>
                  <a:lnTo>
                    <a:pt x="79" y="36"/>
                  </a:lnTo>
                  <a:lnTo>
                    <a:pt x="76" y="50"/>
                  </a:lnTo>
                  <a:lnTo>
                    <a:pt x="69" y="61"/>
                  </a:lnTo>
                  <a:lnTo>
                    <a:pt x="63" y="66"/>
                  </a:lnTo>
                  <a:lnTo>
                    <a:pt x="57" y="70"/>
                  </a:lnTo>
                  <a:lnTo>
                    <a:pt x="48" y="73"/>
                  </a:lnTo>
                  <a:lnTo>
                    <a:pt x="39" y="74"/>
                  </a:lnTo>
                  <a:lnTo>
                    <a:pt x="30" y="75"/>
                  </a:lnTo>
                  <a:lnTo>
                    <a:pt x="21" y="74"/>
                  </a:lnTo>
                  <a:lnTo>
                    <a:pt x="13" y="71"/>
                  </a:lnTo>
                  <a:lnTo>
                    <a:pt x="8" y="6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39" name="Freeform 67"/>
            <p:cNvSpPr>
              <a:spLocks/>
            </p:cNvSpPr>
            <p:nvPr/>
          </p:nvSpPr>
          <p:spPr bwMode="auto">
            <a:xfrm>
              <a:off x="405" y="3821"/>
              <a:ext cx="97" cy="177"/>
            </a:xfrm>
            <a:custGeom>
              <a:avLst/>
              <a:gdLst>
                <a:gd name="T0" fmla="*/ 82 w 97"/>
                <a:gd name="T1" fmla="*/ 161 h 177"/>
                <a:gd name="T2" fmla="*/ 87 w 97"/>
                <a:gd name="T3" fmla="*/ 157 h 177"/>
                <a:gd name="T4" fmla="*/ 94 w 97"/>
                <a:gd name="T5" fmla="*/ 157 h 177"/>
                <a:gd name="T6" fmla="*/ 97 w 97"/>
                <a:gd name="T7" fmla="*/ 161 h 177"/>
                <a:gd name="T8" fmla="*/ 95 w 97"/>
                <a:gd name="T9" fmla="*/ 169 h 177"/>
                <a:gd name="T10" fmla="*/ 91 w 97"/>
                <a:gd name="T11" fmla="*/ 173 h 177"/>
                <a:gd name="T12" fmla="*/ 84 w 97"/>
                <a:gd name="T13" fmla="*/ 176 h 177"/>
                <a:gd name="T14" fmla="*/ 77 w 97"/>
                <a:gd name="T15" fmla="*/ 177 h 177"/>
                <a:gd name="T16" fmla="*/ 69 w 97"/>
                <a:gd name="T17" fmla="*/ 177 h 177"/>
                <a:gd name="T18" fmla="*/ 60 w 97"/>
                <a:gd name="T19" fmla="*/ 176 h 177"/>
                <a:gd name="T20" fmla="*/ 52 w 97"/>
                <a:gd name="T21" fmla="*/ 174 h 177"/>
                <a:gd name="T22" fmla="*/ 44 w 97"/>
                <a:gd name="T23" fmla="*/ 172 h 177"/>
                <a:gd name="T24" fmla="*/ 37 w 97"/>
                <a:gd name="T25" fmla="*/ 169 h 177"/>
                <a:gd name="T26" fmla="*/ 31 w 97"/>
                <a:gd name="T27" fmla="*/ 165 h 177"/>
                <a:gd name="T28" fmla="*/ 25 w 97"/>
                <a:gd name="T29" fmla="*/ 157 h 177"/>
                <a:gd name="T30" fmla="*/ 19 w 97"/>
                <a:gd name="T31" fmla="*/ 149 h 177"/>
                <a:gd name="T32" fmla="*/ 12 w 97"/>
                <a:gd name="T33" fmla="*/ 138 h 177"/>
                <a:gd name="T34" fmla="*/ 6 w 97"/>
                <a:gd name="T35" fmla="*/ 126 h 177"/>
                <a:gd name="T36" fmla="*/ 3 w 97"/>
                <a:gd name="T37" fmla="*/ 113 h 177"/>
                <a:gd name="T38" fmla="*/ 0 w 97"/>
                <a:gd name="T39" fmla="*/ 101 h 177"/>
                <a:gd name="T40" fmla="*/ 0 w 97"/>
                <a:gd name="T41" fmla="*/ 88 h 177"/>
                <a:gd name="T42" fmla="*/ 2 w 97"/>
                <a:gd name="T43" fmla="*/ 74 h 177"/>
                <a:gd name="T44" fmla="*/ 6 w 97"/>
                <a:gd name="T45" fmla="*/ 60 h 177"/>
                <a:gd name="T46" fmla="*/ 13 w 97"/>
                <a:gd name="T47" fmla="*/ 47 h 177"/>
                <a:gd name="T48" fmla="*/ 21 w 97"/>
                <a:gd name="T49" fmla="*/ 36 h 177"/>
                <a:gd name="T50" fmla="*/ 29 w 97"/>
                <a:gd name="T51" fmla="*/ 25 h 177"/>
                <a:gd name="T52" fmla="*/ 37 w 97"/>
                <a:gd name="T53" fmla="*/ 16 h 177"/>
                <a:gd name="T54" fmla="*/ 46 w 97"/>
                <a:gd name="T55" fmla="*/ 7 h 177"/>
                <a:gd name="T56" fmla="*/ 54 w 97"/>
                <a:gd name="T57" fmla="*/ 1 h 177"/>
                <a:gd name="T58" fmla="*/ 59 w 97"/>
                <a:gd name="T59" fmla="*/ 0 h 177"/>
                <a:gd name="T60" fmla="*/ 64 w 97"/>
                <a:gd name="T61" fmla="*/ 0 h 177"/>
                <a:gd name="T62" fmla="*/ 66 w 97"/>
                <a:gd name="T63" fmla="*/ 2 h 177"/>
                <a:gd name="T64" fmla="*/ 63 w 97"/>
                <a:gd name="T65" fmla="*/ 7 h 177"/>
                <a:gd name="T66" fmla="*/ 57 w 97"/>
                <a:gd name="T67" fmla="*/ 12 h 177"/>
                <a:gd name="T68" fmla="*/ 50 w 97"/>
                <a:gd name="T69" fmla="*/ 19 h 177"/>
                <a:gd name="T70" fmla="*/ 40 w 97"/>
                <a:gd name="T71" fmla="*/ 28 h 177"/>
                <a:gd name="T72" fmla="*/ 31 w 97"/>
                <a:gd name="T73" fmla="*/ 39 h 177"/>
                <a:gd name="T74" fmla="*/ 22 w 97"/>
                <a:gd name="T75" fmla="*/ 53 h 177"/>
                <a:gd name="T76" fmla="*/ 15 w 97"/>
                <a:gd name="T77" fmla="*/ 68 h 177"/>
                <a:gd name="T78" fmla="*/ 11 w 97"/>
                <a:gd name="T79" fmla="*/ 85 h 177"/>
                <a:gd name="T80" fmla="*/ 12 w 97"/>
                <a:gd name="T81" fmla="*/ 105 h 177"/>
                <a:gd name="T82" fmla="*/ 18 w 97"/>
                <a:gd name="T83" fmla="*/ 124 h 177"/>
                <a:gd name="T84" fmla="*/ 25 w 97"/>
                <a:gd name="T85" fmla="*/ 138 h 177"/>
                <a:gd name="T86" fmla="*/ 35 w 97"/>
                <a:gd name="T87" fmla="*/ 149 h 177"/>
                <a:gd name="T88" fmla="*/ 46 w 97"/>
                <a:gd name="T89" fmla="*/ 156 h 177"/>
                <a:gd name="T90" fmla="*/ 57 w 97"/>
                <a:gd name="T91" fmla="*/ 162 h 177"/>
                <a:gd name="T92" fmla="*/ 67 w 97"/>
                <a:gd name="T93" fmla="*/ 164 h 177"/>
                <a:gd name="T94" fmla="*/ 76 w 97"/>
                <a:gd name="T95" fmla="*/ 163 h 177"/>
                <a:gd name="T96" fmla="*/ 82 w 97"/>
                <a:gd name="T97" fmla="*/ 16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" h="177">
                  <a:moveTo>
                    <a:pt x="82" y="161"/>
                  </a:moveTo>
                  <a:lnTo>
                    <a:pt x="87" y="157"/>
                  </a:lnTo>
                  <a:lnTo>
                    <a:pt x="94" y="157"/>
                  </a:lnTo>
                  <a:lnTo>
                    <a:pt x="97" y="161"/>
                  </a:lnTo>
                  <a:lnTo>
                    <a:pt x="95" y="169"/>
                  </a:lnTo>
                  <a:lnTo>
                    <a:pt x="91" y="173"/>
                  </a:lnTo>
                  <a:lnTo>
                    <a:pt x="84" y="176"/>
                  </a:lnTo>
                  <a:lnTo>
                    <a:pt x="77" y="177"/>
                  </a:lnTo>
                  <a:lnTo>
                    <a:pt x="69" y="177"/>
                  </a:lnTo>
                  <a:lnTo>
                    <a:pt x="60" y="176"/>
                  </a:lnTo>
                  <a:lnTo>
                    <a:pt x="52" y="174"/>
                  </a:lnTo>
                  <a:lnTo>
                    <a:pt x="44" y="172"/>
                  </a:lnTo>
                  <a:lnTo>
                    <a:pt x="37" y="169"/>
                  </a:lnTo>
                  <a:lnTo>
                    <a:pt x="31" y="165"/>
                  </a:lnTo>
                  <a:lnTo>
                    <a:pt x="25" y="157"/>
                  </a:lnTo>
                  <a:lnTo>
                    <a:pt x="19" y="149"/>
                  </a:lnTo>
                  <a:lnTo>
                    <a:pt x="12" y="138"/>
                  </a:lnTo>
                  <a:lnTo>
                    <a:pt x="6" y="126"/>
                  </a:lnTo>
                  <a:lnTo>
                    <a:pt x="3" y="113"/>
                  </a:lnTo>
                  <a:lnTo>
                    <a:pt x="0" y="101"/>
                  </a:lnTo>
                  <a:lnTo>
                    <a:pt x="0" y="88"/>
                  </a:lnTo>
                  <a:lnTo>
                    <a:pt x="2" y="74"/>
                  </a:lnTo>
                  <a:lnTo>
                    <a:pt x="6" y="60"/>
                  </a:lnTo>
                  <a:lnTo>
                    <a:pt x="13" y="47"/>
                  </a:lnTo>
                  <a:lnTo>
                    <a:pt x="21" y="36"/>
                  </a:lnTo>
                  <a:lnTo>
                    <a:pt x="29" y="25"/>
                  </a:lnTo>
                  <a:lnTo>
                    <a:pt x="37" y="16"/>
                  </a:lnTo>
                  <a:lnTo>
                    <a:pt x="46" y="7"/>
                  </a:lnTo>
                  <a:lnTo>
                    <a:pt x="54" y="1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6" y="2"/>
                  </a:lnTo>
                  <a:lnTo>
                    <a:pt x="63" y="7"/>
                  </a:lnTo>
                  <a:lnTo>
                    <a:pt x="57" y="12"/>
                  </a:lnTo>
                  <a:lnTo>
                    <a:pt x="50" y="19"/>
                  </a:lnTo>
                  <a:lnTo>
                    <a:pt x="40" y="28"/>
                  </a:lnTo>
                  <a:lnTo>
                    <a:pt x="31" y="39"/>
                  </a:lnTo>
                  <a:lnTo>
                    <a:pt x="22" y="53"/>
                  </a:lnTo>
                  <a:lnTo>
                    <a:pt x="15" y="68"/>
                  </a:lnTo>
                  <a:lnTo>
                    <a:pt x="11" y="85"/>
                  </a:lnTo>
                  <a:lnTo>
                    <a:pt x="12" y="105"/>
                  </a:lnTo>
                  <a:lnTo>
                    <a:pt x="18" y="124"/>
                  </a:lnTo>
                  <a:lnTo>
                    <a:pt x="25" y="138"/>
                  </a:lnTo>
                  <a:lnTo>
                    <a:pt x="35" y="149"/>
                  </a:lnTo>
                  <a:lnTo>
                    <a:pt x="46" y="156"/>
                  </a:lnTo>
                  <a:lnTo>
                    <a:pt x="57" y="162"/>
                  </a:lnTo>
                  <a:lnTo>
                    <a:pt x="67" y="164"/>
                  </a:lnTo>
                  <a:lnTo>
                    <a:pt x="76" y="163"/>
                  </a:lnTo>
                  <a:lnTo>
                    <a:pt x="82" y="16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0" name="Freeform 68"/>
            <p:cNvSpPr>
              <a:spLocks/>
            </p:cNvSpPr>
            <p:nvPr/>
          </p:nvSpPr>
          <p:spPr bwMode="auto">
            <a:xfrm>
              <a:off x="747" y="3945"/>
              <a:ext cx="310" cy="128"/>
            </a:xfrm>
            <a:custGeom>
              <a:avLst/>
              <a:gdLst>
                <a:gd name="T0" fmla="*/ 298 w 310"/>
                <a:gd name="T1" fmla="*/ 128 h 128"/>
                <a:gd name="T2" fmla="*/ 283 w 310"/>
                <a:gd name="T3" fmla="*/ 109 h 128"/>
                <a:gd name="T4" fmla="*/ 269 w 310"/>
                <a:gd name="T5" fmla="*/ 93 h 128"/>
                <a:gd name="T6" fmla="*/ 252 w 310"/>
                <a:gd name="T7" fmla="*/ 79 h 128"/>
                <a:gd name="T8" fmla="*/ 236 w 310"/>
                <a:gd name="T9" fmla="*/ 66 h 128"/>
                <a:gd name="T10" fmla="*/ 218 w 310"/>
                <a:gd name="T11" fmla="*/ 54 h 128"/>
                <a:gd name="T12" fmla="*/ 200 w 310"/>
                <a:gd name="T13" fmla="*/ 45 h 128"/>
                <a:gd name="T14" fmla="*/ 181 w 310"/>
                <a:gd name="T15" fmla="*/ 38 h 128"/>
                <a:gd name="T16" fmla="*/ 162 w 310"/>
                <a:gd name="T17" fmla="*/ 30 h 128"/>
                <a:gd name="T18" fmla="*/ 142 w 310"/>
                <a:gd name="T19" fmla="*/ 25 h 128"/>
                <a:gd name="T20" fmla="*/ 122 w 310"/>
                <a:gd name="T21" fmla="*/ 21 h 128"/>
                <a:gd name="T22" fmla="*/ 102 w 310"/>
                <a:gd name="T23" fmla="*/ 18 h 128"/>
                <a:gd name="T24" fmla="*/ 83 w 310"/>
                <a:gd name="T25" fmla="*/ 16 h 128"/>
                <a:gd name="T26" fmla="*/ 61 w 310"/>
                <a:gd name="T27" fmla="*/ 15 h 128"/>
                <a:gd name="T28" fmla="*/ 41 w 310"/>
                <a:gd name="T29" fmla="*/ 14 h 128"/>
                <a:gd name="T30" fmla="*/ 20 w 310"/>
                <a:gd name="T31" fmla="*/ 13 h 128"/>
                <a:gd name="T32" fmla="*/ 0 w 310"/>
                <a:gd name="T33" fmla="*/ 13 h 128"/>
                <a:gd name="T34" fmla="*/ 0 w 310"/>
                <a:gd name="T35" fmla="*/ 1 h 128"/>
                <a:gd name="T36" fmla="*/ 22 w 310"/>
                <a:gd name="T37" fmla="*/ 0 h 128"/>
                <a:gd name="T38" fmla="*/ 43 w 310"/>
                <a:gd name="T39" fmla="*/ 0 h 128"/>
                <a:gd name="T40" fmla="*/ 65 w 310"/>
                <a:gd name="T41" fmla="*/ 1 h 128"/>
                <a:gd name="T42" fmla="*/ 86 w 310"/>
                <a:gd name="T43" fmla="*/ 3 h 128"/>
                <a:gd name="T44" fmla="*/ 107 w 310"/>
                <a:gd name="T45" fmla="*/ 5 h 128"/>
                <a:gd name="T46" fmla="*/ 128 w 310"/>
                <a:gd name="T47" fmla="*/ 9 h 128"/>
                <a:gd name="T48" fmla="*/ 148 w 310"/>
                <a:gd name="T49" fmla="*/ 14 h 128"/>
                <a:gd name="T50" fmla="*/ 169 w 310"/>
                <a:gd name="T51" fmla="*/ 20 h 128"/>
                <a:gd name="T52" fmla="*/ 188 w 310"/>
                <a:gd name="T53" fmla="*/ 27 h 128"/>
                <a:gd name="T54" fmla="*/ 207 w 310"/>
                <a:gd name="T55" fmla="*/ 35 h 128"/>
                <a:gd name="T56" fmla="*/ 224 w 310"/>
                <a:gd name="T57" fmla="*/ 45 h 128"/>
                <a:gd name="T58" fmla="*/ 242 w 310"/>
                <a:gd name="T59" fmla="*/ 56 h 128"/>
                <a:gd name="T60" fmla="*/ 259 w 310"/>
                <a:gd name="T61" fmla="*/ 68 h 128"/>
                <a:gd name="T62" fmla="*/ 273 w 310"/>
                <a:gd name="T63" fmla="*/ 82 h 128"/>
                <a:gd name="T64" fmla="*/ 288 w 310"/>
                <a:gd name="T65" fmla="*/ 96 h 128"/>
                <a:gd name="T66" fmla="*/ 300 w 310"/>
                <a:gd name="T67" fmla="*/ 113 h 128"/>
                <a:gd name="T68" fmla="*/ 302 w 310"/>
                <a:gd name="T69" fmla="*/ 117 h 128"/>
                <a:gd name="T70" fmla="*/ 305 w 310"/>
                <a:gd name="T71" fmla="*/ 121 h 128"/>
                <a:gd name="T72" fmla="*/ 308 w 310"/>
                <a:gd name="T73" fmla="*/ 125 h 128"/>
                <a:gd name="T74" fmla="*/ 310 w 310"/>
                <a:gd name="T75" fmla="*/ 128 h 128"/>
                <a:gd name="T76" fmla="*/ 298 w 310"/>
                <a:gd name="T7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0" h="128">
                  <a:moveTo>
                    <a:pt x="298" y="128"/>
                  </a:moveTo>
                  <a:lnTo>
                    <a:pt x="283" y="109"/>
                  </a:lnTo>
                  <a:lnTo>
                    <a:pt x="269" y="93"/>
                  </a:lnTo>
                  <a:lnTo>
                    <a:pt x="252" y="79"/>
                  </a:lnTo>
                  <a:lnTo>
                    <a:pt x="236" y="66"/>
                  </a:lnTo>
                  <a:lnTo>
                    <a:pt x="218" y="54"/>
                  </a:lnTo>
                  <a:lnTo>
                    <a:pt x="200" y="45"/>
                  </a:lnTo>
                  <a:lnTo>
                    <a:pt x="181" y="38"/>
                  </a:lnTo>
                  <a:lnTo>
                    <a:pt x="162" y="30"/>
                  </a:lnTo>
                  <a:lnTo>
                    <a:pt x="142" y="25"/>
                  </a:lnTo>
                  <a:lnTo>
                    <a:pt x="122" y="21"/>
                  </a:lnTo>
                  <a:lnTo>
                    <a:pt x="102" y="18"/>
                  </a:lnTo>
                  <a:lnTo>
                    <a:pt x="83" y="16"/>
                  </a:lnTo>
                  <a:lnTo>
                    <a:pt x="61" y="15"/>
                  </a:lnTo>
                  <a:lnTo>
                    <a:pt x="41" y="14"/>
                  </a:lnTo>
                  <a:lnTo>
                    <a:pt x="20" y="13"/>
                  </a:lnTo>
                  <a:lnTo>
                    <a:pt x="0" y="13"/>
                  </a:lnTo>
                  <a:lnTo>
                    <a:pt x="0" y="1"/>
                  </a:lnTo>
                  <a:lnTo>
                    <a:pt x="22" y="0"/>
                  </a:lnTo>
                  <a:lnTo>
                    <a:pt x="43" y="0"/>
                  </a:lnTo>
                  <a:lnTo>
                    <a:pt x="65" y="1"/>
                  </a:lnTo>
                  <a:lnTo>
                    <a:pt x="86" y="3"/>
                  </a:lnTo>
                  <a:lnTo>
                    <a:pt x="107" y="5"/>
                  </a:lnTo>
                  <a:lnTo>
                    <a:pt x="128" y="9"/>
                  </a:lnTo>
                  <a:lnTo>
                    <a:pt x="148" y="14"/>
                  </a:lnTo>
                  <a:lnTo>
                    <a:pt x="169" y="20"/>
                  </a:lnTo>
                  <a:lnTo>
                    <a:pt x="188" y="27"/>
                  </a:lnTo>
                  <a:lnTo>
                    <a:pt x="207" y="35"/>
                  </a:lnTo>
                  <a:lnTo>
                    <a:pt x="224" y="45"/>
                  </a:lnTo>
                  <a:lnTo>
                    <a:pt x="242" y="56"/>
                  </a:lnTo>
                  <a:lnTo>
                    <a:pt x="259" y="68"/>
                  </a:lnTo>
                  <a:lnTo>
                    <a:pt x="273" y="82"/>
                  </a:lnTo>
                  <a:lnTo>
                    <a:pt x="288" y="96"/>
                  </a:lnTo>
                  <a:lnTo>
                    <a:pt x="300" y="113"/>
                  </a:lnTo>
                  <a:lnTo>
                    <a:pt x="302" y="117"/>
                  </a:lnTo>
                  <a:lnTo>
                    <a:pt x="305" y="121"/>
                  </a:lnTo>
                  <a:lnTo>
                    <a:pt x="308" y="125"/>
                  </a:lnTo>
                  <a:lnTo>
                    <a:pt x="310" y="128"/>
                  </a:lnTo>
                  <a:lnTo>
                    <a:pt x="298" y="12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1" name="Freeform 69"/>
            <p:cNvSpPr>
              <a:spLocks/>
            </p:cNvSpPr>
            <p:nvPr/>
          </p:nvSpPr>
          <p:spPr bwMode="auto">
            <a:xfrm>
              <a:off x="912" y="4057"/>
              <a:ext cx="1912" cy="150"/>
            </a:xfrm>
            <a:custGeom>
              <a:avLst/>
              <a:gdLst>
                <a:gd name="T0" fmla="*/ 133 w 1912"/>
                <a:gd name="T1" fmla="*/ 16 h 150"/>
                <a:gd name="T2" fmla="*/ 140 w 1912"/>
                <a:gd name="T3" fmla="*/ 28 h 150"/>
                <a:gd name="T4" fmla="*/ 148 w 1912"/>
                <a:gd name="T5" fmla="*/ 41 h 150"/>
                <a:gd name="T6" fmla="*/ 155 w 1912"/>
                <a:gd name="T7" fmla="*/ 55 h 150"/>
                <a:gd name="T8" fmla="*/ 162 w 1912"/>
                <a:gd name="T9" fmla="*/ 69 h 150"/>
                <a:gd name="T10" fmla="*/ 59 w 1912"/>
                <a:gd name="T11" fmla="*/ 69 h 150"/>
                <a:gd name="T12" fmla="*/ 21 w 1912"/>
                <a:gd name="T13" fmla="*/ 12 h 150"/>
                <a:gd name="T14" fmla="*/ 347 w 1912"/>
                <a:gd name="T15" fmla="*/ 12 h 150"/>
                <a:gd name="T16" fmla="*/ 364 w 1912"/>
                <a:gd name="T17" fmla="*/ 43 h 150"/>
                <a:gd name="T18" fmla="*/ 386 w 1912"/>
                <a:gd name="T19" fmla="*/ 69 h 150"/>
                <a:gd name="T20" fmla="*/ 410 w 1912"/>
                <a:gd name="T21" fmla="*/ 91 h 150"/>
                <a:gd name="T22" fmla="*/ 435 w 1912"/>
                <a:gd name="T23" fmla="*/ 109 h 150"/>
                <a:gd name="T24" fmla="*/ 463 w 1912"/>
                <a:gd name="T25" fmla="*/ 124 h 150"/>
                <a:gd name="T26" fmla="*/ 492 w 1912"/>
                <a:gd name="T27" fmla="*/ 135 h 150"/>
                <a:gd name="T28" fmla="*/ 522 w 1912"/>
                <a:gd name="T29" fmla="*/ 143 h 150"/>
                <a:gd name="T30" fmla="*/ 552 w 1912"/>
                <a:gd name="T31" fmla="*/ 148 h 150"/>
                <a:gd name="T32" fmla="*/ 582 w 1912"/>
                <a:gd name="T33" fmla="*/ 150 h 150"/>
                <a:gd name="T34" fmla="*/ 612 w 1912"/>
                <a:gd name="T35" fmla="*/ 150 h 150"/>
                <a:gd name="T36" fmla="*/ 639 w 1912"/>
                <a:gd name="T37" fmla="*/ 147 h 150"/>
                <a:gd name="T38" fmla="*/ 666 w 1912"/>
                <a:gd name="T39" fmla="*/ 143 h 150"/>
                <a:gd name="T40" fmla="*/ 692 w 1912"/>
                <a:gd name="T41" fmla="*/ 138 h 150"/>
                <a:gd name="T42" fmla="*/ 714 w 1912"/>
                <a:gd name="T43" fmla="*/ 130 h 150"/>
                <a:gd name="T44" fmla="*/ 733 w 1912"/>
                <a:gd name="T45" fmla="*/ 122 h 150"/>
                <a:gd name="T46" fmla="*/ 749 w 1912"/>
                <a:gd name="T47" fmla="*/ 112 h 150"/>
                <a:gd name="T48" fmla="*/ 1912 w 1912"/>
                <a:gd name="T49" fmla="*/ 112 h 150"/>
                <a:gd name="T50" fmla="*/ 1912 w 1912"/>
                <a:gd name="T51" fmla="*/ 100 h 150"/>
                <a:gd name="T52" fmla="*/ 749 w 1912"/>
                <a:gd name="T53" fmla="*/ 100 h 150"/>
                <a:gd name="T54" fmla="*/ 716 w 1912"/>
                <a:gd name="T55" fmla="*/ 114 h 150"/>
                <a:gd name="T56" fmla="*/ 684 w 1912"/>
                <a:gd name="T57" fmla="*/ 126 h 150"/>
                <a:gd name="T58" fmla="*/ 651 w 1912"/>
                <a:gd name="T59" fmla="*/ 133 h 150"/>
                <a:gd name="T60" fmla="*/ 618 w 1912"/>
                <a:gd name="T61" fmla="*/ 138 h 150"/>
                <a:gd name="T62" fmla="*/ 586 w 1912"/>
                <a:gd name="T63" fmla="*/ 139 h 150"/>
                <a:gd name="T64" fmla="*/ 556 w 1912"/>
                <a:gd name="T65" fmla="*/ 137 h 150"/>
                <a:gd name="T66" fmla="*/ 526 w 1912"/>
                <a:gd name="T67" fmla="*/ 131 h 150"/>
                <a:gd name="T68" fmla="*/ 499 w 1912"/>
                <a:gd name="T69" fmla="*/ 124 h 150"/>
                <a:gd name="T70" fmla="*/ 472 w 1912"/>
                <a:gd name="T71" fmla="*/ 114 h 150"/>
                <a:gd name="T72" fmla="*/ 448 w 1912"/>
                <a:gd name="T73" fmla="*/ 103 h 150"/>
                <a:gd name="T74" fmla="*/ 425 w 1912"/>
                <a:gd name="T75" fmla="*/ 89 h 150"/>
                <a:gd name="T76" fmla="*/ 407 w 1912"/>
                <a:gd name="T77" fmla="*/ 75 h 150"/>
                <a:gd name="T78" fmla="*/ 390 w 1912"/>
                <a:gd name="T79" fmla="*/ 58 h 150"/>
                <a:gd name="T80" fmla="*/ 376 w 1912"/>
                <a:gd name="T81" fmla="*/ 39 h 150"/>
                <a:gd name="T82" fmla="*/ 366 w 1912"/>
                <a:gd name="T83" fmla="*/ 20 h 150"/>
                <a:gd name="T84" fmla="*/ 359 w 1912"/>
                <a:gd name="T85" fmla="*/ 0 h 150"/>
                <a:gd name="T86" fmla="*/ 0 w 1912"/>
                <a:gd name="T87" fmla="*/ 0 h 150"/>
                <a:gd name="T88" fmla="*/ 54 w 1912"/>
                <a:gd name="T89" fmla="*/ 80 h 150"/>
                <a:gd name="T90" fmla="*/ 177 w 1912"/>
                <a:gd name="T91" fmla="*/ 80 h 150"/>
                <a:gd name="T92" fmla="*/ 173 w 1912"/>
                <a:gd name="T93" fmla="*/ 66 h 150"/>
                <a:gd name="T94" fmla="*/ 166 w 1912"/>
                <a:gd name="T95" fmla="*/ 52 h 150"/>
                <a:gd name="T96" fmla="*/ 157 w 1912"/>
                <a:gd name="T97" fmla="*/ 36 h 150"/>
                <a:gd name="T98" fmla="*/ 145 w 1912"/>
                <a:gd name="T99" fmla="*/ 16 h 150"/>
                <a:gd name="T100" fmla="*/ 133 w 1912"/>
                <a:gd name="T101" fmla="*/ 1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2" h="150">
                  <a:moveTo>
                    <a:pt x="133" y="16"/>
                  </a:moveTo>
                  <a:lnTo>
                    <a:pt x="140" y="28"/>
                  </a:lnTo>
                  <a:lnTo>
                    <a:pt x="148" y="41"/>
                  </a:lnTo>
                  <a:lnTo>
                    <a:pt x="155" y="55"/>
                  </a:lnTo>
                  <a:lnTo>
                    <a:pt x="162" y="69"/>
                  </a:lnTo>
                  <a:lnTo>
                    <a:pt x="59" y="69"/>
                  </a:lnTo>
                  <a:lnTo>
                    <a:pt x="21" y="12"/>
                  </a:lnTo>
                  <a:lnTo>
                    <a:pt x="347" y="12"/>
                  </a:lnTo>
                  <a:lnTo>
                    <a:pt x="364" y="43"/>
                  </a:lnTo>
                  <a:lnTo>
                    <a:pt x="386" y="69"/>
                  </a:lnTo>
                  <a:lnTo>
                    <a:pt x="410" y="91"/>
                  </a:lnTo>
                  <a:lnTo>
                    <a:pt x="435" y="109"/>
                  </a:lnTo>
                  <a:lnTo>
                    <a:pt x="463" y="124"/>
                  </a:lnTo>
                  <a:lnTo>
                    <a:pt x="492" y="135"/>
                  </a:lnTo>
                  <a:lnTo>
                    <a:pt x="522" y="143"/>
                  </a:lnTo>
                  <a:lnTo>
                    <a:pt x="552" y="148"/>
                  </a:lnTo>
                  <a:lnTo>
                    <a:pt x="582" y="150"/>
                  </a:lnTo>
                  <a:lnTo>
                    <a:pt x="612" y="150"/>
                  </a:lnTo>
                  <a:lnTo>
                    <a:pt x="639" y="147"/>
                  </a:lnTo>
                  <a:lnTo>
                    <a:pt x="666" y="143"/>
                  </a:lnTo>
                  <a:lnTo>
                    <a:pt x="692" y="138"/>
                  </a:lnTo>
                  <a:lnTo>
                    <a:pt x="714" y="130"/>
                  </a:lnTo>
                  <a:lnTo>
                    <a:pt x="733" y="122"/>
                  </a:lnTo>
                  <a:lnTo>
                    <a:pt x="749" y="112"/>
                  </a:lnTo>
                  <a:lnTo>
                    <a:pt x="1912" y="112"/>
                  </a:lnTo>
                  <a:lnTo>
                    <a:pt x="1912" y="100"/>
                  </a:lnTo>
                  <a:lnTo>
                    <a:pt x="749" y="100"/>
                  </a:lnTo>
                  <a:lnTo>
                    <a:pt x="716" y="114"/>
                  </a:lnTo>
                  <a:lnTo>
                    <a:pt x="684" y="126"/>
                  </a:lnTo>
                  <a:lnTo>
                    <a:pt x="651" y="133"/>
                  </a:lnTo>
                  <a:lnTo>
                    <a:pt x="618" y="138"/>
                  </a:lnTo>
                  <a:lnTo>
                    <a:pt x="586" y="139"/>
                  </a:lnTo>
                  <a:lnTo>
                    <a:pt x="556" y="137"/>
                  </a:lnTo>
                  <a:lnTo>
                    <a:pt x="526" y="131"/>
                  </a:lnTo>
                  <a:lnTo>
                    <a:pt x="499" y="124"/>
                  </a:lnTo>
                  <a:lnTo>
                    <a:pt x="472" y="114"/>
                  </a:lnTo>
                  <a:lnTo>
                    <a:pt x="448" y="103"/>
                  </a:lnTo>
                  <a:lnTo>
                    <a:pt x="425" y="89"/>
                  </a:lnTo>
                  <a:lnTo>
                    <a:pt x="407" y="75"/>
                  </a:lnTo>
                  <a:lnTo>
                    <a:pt x="390" y="58"/>
                  </a:lnTo>
                  <a:lnTo>
                    <a:pt x="376" y="39"/>
                  </a:lnTo>
                  <a:lnTo>
                    <a:pt x="366" y="20"/>
                  </a:lnTo>
                  <a:lnTo>
                    <a:pt x="359" y="0"/>
                  </a:lnTo>
                  <a:lnTo>
                    <a:pt x="0" y="0"/>
                  </a:lnTo>
                  <a:lnTo>
                    <a:pt x="54" y="80"/>
                  </a:lnTo>
                  <a:lnTo>
                    <a:pt x="177" y="80"/>
                  </a:lnTo>
                  <a:lnTo>
                    <a:pt x="173" y="66"/>
                  </a:lnTo>
                  <a:lnTo>
                    <a:pt x="166" y="52"/>
                  </a:lnTo>
                  <a:lnTo>
                    <a:pt x="157" y="36"/>
                  </a:lnTo>
                  <a:lnTo>
                    <a:pt x="145" y="16"/>
                  </a:lnTo>
                  <a:lnTo>
                    <a:pt x="133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2" name="Freeform 70"/>
            <p:cNvSpPr>
              <a:spLocks/>
            </p:cNvSpPr>
            <p:nvPr/>
          </p:nvSpPr>
          <p:spPr bwMode="auto">
            <a:xfrm>
              <a:off x="1472" y="4016"/>
              <a:ext cx="1352" cy="68"/>
            </a:xfrm>
            <a:custGeom>
              <a:avLst/>
              <a:gdLst>
                <a:gd name="T0" fmla="*/ 189 w 1352"/>
                <a:gd name="T1" fmla="*/ 0 h 68"/>
                <a:gd name="T2" fmla="*/ 1352 w 1352"/>
                <a:gd name="T3" fmla="*/ 0 h 68"/>
                <a:gd name="T4" fmla="*/ 1352 w 1352"/>
                <a:gd name="T5" fmla="*/ 14 h 68"/>
                <a:gd name="T6" fmla="*/ 189 w 1352"/>
                <a:gd name="T7" fmla="*/ 14 h 68"/>
                <a:gd name="T8" fmla="*/ 177 w 1352"/>
                <a:gd name="T9" fmla="*/ 22 h 68"/>
                <a:gd name="T10" fmla="*/ 162 w 1352"/>
                <a:gd name="T11" fmla="*/ 32 h 68"/>
                <a:gd name="T12" fmla="*/ 144 w 1352"/>
                <a:gd name="T13" fmla="*/ 41 h 68"/>
                <a:gd name="T14" fmla="*/ 124 w 1352"/>
                <a:gd name="T15" fmla="*/ 50 h 68"/>
                <a:gd name="T16" fmla="*/ 103 w 1352"/>
                <a:gd name="T17" fmla="*/ 57 h 68"/>
                <a:gd name="T18" fmla="*/ 83 w 1352"/>
                <a:gd name="T19" fmla="*/ 63 h 68"/>
                <a:gd name="T20" fmla="*/ 64 w 1352"/>
                <a:gd name="T21" fmla="*/ 67 h 68"/>
                <a:gd name="T22" fmla="*/ 48 w 1352"/>
                <a:gd name="T23" fmla="*/ 68 h 68"/>
                <a:gd name="T24" fmla="*/ 41 w 1352"/>
                <a:gd name="T25" fmla="*/ 68 h 68"/>
                <a:gd name="T26" fmla="*/ 34 w 1352"/>
                <a:gd name="T27" fmla="*/ 68 h 68"/>
                <a:gd name="T28" fmla="*/ 26 w 1352"/>
                <a:gd name="T29" fmla="*/ 68 h 68"/>
                <a:gd name="T30" fmla="*/ 20 w 1352"/>
                <a:gd name="T31" fmla="*/ 68 h 68"/>
                <a:gd name="T32" fmla="*/ 13 w 1352"/>
                <a:gd name="T33" fmla="*/ 68 h 68"/>
                <a:gd name="T34" fmla="*/ 7 w 1352"/>
                <a:gd name="T35" fmla="*/ 67 h 68"/>
                <a:gd name="T36" fmla="*/ 3 w 1352"/>
                <a:gd name="T37" fmla="*/ 67 h 68"/>
                <a:gd name="T38" fmla="*/ 0 w 1352"/>
                <a:gd name="T39" fmla="*/ 66 h 68"/>
                <a:gd name="T40" fmla="*/ 6 w 1352"/>
                <a:gd name="T41" fmla="*/ 67 h 68"/>
                <a:gd name="T42" fmla="*/ 14 w 1352"/>
                <a:gd name="T43" fmla="*/ 67 h 68"/>
                <a:gd name="T44" fmla="*/ 23 w 1352"/>
                <a:gd name="T45" fmla="*/ 67 h 68"/>
                <a:gd name="T46" fmla="*/ 33 w 1352"/>
                <a:gd name="T47" fmla="*/ 66 h 68"/>
                <a:gd name="T48" fmla="*/ 43 w 1352"/>
                <a:gd name="T49" fmla="*/ 65 h 68"/>
                <a:gd name="T50" fmla="*/ 54 w 1352"/>
                <a:gd name="T51" fmla="*/ 63 h 68"/>
                <a:gd name="T52" fmla="*/ 65 w 1352"/>
                <a:gd name="T53" fmla="*/ 60 h 68"/>
                <a:gd name="T54" fmla="*/ 77 w 1352"/>
                <a:gd name="T55" fmla="*/ 57 h 68"/>
                <a:gd name="T56" fmla="*/ 91 w 1352"/>
                <a:gd name="T57" fmla="*/ 54 h 68"/>
                <a:gd name="T58" fmla="*/ 103 w 1352"/>
                <a:gd name="T59" fmla="*/ 48 h 68"/>
                <a:gd name="T60" fmla="*/ 117 w 1352"/>
                <a:gd name="T61" fmla="*/ 43 h 68"/>
                <a:gd name="T62" fmla="*/ 130 w 1352"/>
                <a:gd name="T63" fmla="*/ 36 h 68"/>
                <a:gd name="T64" fmla="*/ 145 w 1352"/>
                <a:gd name="T65" fmla="*/ 29 h 68"/>
                <a:gd name="T66" fmla="*/ 159 w 1352"/>
                <a:gd name="T67" fmla="*/ 20 h 68"/>
                <a:gd name="T68" fmla="*/ 175 w 1352"/>
                <a:gd name="T69" fmla="*/ 11 h 68"/>
                <a:gd name="T70" fmla="*/ 189 w 1352"/>
                <a:gd name="T7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2" h="68">
                  <a:moveTo>
                    <a:pt x="189" y="0"/>
                  </a:moveTo>
                  <a:lnTo>
                    <a:pt x="1352" y="0"/>
                  </a:lnTo>
                  <a:lnTo>
                    <a:pt x="1352" y="14"/>
                  </a:lnTo>
                  <a:lnTo>
                    <a:pt x="189" y="14"/>
                  </a:lnTo>
                  <a:lnTo>
                    <a:pt x="177" y="22"/>
                  </a:lnTo>
                  <a:lnTo>
                    <a:pt x="162" y="32"/>
                  </a:lnTo>
                  <a:lnTo>
                    <a:pt x="144" y="41"/>
                  </a:lnTo>
                  <a:lnTo>
                    <a:pt x="124" y="50"/>
                  </a:lnTo>
                  <a:lnTo>
                    <a:pt x="103" y="57"/>
                  </a:lnTo>
                  <a:lnTo>
                    <a:pt x="83" y="63"/>
                  </a:lnTo>
                  <a:lnTo>
                    <a:pt x="64" y="67"/>
                  </a:lnTo>
                  <a:lnTo>
                    <a:pt x="48" y="68"/>
                  </a:lnTo>
                  <a:lnTo>
                    <a:pt x="41" y="68"/>
                  </a:lnTo>
                  <a:lnTo>
                    <a:pt x="34" y="68"/>
                  </a:lnTo>
                  <a:lnTo>
                    <a:pt x="26" y="68"/>
                  </a:lnTo>
                  <a:lnTo>
                    <a:pt x="20" y="68"/>
                  </a:lnTo>
                  <a:lnTo>
                    <a:pt x="13" y="68"/>
                  </a:lnTo>
                  <a:lnTo>
                    <a:pt x="7" y="67"/>
                  </a:lnTo>
                  <a:lnTo>
                    <a:pt x="3" y="67"/>
                  </a:lnTo>
                  <a:lnTo>
                    <a:pt x="0" y="66"/>
                  </a:lnTo>
                  <a:lnTo>
                    <a:pt x="6" y="67"/>
                  </a:lnTo>
                  <a:lnTo>
                    <a:pt x="14" y="67"/>
                  </a:lnTo>
                  <a:lnTo>
                    <a:pt x="23" y="67"/>
                  </a:lnTo>
                  <a:lnTo>
                    <a:pt x="33" y="66"/>
                  </a:lnTo>
                  <a:lnTo>
                    <a:pt x="43" y="65"/>
                  </a:lnTo>
                  <a:lnTo>
                    <a:pt x="54" y="63"/>
                  </a:lnTo>
                  <a:lnTo>
                    <a:pt x="65" y="60"/>
                  </a:lnTo>
                  <a:lnTo>
                    <a:pt x="77" y="57"/>
                  </a:lnTo>
                  <a:lnTo>
                    <a:pt x="91" y="54"/>
                  </a:lnTo>
                  <a:lnTo>
                    <a:pt x="103" y="48"/>
                  </a:lnTo>
                  <a:lnTo>
                    <a:pt x="117" y="43"/>
                  </a:lnTo>
                  <a:lnTo>
                    <a:pt x="130" y="36"/>
                  </a:lnTo>
                  <a:lnTo>
                    <a:pt x="145" y="29"/>
                  </a:lnTo>
                  <a:lnTo>
                    <a:pt x="159" y="20"/>
                  </a:lnTo>
                  <a:lnTo>
                    <a:pt x="175" y="11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3" name="Freeform 71"/>
            <p:cNvSpPr>
              <a:spLocks/>
            </p:cNvSpPr>
            <p:nvPr/>
          </p:nvSpPr>
          <p:spPr bwMode="auto">
            <a:xfrm>
              <a:off x="731" y="3802"/>
              <a:ext cx="2093" cy="303"/>
            </a:xfrm>
            <a:custGeom>
              <a:avLst/>
              <a:gdLst>
                <a:gd name="T0" fmla="*/ 915 w 2093"/>
                <a:gd name="T1" fmla="*/ 254 h 303"/>
                <a:gd name="T2" fmla="*/ 844 w 2093"/>
                <a:gd name="T3" fmla="*/ 277 h 303"/>
                <a:gd name="T4" fmla="*/ 772 w 2093"/>
                <a:gd name="T5" fmla="*/ 282 h 303"/>
                <a:gd name="T6" fmla="*/ 706 w 2093"/>
                <a:gd name="T7" fmla="*/ 273 h 303"/>
                <a:gd name="T8" fmla="*/ 652 w 2093"/>
                <a:gd name="T9" fmla="*/ 249 h 303"/>
                <a:gd name="T10" fmla="*/ 596 w 2093"/>
                <a:gd name="T11" fmla="*/ 187 h 303"/>
                <a:gd name="T12" fmla="*/ 608 w 2093"/>
                <a:gd name="T13" fmla="*/ 93 h 303"/>
                <a:gd name="T14" fmla="*/ 667 w 2093"/>
                <a:gd name="T15" fmla="*/ 45 h 303"/>
                <a:gd name="T16" fmla="*/ 725 w 2093"/>
                <a:gd name="T17" fmla="*/ 58 h 303"/>
                <a:gd name="T18" fmla="*/ 747 w 2093"/>
                <a:gd name="T19" fmla="*/ 101 h 303"/>
                <a:gd name="T20" fmla="*/ 727 w 2093"/>
                <a:gd name="T21" fmla="*/ 132 h 303"/>
                <a:gd name="T22" fmla="*/ 696 w 2093"/>
                <a:gd name="T23" fmla="*/ 130 h 303"/>
                <a:gd name="T24" fmla="*/ 667 w 2093"/>
                <a:gd name="T25" fmla="*/ 121 h 303"/>
                <a:gd name="T26" fmla="*/ 666 w 2093"/>
                <a:gd name="T27" fmla="*/ 182 h 303"/>
                <a:gd name="T28" fmla="*/ 735 w 2093"/>
                <a:gd name="T29" fmla="*/ 210 h 303"/>
                <a:gd name="T30" fmla="*/ 783 w 2093"/>
                <a:gd name="T31" fmla="*/ 167 h 303"/>
                <a:gd name="T32" fmla="*/ 794 w 2093"/>
                <a:gd name="T33" fmla="*/ 127 h 303"/>
                <a:gd name="T34" fmla="*/ 829 w 2093"/>
                <a:gd name="T35" fmla="*/ 144 h 303"/>
                <a:gd name="T36" fmla="*/ 864 w 2093"/>
                <a:gd name="T37" fmla="*/ 133 h 303"/>
                <a:gd name="T38" fmla="*/ 876 w 2093"/>
                <a:gd name="T39" fmla="*/ 104 h 303"/>
                <a:gd name="T40" fmla="*/ 862 w 2093"/>
                <a:gd name="T41" fmla="*/ 121 h 303"/>
                <a:gd name="T42" fmla="*/ 844 w 2093"/>
                <a:gd name="T43" fmla="*/ 133 h 303"/>
                <a:gd name="T44" fmla="*/ 811 w 2093"/>
                <a:gd name="T45" fmla="*/ 126 h 303"/>
                <a:gd name="T46" fmla="*/ 746 w 2093"/>
                <a:gd name="T47" fmla="*/ 60 h 303"/>
                <a:gd name="T48" fmla="*/ 661 w 2093"/>
                <a:gd name="T49" fmla="*/ 32 h 303"/>
                <a:gd name="T50" fmla="*/ 611 w 2093"/>
                <a:gd name="T51" fmla="*/ 69 h 303"/>
                <a:gd name="T52" fmla="*/ 338 w 2093"/>
                <a:gd name="T53" fmla="*/ 120 h 303"/>
                <a:gd name="T54" fmla="*/ 320 w 2093"/>
                <a:gd name="T55" fmla="*/ 99 h 303"/>
                <a:gd name="T56" fmla="*/ 284 w 2093"/>
                <a:gd name="T57" fmla="*/ 62 h 303"/>
                <a:gd name="T58" fmla="*/ 227 w 2093"/>
                <a:gd name="T59" fmla="*/ 25 h 303"/>
                <a:gd name="T60" fmla="*/ 154 w 2093"/>
                <a:gd name="T61" fmla="*/ 4 h 303"/>
                <a:gd name="T62" fmla="*/ 81 w 2093"/>
                <a:gd name="T63" fmla="*/ 0 h 303"/>
                <a:gd name="T64" fmla="*/ 26 w 2093"/>
                <a:gd name="T65" fmla="*/ 12 h 303"/>
                <a:gd name="T66" fmla="*/ 1 w 2093"/>
                <a:gd name="T67" fmla="*/ 52 h 303"/>
                <a:gd name="T68" fmla="*/ 20 w 2093"/>
                <a:gd name="T69" fmla="*/ 103 h 303"/>
                <a:gd name="T70" fmla="*/ 74 w 2093"/>
                <a:gd name="T71" fmla="*/ 101 h 303"/>
                <a:gd name="T72" fmla="*/ 82 w 2093"/>
                <a:gd name="T73" fmla="*/ 62 h 303"/>
                <a:gd name="T74" fmla="*/ 125 w 2093"/>
                <a:gd name="T75" fmla="*/ 50 h 303"/>
                <a:gd name="T76" fmla="*/ 204 w 2093"/>
                <a:gd name="T77" fmla="*/ 60 h 303"/>
                <a:gd name="T78" fmla="*/ 280 w 2093"/>
                <a:gd name="T79" fmla="*/ 93 h 303"/>
                <a:gd name="T80" fmla="*/ 340 w 2093"/>
                <a:gd name="T81" fmla="*/ 143 h 303"/>
                <a:gd name="T82" fmla="*/ 588 w 2093"/>
                <a:gd name="T83" fmla="*/ 184 h 303"/>
                <a:gd name="T84" fmla="*/ 601 w 2093"/>
                <a:gd name="T85" fmla="*/ 213 h 303"/>
                <a:gd name="T86" fmla="*/ 625 w 2093"/>
                <a:gd name="T87" fmla="*/ 243 h 303"/>
                <a:gd name="T88" fmla="*/ 704 w 2093"/>
                <a:gd name="T89" fmla="*/ 290 h 303"/>
                <a:gd name="T90" fmla="*/ 789 w 2093"/>
                <a:gd name="T91" fmla="*/ 303 h 303"/>
                <a:gd name="T92" fmla="*/ 869 w 2093"/>
                <a:gd name="T93" fmla="*/ 295 h 303"/>
                <a:gd name="T94" fmla="*/ 930 w 2093"/>
                <a:gd name="T95" fmla="*/ 27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93" h="303">
                  <a:moveTo>
                    <a:pt x="2093" y="274"/>
                  </a:moveTo>
                  <a:lnTo>
                    <a:pt x="2093" y="245"/>
                  </a:lnTo>
                  <a:lnTo>
                    <a:pt x="930" y="245"/>
                  </a:lnTo>
                  <a:lnTo>
                    <a:pt x="915" y="254"/>
                  </a:lnTo>
                  <a:lnTo>
                    <a:pt x="898" y="262"/>
                  </a:lnTo>
                  <a:lnTo>
                    <a:pt x="880" y="269"/>
                  </a:lnTo>
                  <a:lnTo>
                    <a:pt x="863" y="274"/>
                  </a:lnTo>
                  <a:lnTo>
                    <a:pt x="844" y="277"/>
                  </a:lnTo>
                  <a:lnTo>
                    <a:pt x="826" y="280"/>
                  </a:lnTo>
                  <a:lnTo>
                    <a:pt x="807" y="282"/>
                  </a:lnTo>
                  <a:lnTo>
                    <a:pt x="789" y="282"/>
                  </a:lnTo>
                  <a:lnTo>
                    <a:pt x="772" y="282"/>
                  </a:lnTo>
                  <a:lnTo>
                    <a:pt x="754" y="281"/>
                  </a:lnTo>
                  <a:lnTo>
                    <a:pt x="737" y="279"/>
                  </a:lnTo>
                  <a:lnTo>
                    <a:pt x="721" y="276"/>
                  </a:lnTo>
                  <a:lnTo>
                    <a:pt x="706" y="273"/>
                  </a:lnTo>
                  <a:lnTo>
                    <a:pt x="692" y="269"/>
                  </a:lnTo>
                  <a:lnTo>
                    <a:pt x="680" y="265"/>
                  </a:lnTo>
                  <a:lnTo>
                    <a:pt x="670" y="259"/>
                  </a:lnTo>
                  <a:lnTo>
                    <a:pt x="652" y="249"/>
                  </a:lnTo>
                  <a:lnTo>
                    <a:pt x="634" y="236"/>
                  </a:lnTo>
                  <a:lnTo>
                    <a:pt x="619" y="223"/>
                  </a:lnTo>
                  <a:lnTo>
                    <a:pt x="606" y="206"/>
                  </a:lnTo>
                  <a:lnTo>
                    <a:pt x="596" y="187"/>
                  </a:lnTo>
                  <a:lnTo>
                    <a:pt x="591" y="166"/>
                  </a:lnTo>
                  <a:lnTo>
                    <a:pt x="591" y="143"/>
                  </a:lnTo>
                  <a:lnTo>
                    <a:pt x="596" y="117"/>
                  </a:lnTo>
                  <a:lnTo>
                    <a:pt x="608" y="93"/>
                  </a:lnTo>
                  <a:lnTo>
                    <a:pt x="620" y="74"/>
                  </a:lnTo>
                  <a:lnTo>
                    <a:pt x="635" y="60"/>
                  </a:lnTo>
                  <a:lnTo>
                    <a:pt x="651" y="51"/>
                  </a:lnTo>
                  <a:lnTo>
                    <a:pt x="667" y="45"/>
                  </a:lnTo>
                  <a:lnTo>
                    <a:pt x="684" y="44"/>
                  </a:lnTo>
                  <a:lnTo>
                    <a:pt x="698" y="46"/>
                  </a:lnTo>
                  <a:lnTo>
                    <a:pt x="713" y="51"/>
                  </a:lnTo>
                  <a:lnTo>
                    <a:pt x="725" y="58"/>
                  </a:lnTo>
                  <a:lnTo>
                    <a:pt x="734" y="67"/>
                  </a:lnTo>
                  <a:lnTo>
                    <a:pt x="742" y="78"/>
                  </a:lnTo>
                  <a:lnTo>
                    <a:pt x="746" y="89"/>
                  </a:lnTo>
                  <a:lnTo>
                    <a:pt x="747" y="101"/>
                  </a:lnTo>
                  <a:lnTo>
                    <a:pt x="747" y="111"/>
                  </a:lnTo>
                  <a:lnTo>
                    <a:pt x="743" y="121"/>
                  </a:lnTo>
                  <a:lnTo>
                    <a:pt x="736" y="128"/>
                  </a:lnTo>
                  <a:lnTo>
                    <a:pt x="727" y="132"/>
                  </a:lnTo>
                  <a:lnTo>
                    <a:pt x="720" y="136"/>
                  </a:lnTo>
                  <a:lnTo>
                    <a:pt x="712" y="136"/>
                  </a:lnTo>
                  <a:lnTo>
                    <a:pt x="704" y="133"/>
                  </a:lnTo>
                  <a:lnTo>
                    <a:pt x="696" y="130"/>
                  </a:lnTo>
                  <a:lnTo>
                    <a:pt x="689" y="125"/>
                  </a:lnTo>
                  <a:lnTo>
                    <a:pt x="682" y="119"/>
                  </a:lnTo>
                  <a:lnTo>
                    <a:pt x="674" y="111"/>
                  </a:lnTo>
                  <a:lnTo>
                    <a:pt x="667" y="121"/>
                  </a:lnTo>
                  <a:lnTo>
                    <a:pt x="663" y="133"/>
                  </a:lnTo>
                  <a:lnTo>
                    <a:pt x="661" y="149"/>
                  </a:lnTo>
                  <a:lnTo>
                    <a:pt x="662" y="166"/>
                  </a:lnTo>
                  <a:lnTo>
                    <a:pt x="666" y="182"/>
                  </a:lnTo>
                  <a:lnTo>
                    <a:pt x="676" y="196"/>
                  </a:lnTo>
                  <a:lnTo>
                    <a:pt x="691" y="206"/>
                  </a:lnTo>
                  <a:lnTo>
                    <a:pt x="712" y="211"/>
                  </a:lnTo>
                  <a:lnTo>
                    <a:pt x="735" y="210"/>
                  </a:lnTo>
                  <a:lnTo>
                    <a:pt x="753" y="205"/>
                  </a:lnTo>
                  <a:lnTo>
                    <a:pt x="767" y="194"/>
                  </a:lnTo>
                  <a:lnTo>
                    <a:pt x="776" y="182"/>
                  </a:lnTo>
                  <a:lnTo>
                    <a:pt x="783" y="167"/>
                  </a:lnTo>
                  <a:lnTo>
                    <a:pt x="787" y="152"/>
                  </a:lnTo>
                  <a:lnTo>
                    <a:pt x="788" y="137"/>
                  </a:lnTo>
                  <a:lnTo>
                    <a:pt x="789" y="123"/>
                  </a:lnTo>
                  <a:lnTo>
                    <a:pt x="794" y="127"/>
                  </a:lnTo>
                  <a:lnTo>
                    <a:pt x="799" y="132"/>
                  </a:lnTo>
                  <a:lnTo>
                    <a:pt x="806" y="138"/>
                  </a:lnTo>
                  <a:lnTo>
                    <a:pt x="818" y="142"/>
                  </a:lnTo>
                  <a:lnTo>
                    <a:pt x="829" y="144"/>
                  </a:lnTo>
                  <a:lnTo>
                    <a:pt x="839" y="144"/>
                  </a:lnTo>
                  <a:lnTo>
                    <a:pt x="848" y="142"/>
                  </a:lnTo>
                  <a:lnTo>
                    <a:pt x="857" y="139"/>
                  </a:lnTo>
                  <a:lnTo>
                    <a:pt x="864" y="133"/>
                  </a:lnTo>
                  <a:lnTo>
                    <a:pt x="869" y="128"/>
                  </a:lnTo>
                  <a:lnTo>
                    <a:pt x="874" y="121"/>
                  </a:lnTo>
                  <a:lnTo>
                    <a:pt x="876" y="114"/>
                  </a:lnTo>
                  <a:lnTo>
                    <a:pt x="876" y="104"/>
                  </a:lnTo>
                  <a:lnTo>
                    <a:pt x="871" y="104"/>
                  </a:lnTo>
                  <a:lnTo>
                    <a:pt x="865" y="110"/>
                  </a:lnTo>
                  <a:lnTo>
                    <a:pt x="863" y="118"/>
                  </a:lnTo>
                  <a:lnTo>
                    <a:pt x="862" y="121"/>
                  </a:lnTo>
                  <a:lnTo>
                    <a:pt x="859" y="125"/>
                  </a:lnTo>
                  <a:lnTo>
                    <a:pt x="856" y="128"/>
                  </a:lnTo>
                  <a:lnTo>
                    <a:pt x="850" y="131"/>
                  </a:lnTo>
                  <a:lnTo>
                    <a:pt x="844" y="133"/>
                  </a:lnTo>
                  <a:lnTo>
                    <a:pt x="837" y="135"/>
                  </a:lnTo>
                  <a:lnTo>
                    <a:pt x="829" y="133"/>
                  </a:lnTo>
                  <a:lnTo>
                    <a:pt x="820" y="132"/>
                  </a:lnTo>
                  <a:lnTo>
                    <a:pt x="811" y="126"/>
                  </a:lnTo>
                  <a:lnTo>
                    <a:pt x="798" y="114"/>
                  </a:lnTo>
                  <a:lnTo>
                    <a:pt x="783" y="97"/>
                  </a:lnTo>
                  <a:lnTo>
                    <a:pt x="766" y="78"/>
                  </a:lnTo>
                  <a:lnTo>
                    <a:pt x="746" y="60"/>
                  </a:lnTo>
                  <a:lnTo>
                    <a:pt x="724" y="44"/>
                  </a:lnTo>
                  <a:lnTo>
                    <a:pt x="700" y="33"/>
                  </a:lnTo>
                  <a:lnTo>
                    <a:pt x="673" y="30"/>
                  </a:lnTo>
                  <a:lnTo>
                    <a:pt x="661" y="32"/>
                  </a:lnTo>
                  <a:lnTo>
                    <a:pt x="647" y="37"/>
                  </a:lnTo>
                  <a:lnTo>
                    <a:pt x="634" y="45"/>
                  </a:lnTo>
                  <a:lnTo>
                    <a:pt x="622" y="56"/>
                  </a:lnTo>
                  <a:lnTo>
                    <a:pt x="611" y="69"/>
                  </a:lnTo>
                  <a:lnTo>
                    <a:pt x="601" y="84"/>
                  </a:lnTo>
                  <a:lnTo>
                    <a:pt x="592" y="102"/>
                  </a:lnTo>
                  <a:lnTo>
                    <a:pt x="586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3" y="115"/>
                  </a:lnTo>
                  <a:lnTo>
                    <a:pt x="327" y="107"/>
                  </a:lnTo>
                  <a:lnTo>
                    <a:pt x="320" y="99"/>
                  </a:lnTo>
                  <a:lnTo>
                    <a:pt x="313" y="90"/>
                  </a:lnTo>
                  <a:lnTo>
                    <a:pt x="304" y="82"/>
                  </a:lnTo>
                  <a:lnTo>
                    <a:pt x="294" y="73"/>
                  </a:lnTo>
                  <a:lnTo>
                    <a:pt x="284" y="62"/>
                  </a:lnTo>
                  <a:lnTo>
                    <a:pt x="272" y="52"/>
                  </a:lnTo>
                  <a:lnTo>
                    <a:pt x="258" y="42"/>
                  </a:lnTo>
                  <a:lnTo>
                    <a:pt x="244" y="33"/>
                  </a:lnTo>
                  <a:lnTo>
                    <a:pt x="227" y="25"/>
                  </a:lnTo>
                  <a:lnTo>
                    <a:pt x="211" y="19"/>
                  </a:lnTo>
                  <a:lnTo>
                    <a:pt x="192" y="13"/>
                  </a:lnTo>
                  <a:lnTo>
                    <a:pt x="173" y="9"/>
                  </a:lnTo>
                  <a:lnTo>
                    <a:pt x="154" y="4"/>
                  </a:lnTo>
                  <a:lnTo>
                    <a:pt x="135" y="2"/>
                  </a:lnTo>
                  <a:lnTo>
                    <a:pt x="116" y="0"/>
                  </a:lnTo>
                  <a:lnTo>
                    <a:pt x="97" y="0"/>
                  </a:lnTo>
                  <a:lnTo>
                    <a:pt x="81" y="0"/>
                  </a:lnTo>
                  <a:lnTo>
                    <a:pt x="64" y="1"/>
                  </a:lnTo>
                  <a:lnTo>
                    <a:pt x="50" y="3"/>
                  </a:lnTo>
                  <a:lnTo>
                    <a:pt x="38" y="8"/>
                  </a:lnTo>
                  <a:lnTo>
                    <a:pt x="26" y="12"/>
                  </a:lnTo>
                  <a:lnTo>
                    <a:pt x="19" y="17"/>
                  </a:lnTo>
                  <a:lnTo>
                    <a:pt x="11" y="26"/>
                  </a:lnTo>
                  <a:lnTo>
                    <a:pt x="4" y="38"/>
                  </a:lnTo>
                  <a:lnTo>
                    <a:pt x="1" y="52"/>
                  </a:lnTo>
                  <a:lnTo>
                    <a:pt x="0" y="66"/>
                  </a:lnTo>
                  <a:lnTo>
                    <a:pt x="3" y="80"/>
                  </a:lnTo>
                  <a:lnTo>
                    <a:pt x="9" y="93"/>
                  </a:lnTo>
                  <a:lnTo>
                    <a:pt x="20" y="103"/>
                  </a:lnTo>
                  <a:lnTo>
                    <a:pt x="34" y="109"/>
                  </a:lnTo>
                  <a:lnTo>
                    <a:pt x="50" y="111"/>
                  </a:lnTo>
                  <a:lnTo>
                    <a:pt x="63" y="108"/>
                  </a:lnTo>
                  <a:lnTo>
                    <a:pt x="74" y="101"/>
                  </a:lnTo>
                  <a:lnTo>
                    <a:pt x="82" y="92"/>
                  </a:lnTo>
                  <a:lnTo>
                    <a:pt x="85" y="81"/>
                  </a:lnTo>
                  <a:lnTo>
                    <a:pt x="86" y="71"/>
                  </a:lnTo>
                  <a:lnTo>
                    <a:pt x="82" y="62"/>
                  </a:lnTo>
                  <a:lnTo>
                    <a:pt x="73" y="57"/>
                  </a:lnTo>
                  <a:lnTo>
                    <a:pt x="90" y="53"/>
                  </a:lnTo>
                  <a:lnTo>
                    <a:pt x="106" y="50"/>
                  </a:lnTo>
                  <a:lnTo>
                    <a:pt x="125" y="50"/>
                  </a:lnTo>
                  <a:lnTo>
                    <a:pt x="144" y="50"/>
                  </a:lnTo>
                  <a:lnTo>
                    <a:pt x="164" y="52"/>
                  </a:lnTo>
                  <a:lnTo>
                    <a:pt x="184" y="55"/>
                  </a:lnTo>
                  <a:lnTo>
                    <a:pt x="204" y="60"/>
                  </a:lnTo>
                  <a:lnTo>
                    <a:pt x="224" y="66"/>
                  </a:lnTo>
                  <a:lnTo>
                    <a:pt x="244" y="74"/>
                  </a:lnTo>
                  <a:lnTo>
                    <a:pt x="263" y="82"/>
                  </a:lnTo>
                  <a:lnTo>
                    <a:pt x="280" y="93"/>
                  </a:lnTo>
                  <a:lnTo>
                    <a:pt x="298" y="103"/>
                  </a:lnTo>
                  <a:lnTo>
                    <a:pt x="314" y="116"/>
                  </a:lnTo>
                  <a:lnTo>
                    <a:pt x="328" y="128"/>
                  </a:lnTo>
                  <a:lnTo>
                    <a:pt x="340" y="143"/>
                  </a:lnTo>
                  <a:lnTo>
                    <a:pt x="350" y="158"/>
                  </a:lnTo>
                  <a:lnTo>
                    <a:pt x="350" y="185"/>
                  </a:lnTo>
                  <a:lnTo>
                    <a:pt x="588" y="185"/>
                  </a:lnTo>
                  <a:lnTo>
                    <a:pt x="588" y="184"/>
                  </a:lnTo>
                  <a:lnTo>
                    <a:pt x="590" y="191"/>
                  </a:lnTo>
                  <a:lnTo>
                    <a:pt x="593" y="199"/>
                  </a:lnTo>
                  <a:lnTo>
                    <a:pt x="596" y="206"/>
                  </a:lnTo>
                  <a:lnTo>
                    <a:pt x="601" y="213"/>
                  </a:lnTo>
                  <a:lnTo>
                    <a:pt x="606" y="221"/>
                  </a:lnTo>
                  <a:lnTo>
                    <a:pt x="612" y="228"/>
                  </a:lnTo>
                  <a:lnTo>
                    <a:pt x="619" y="235"/>
                  </a:lnTo>
                  <a:lnTo>
                    <a:pt x="625" y="243"/>
                  </a:lnTo>
                  <a:lnTo>
                    <a:pt x="644" y="258"/>
                  </a:lnTo>
                  <a:lnTo>
                    <a:pt x="663" y="271"/>
                  </a:lnTo>
                  <a:lnTo>
                    <a:pt x="683" y="281"/>
                  </a:lnTo>
                  <a:lnTo>
                    <a:pt x="704" y="290"/>
                  </a:lnTo>
                  <a:lnTo>
                    <a:pt x="725" y="296"/>
                  </a:lnTo>
                  <a:lnTo>
                    <a:pt x="747" y="300"/>
                  </a:lnTo>
                  <a:lnTo>
                    <a:pt x="768" y="302"/>
                  </a:lnTo>
                  <a:lnTo>
                    <a:pt x="789" y="303"/>
                  </a:lnTo>
                  <a:lnTo>
                    <a:pt x="811" y="303"/>
                  </a:lnTo>
                  <a:lnTo>
                    <a:pt x="830" y="301"/>
                  </a:lnTo>
                  <a:lnTo>
                    <a:pt x="850" y="298"/>
                  </a:lnTo>
                  <a:lnTo>
                    <a:pt x="869" y="295"/>
                  </a:lnTo>
                  <a:lnTo>
                    <a:pt x="886" y="290"/>
                  </a:lnTo>
                  <a:lnTo>
                    <a:pt x="903" y="286"/>
                  </a:lnTo>
                  <a:lnTo>
                    <a:pt x="917" y="279"/>
                  </a:lnTo>
                  <a:lnTo>
                    <a:pt x="930" y="274"/>
                  </a:lnTo>
                  <a:lnTo>
                    <a:pt x="2093" y="27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4" name="Freeform 72"/>
            <p:cNvSpPr>
              <a:spLocks/>
            </p:cNvSpPr>
            <p:nvPr/>
          </p:nvSpPr>
          <p:spPr bwMode="auto">
            <a:xfrm>
              <a:off x="1520" y="4030"/>
              <a:ext cx="1304" cy="54"/>
            </a:xfrm>
            <a:custGeom>
              <a:avLst/>
              <a:gdLst>
                <a:gd name="T0" fmla="*/ 0 w 1304"/>
                <a:gd name="T1" fmla="*/ 54 h 54"/>
                <a:gd name="T2" fmla="*/ 16 w 1304"/>
                <a:gd name="T3" fmla="*/ 53 h 54"/>
                <a:gd name="T4" fmla="*/ 35 w 1304"/>
                <a:gd name="T5" fmla="*/ 49 h 54"/>
                <a:gd name="T6" fmla="*/ 55 w 1304"/>
                <a:gd name="T7" fmla="*/ 43 h 54"/>
                <a:gd name="T8" fmla="*/ 76 w 1304"/>
                <a:gd name="T9" fmla="*/ 36 h 54"/>
                <a:gd name="T10" fmla="*/ 96 w 1304"/>
                <a:gd name="T11" fmla="*/ 27 h 54"/>
                <a:gd name="T12" fmla="*/ 114 w 1304"/>
                <a:gd name="T13" fmla="*/ 18 h 54"/>
                <a:gd name="T14" fmla="*/ 129 w 1304"/>
                <a:gd name="T15" fmla="*/ 8 h 54"/>
                <a:gd name="T16" fmla="*/ 141 w 1304"/>
                <a:gd name="T17" fmla="*/ 0 h 54"/>
                <a:gd name="T18" fmla="*/ 1304 w 1304"/>
                <a:gd name="T19" fmla="*/ 0 h 54"/>
                <a:gd name="T20" fmla="*/ 1304 w 1304"/>
                <a:gd name="T21" fmla="*/ 17 h 54"/>
                <a:gd name="T22" fmla="*/ 141 w 1304"/>
                <a:gd name="T23" fmla="*/ 17 h 54"/>
                <a:gd name="T24" fmla="*/ 126 w 1304"/>
                <a:gd name="T25" fmla="*/ 26 h 54"/>
                <a:gd name="T26" fmla="*/ 109 w 1304"/>
                <a:gd name="T27" fmla="*/ 34 h 54"/>
                <a:gd name="T28" fmla="*/ 91 w 1304"/>
                <a:gd name="T29" fmla="*/ 41 h 54"/>
                <a:gd name="T30" fmla="*/ 74 w 1304"/>
                <a:gd name="T31" fmla="*/ 46 h 54"/>
                <a:gd name="T32" fmla="*/ 55 w 1304"/>
                <a:gd name="T33" fmla="*/ 49 h 54"/>
                <a:gd name="T34" fmla="*/ 37 w 1304"/>
                <a:gd name="T35" fmla="*/ 52 h 54"/>
                <a:gd name="T36" fmla="*/ 18 w 1304"/>
                <a:gd name="T37" fmla="*/ 54 h 54"/>
                <a:gd name="T38" fmla="*/ 0 w 1304"/>
                <a:gd name="T39" fmla="*/ 54 h 54"/>
                <a:gd name="T40" fmla="*/ 0 w 1304"/>
                <a:gd name="T4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4" h="54">
                  <a:moveTo>
                    <a:pt x="0" y="54"/>
                  </a:moveTo>
                  <a:lnTo>
                    <a:pt x="16" y="53"/>
                  </a:lnTo>
                  <a:lnTo>
                    <a:pt x="35" y="49"/>
                  </a:lnTo>
                  <a:lnTo>
                    <a:pt x="55" y="43"/>
                  </a:lnTo>
                  <a:lnTo>
                    <a:pt x="76" y="36"/>
                  </a:lnTo>
                  <a:lnTo>
                    <a:pt x="96" y="27"/>
                  </a:lnTo>
                  <a:lnTo>
                    <a:pt x="114" y="18"/>
                  </a:lnTo>
                  <a:lnTo>
                    <a:pt x="129" y="8"/>
                  </a:lnTo>
                  <a:lnTo>
                    <a:pt x="141" y="0"/>
                  </a:lnTo>
                  <a:lnTo>
                    <a:pt x="1304" y="0"/>
                  </a:lnTo>
                  <a:lnTo>
                    <a:pt x="1304" y="17"/>
                  </a:lnTo>
                  <a:lnTo>
                    <a:pt x="141" y="17"/>
                  </a:lnTo>
                  <a:lnTo>
                    <a:pt x="126" y="26"/>
                  </a:lnTo>
                  <a:lnTo>
                    <a:pt x="109" y="34"/>
                  </a:lnTo>
                  <a:lnTo>
                    <a:pt x="91" y="41"/>
                  </a:lnTo>
                  <a:lnTo>
                    <a:pt x="74" y="46"/>
                  </a:lnTo>
                  <a:lnTo>
                    <a:pt x="55" y="49"/>
                  </a:lnTo>
                  <a:lnTo>
                    <a:pt x="37" y="52"/>
                  </a:lnTo>
                  <a:lnTo>
                    <a:pt x="18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5" name="Freeform 73"/>
            <p:cNvSpPr>
              <a:spLocks/>
            </p:cNvSpPr>
            <p:nvPr/>
          </p:nvSpPr>
          <p:spPr bwMode="auto">
            <a:xfrm>
              <a:off x="1403" y="3886"/>
              <a:ext cx="105" cy="117"/>
            </a:xfrm>
            <a:custGeom>
              <a:avLst/>
              <a:gdLst>
                <a:gd name="T0" fmla="*/ 83 w 105"/>
                <a:gd name="T1" fmla="*/ 0 h 117"/>
                <a:gd name="T2" fmla="*/ 92 w 105"/>
                <a:gd name="T3" fmla="*/ 5 h 117"/>
                <a:gd name="T4" fmla="*/ 97 w 105"/>
                <a:gd name="T5" fmla="*/ 13 h 117"/>
                <a:gd name="T6" fmla="*/ 102 w 105"/>
                <a:gd name="T7" fmla="*/ 21 h 117"/>
                <a:gd name="T8" fmla="*/ 104 w 105"/>
                <a:gd name="T9" fmla="*/ 31 h 117"/>
                <a:gd name="T10" fmla="*/ 105 w 105"/>
                <a:gd name="T11" fmla="*/ 40 h 117"/>
                <a:gd name="T12" fmla="*/ 105 w 105"/>
                <a:gd name="T13" fmla="*/ 53 h 117"/>
                <a:gd name="T14" fmla="*/ 103 w 105"/>
                <a:gd name="T15" fmla="*/ 67 h 117"/>
                <a:gd name="T16" fmla="*/ 100 w 105"/>
                <a:gd name="T17" fmla="*/ 81 h 117"/>
                <a:gd name="T18" fmla="*/ 92 w 105"/>
                <a:gd name="T19" fmla="*/ 95 h 117"/>
                <a:gd name="T20" fmla="*/ 82 w 105"/>
                <a:gd name="T21" fmla="*/ 106 h 117"/>
                <a:gd name="T22" fmla="*/ 69 w 105"/>
                <a:gd name="T23" fmla="*/ 113 h 117"/>
                <a:gd name="T24" fmla="*/ 51 w 105"/>
                <a:gd name="T25" fmla="*/ 117 h 117"/>
                <a:gd name="T26" fmla="*/ 33 w 105"/>
                <a:gd name="T27" fmla="*/ 115 h 117"/>
                <a:gd name="T28" fmla="*/ 20 w 105"/>
                <a:gd name="T29" fmla="*/ 110 h 117"/>
                <a:gd name="T30" fmla="*/ 11 w 105"/>
                <a:gd name="T31" fmla="*/ 103 h 117"/>
                <a:gd name="T32" fmla="*/ 4 w 105"/>
                <a:gd name="T33" fmla="*/ 95 h 117"/>
                <a:gd name="T34" fmla="*/ 1 w 105"/>
                <a:gd name="T35" fmla="*/ 85 h 117"/>
                <a:gd name="T36" fmla="*/ 0 w 105"/>
                <a:gd name="T37" fmla="*/ 76 h 117"/>
                <a:gd name="T38" fmla="*/ 0 w 105"/>
                <a:gd name="T39" fmla="*/ 66 h 117"/>
                <a:gd name="T40" fmla="*/ 2 w 105"/>
                <a:gd name="T41" fmla="*/ 58 h 117"/>
                <a:gd name="T42" fmla="*/ 20 w 105"/>
                <a:gd name="T43" fmla="*/ 68 h 117"/>
                <a:gd name="T44" fmla="*/ 36 w 105"/>
                <a:gd name="T45" fmla="*/ 73 h 117"/>
                <a:gd name="T46" fmla="*/ 52 w 105"/>
                <a:gd name="T47" fmla="*/ 72 h 117"/>
                <a:gd name="T48" fmla="*/ 66 w 105"/>
                <a:gd name="T49" fmla="*/ 65 h 117"/>
                <a:gd name="T50" fmla="*/ 76 w 105"/>
                <a:gd name="T51" fmla="*/ 54 h 117"/>
                <a:gd name="T52" fmla="*/ 84 w 105"/>
                <a:gd name="T53" fmla="*/ 39 h 117"/>
                <a:gd name="T54" fmla="*/ 86 w 105"/>
                <a:gd name="T55" fmla="*/ 21 h 117"/>
                <a:gd name="T56" fmla="*/ 83 w 105"/>
                <a:gd name="T5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5" h="117">
                  <a:moveTo>
                    <a:pt x="83" y="0"/>
                  </a:moveTo>
                  <a:lnTo>
                    <a:pt x="92" y="5"/>
                  </a:lnTo>
                  <a:lnTo>
                    <a:pt x="97" y="13"/>
                  </a:lnTo>
                  <a:lnTo>
                    <a:pt x="102" y="21"/>
                  </a:lnTo>
                  <a:lnTo>
                    <a:pt x="104" y="31"/>
                  </a:lnTo>
                  <a:lnTo>
                    <a:pt x="105" y="40"/>
                  </a:lnTo>
                  <a:lnTo>
                    <a:pt x="105" y="53"/>
                  </a:lnTo>
                  <a:lnTo>
                    <a:pt x="103" y="67"/>
                  </a:lnTo>
                  <a:lnTo>
                    <a:pt x="100" y="81"/>
                  </a:lnTo>
                  <a:lnTo>
                    <a:pt x="92" y="95"/>
                  </a:lnTo>
                  <a:lnTo>
                    <a:pt x="82" y="106"/>
                  </a:lnTo>
                  <a:lnTo>
                    <a:pt x="69" y="113"/>
                  </a:lnTo>
                  <a:lnTo>
                    <a:pt x="51" y="117"/>
                  </a:lnTo>
                  <a:lnTo>
                    <a:pt x="33" y="115"/>
                  </a:lnTo>
                  <a:lnTo>
                    <a:pt x="20" y="110"/>
                  </a:lnTo>
                  <a:lnTo>
                    <a:pt x="11" y="103"/>
                  </a:lnTo>
                  <a:lnTo>
                    <a:pt x="4" y="95"/>
                  </a:lnTo>
                  <a:lnTo>
                    <a:pt x="1" y="85"/>
                  </a:lnTo>
                  <a:lnTo>
                    <a:pt x="0" y="76"/>
                  </a:lnTo>
                  <a:lnTo>
                    <a:pt x="0" y="66"/>
                  </a:lnTo>
                  <a:lnTo>
                    <a:pt x="2" y="58"/>
                  </a:lnTo>
                  <a:lnTo>
                    <a:pt x="20" y="68"/>
                  </a:lnTo>
                  <a:lnTo>
                    <a:pt x="36" y="73"/>
                  </a:lnTo>
                  <a:lnTo>
                    <a:pt x="52" y="72"/>
                  </a:lnTo>
                  <a:lnTo>
                    <a:pt x="66" y="65"/>
                  </a:lnTo>
                  <a:lnTo>
                    <a:pt x="76" y="54"/>
                  </a:lnTo>
                  <a:lnTo>
                    <a:pt x="84" y="39"/>
                  </a:lnTo>
                  <a:lnTo>
                    <a:pt x="86" y="2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6" name="Freeform 74"/>
            <p:cNvSpPr>
              <a:spLocks/>
            </p:cNvSpPr>
            <p:nvPr/>
          </p:nvSpPr>
          <p:spPr bwMode="auto">
            <a:xfrm>
              <a:off x="1077" y="3933"/>
              <a:ext cx="238" cy="13"/>
            </a:xfrm>
            <a:custGeom>
              <a:avLst/>
              <a:gdLst>
                <a:gd name="T0" fmla="*/ 238 w 238"/>
                <a:gd name="T1" fmla="*/ 0 h 13"/>
                <a:gd name="T2" fmla="*/ 237 w 238"/>
                <a:gd name="T3" fmla="*/ 4 h 13"/>
                <a:gd name="T4" fmla="*/ 237 w 238"/>
                <a:gd name="T5" fmla="*/ 7 h 13"/>
                <a:gd name="T6" fmla="*/ 237 w 238"/>
                <a:gd name="T7" fmla="*/ 10 h 13"/>
                <a:gd name="T8" fmla="*/ 236 w 238"/>
                <a:gd name="T9" fmla="*/ 13 h 13"/>
                <a:gd name="T10" fmla="*/ 8 w 238"/>
                <a:gd name="T11" fmla="*/ 13 h 13"/>
                <a:gd name="T12" fmla="*/ 6 w 238"/>
                <a:gd name="T13" fmla="*/ 11 h 13"/>
                <a:gd name="T14" fmla="*/ 4 w 238"/>
                <a:gd name="T15" fmla="*/ 8 h 13"/>
                <a:gd name="T16" fmla="*/ 2 w 238"/>
                <a:gd name="T17" fmla="*/ 5 h 13"/>
                <a:gd name="T18" fmla="*/ 0 w 238"/>
                <a:gd name="T19" fmla="*/ 0 h 13"/>
                <a:gd name="T20" fmla="*/ 238 w 238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13">
                  <a:moveTo>
                    <a:pt x="238" y="0"/>
                  </a:moveTo>
                  <a:lnTo>
                    <a:pt x="237" y="4"/>
                  </a:lnTo>
                  <a:lnTo>
                    <a:pt x="237" y="7"/>
                  </a:lnTo>
                  <a:lnTo>
                    <a:pt x="237" y="10"/>
                  </a:lnTo>
                  <a:lnTo>
                    <a:pt x="236" y="13"/>
                  </a:lnTo>
                  <a:lnTo>
                    <a:pt x="8" y="13"/>
                  </a:lnTo>
                  <a:lnTo>
                    <a:pt x="6" y="11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7" name="Freeform 75"/>
            <p:cNvSpPr>
              <a:spLocks/>
            </p:cNvSpPr>
            <p:nvPr/>
          </p:nvSpPr>
          <p:spPr bwMode="auto">
            <a:xfrm>
              <a:off x="747" y="3811"/>
              <a:ext cx="173" cy="91"/>
            </a:xfrm>
            <a:custGeom>
              <a:avLst/>
              <a:gdLst>
                <a:gd name="T0" fmla="*/ 27 w 173"/>
                <a:gd name="T1" fmla="*/ 63 h 91"/>
                <a:gd name="T2" fmla="*/ 32 w 173"/>
                <a:gd name="T3" fmla="*/ 58 h 91"/>
                <a:gd name="T4" fmla="*/ 38 w 173"/>
                <a:gd name="T5" fmla="*/ 56 h 91"/>
                <a:gd name="T6" fmla="*/ 44 w 173"/>
                <a:gd name="T7" fmla="*/ 57 h 91"/>
                <a:gd name="T8" fmla="*/ 49 w 173"/>
                <a:gd name="T9" fmla="*/ 63 h 91"/>
                <a:gd name="T10" fmla="*/ 51 w 173"/>
                <a:gd name="T11" fmla="*/ 72 h 91"/>
                <a:gd name="T12" fmla="*/ 48 w 173"/>
                <a:gd name="T13" fmla="*/ 81 h 91"/>
                <a:gd name="T14" fmla="*/ 39 w 173"/>
                <a:gd name="T15" fmla="*/ 90 h 91"/>
                <a:gd name="T16" fmla="*/ 25 w 173"/>
                <a:gd name="T17" fmla="*/ 91 h 91"/>
                <a:gd name="T18" fmla="*/ 10 w 173"/>
                <a:gd name="T19" fmla="*/ 85 h 91"/>
                <a:gd name="T20" fmla="*/ 3 w 173"/>
                <a:gd name="T21" fmla="*/ 72 h 91"/>
                <a:gd name="T22" fmla="*/ 0 w 173"/>
                <a:gd name="T23" fmla="*/ 56 h 91"/>
                <a:gd name="T24" fmla="*/ 6 w 173"/>
                <a:gd name="T25" fmla="*/ 41 h 91"/>
                <a:gd name="T26" fmla="*/ 12 w 173"/>
                <a:gd name="T27" fmla="*/ 32 h 91"/>
                <a:gd name="T28" fmla="*/ 19 w 173"/>
                <a:gd name="T29" fmla="*/ 25 h 91"/>
                <a:gd name="T30" fmla="*/ 28 w 173"/>
                <a:gd name="T31" fmla="*/ 17 h 91"/>
                <a:gd name="T32" fmla="*/ 38 w 173"/>
                <a:gd name="T33" fmla="*/ 12 h 91"/>
                <a:gd name="T34" fmla="*/ 49 w 173"/>
                <a:gd name="T35" fmla="*/ 7 h 91"/>
                <a:gd name="T36" fmla="*/ 63 w 173"/>
                <a:gd name="T37" fmla="*/ 3 h 91"/>
                <a:gd name="T38" fmla="*/ 76 w 173"/>
                <a:gd name="T39" fmla="*/ 1 h 91"/>
                <a:gd name="T40" fmla="*/ 90 w 173"/>
                <a:gd name="T41" fmla="*/ 0 h 91"/>
                <a:gd name="T42" fmla="*/ 100 w 173"/>
                <a:gd name="T43" fmla="*/ 0 h 91"/>
                <a:gd name="T44" fmla="*/ 112 w 173"/>
                <a:gd name="T45" fmla="*/ 1 h 91"/>
                <a:gd name="T46" fmla="*/ 124 w 173"/>
                <a:gd name="T47" fmla="*/ 2 h 91"/>
                <a:gd name="T48" fmla="*/ 136 w 173"/>
                <a:gd name="T49" fmla="*/ 4 h 91"/>
                <a:gd name="T50" fmla="*/ 147 w 173"/>
                <a:gd name="T51" fmla="*/ 6 h 91"/>
                <a:gd name="T52" fmla="*/ 157 w 173"/>
                <a:gd name="T53" fmla="*/ 8 h 91"/>
                <a:gd name="T54" fmla="*/ 166 w 173"/>
                <a:gd name="T55" fmla="*/ 10 h 91"/>
                <a:gd name="T56" fmla="*/ 173 w 173"/>
                <a:gd name="T57" fmla="*/ 12 h 91"/>
                <a:gd name="T58" fmla="*/ 159 w 173"/>
                <a:gd name="T59" fmla="*/ 11 h 91"/>
                <a:gd name="T60" fmla="*/ 144 w 173"/>
                <a:gd name="T61" fmla="*/ 10 h 91"/>
                <a:gd name="T62" fmla="*/ 128 w 173"/>
                <a:gd name="T63" fmla="*/ 10 h 91"/>
                <a:gd name="T64" fmla="*/ 112 w 173"/>
                <a:gd name="T65" fmla="*/ 10 h 91"/>
                <a:gd name="T66" fmla="*/ 97 w 173"/>
                <a:gd name="T67" fmla="*/ 11 h 91"/>
                <a:gd name="T68" fmla="*/ 81 w 173"/>
                <a:gd name="T69" fmla="*/ 14 h 91"/>
                <a:gd name="T70" fmla="*/ 66 w 173"/>
                <a:gd name="T71" fmla="*/ 17 h 91"/>
                <a:gd name="T72" fmla="*/ 53 w 173"/>
                <a:gd name="T73" fmla="*/ 23 h 91"/>
                <a:gd name="T74" fmla="*/ 41 w 173"/>
                <a:gd name="T75" fmla="*/ 29 h 91"/>
                <a:gd name="T76" fmla="*/ 33 w 173"/>
                <a:gd name="T77" fmla="*/ 35 h 91"/>
                <a:gd name="T78" fmla="*/ 26 w 173"/>
                <a:gd name="T79" fmla="*/ 42 h 91"/>
                <a:gd name="T80" fmla="*/ 22 w 173"/>
                <a:gd name="T81" fmla="*/ 49 h 91"/>
                <a:gd name="T82" fmla="*/ 18 w 173"/>
                <a:gd name="T83" fmla="*/ 55 h 91"/>
                <a:gd name="T84" fmla="*/ 17 w 173"/>
                <a:gd name="T85" fmla="*/ 60 h 91"/>
                <a:gd name="T86" fmla="*/ 17 w 173"/>
                <a:gd name="T87" fmla="*/ 66 h 91"/>
                <a:gd name="T88" fmla="*/ 19 w 173"/>
                <a:gd name="T89" fmla="*/ 70 h 91"/>
                <a:gd name="T90" fmla="*/ 22 w 173"/>
                <a:gd name="T91" fmla="*/ 73 h 91"/>
                <a:gd name="T92" fmla="*/ 24 w 173"/>
                <a:gd name="T93" fmla="*/ 74 h 91"/>
                <a:gd name="T94" fmla="*/ 26 w 173"/>
                <a:gd name="T95" fmla="*/ 74 h 91"/>
                <a:gd name="T96" fmla="*/ 28 w 173"/>
                <a:gd name="T97" fmla="*/ 74 h 91"/>
                <a:gd name="T98" fmla="*/ 25 w 173"/>
                <a:gd name="T99" fmla="*/ 72 h 91"/>
                <a:gd name="T100" fmla="*/ 25 w 173"/>
                <a:gd name="T101" fmla="*/ 69 h 91"/>
                <a:gd name="T102" fmla="*/ 25 w 173"/>
                <a:gd name="T103" fmla="*/ 66 h 91"/>
                <a:gd name="T104" fmla="*/ 27 w 173"/>
                <a:gd name="T105" fmla="*/ 6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91">
                  <a:moveTo>
                    <a:pt x="27" y="63"/>
                  </a:moveTo>
                  <a:lnTo>
                    <a:pt x="32" y="58"/>
                  </a:lnTo>
                  <a:lnTo>
                    <a:pt x="38" y="56"/>
                  </a:lnTo>
                  <a:lnTo>
                    <a:pt x="44" y="57"/>
                  </a:lnTo>
                  <a:lnTo>
                    <a:pt x="49" y="63"/>
                  </a:lnTo>
                  <a:lnTo>
                    <a:pt x="51" y="72"/>
                  </a:lnTo>
                  <a:lnTo>
                    <a:pt x="48" y="81"/>
                  </a:lnTo>
                  <a:lnTo>
                    <a:pt x="39" y="90"/>
                  </a:lnTo>
                  <a:lnTo>
                    <a:pt x="25" y="91"/>
                  </a:lnTo>
                  <a:lnTo>
                    <a:pt x="10" y="85"/>
                  </a:lnTo>
                  <a:lnTo>
                    <a:pt x="3" y="72"/>
                  </a:lnTo>
                  <a:lnTo>
                    <a:pt x="0" y="56"/>
                  </a:lnTo>
                  <a:lnTo>
                    <a:pt x="6" y="41"/>
                  </a:lnTo>
                  <a:lnTo>
                    <a:pt x="12" y="32"/>
                  </a:lnTo>
                  <a:lnTo>
                    <a:pt x="19" y="25"/>
                  </a:lnTo>
                  <a:lnTo>
                    <a:pt x="28" y="17"/>
                  </a:lnTo>
                  <a:lnTo>
                    <a:pt x="38" y="12"/>
                  </a:lnTo>
                  <a:lnTo>
                    <a:pt x="49" y="7"/>
                  </a:lnTo>
                  <a:lnTo>
                    <a:pt x="63" y="3"/>
                  </a:lnTo>
                  <a:lnTo>
                    <a:pt x="76" y="1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12" y="1"/>
                  </a:lnTo>
                  <a:lnTo>
                    <a:pt x="124" y="2"/>
                  </a:lnTo>
                  <a:lnTo>
                    <a:pt x="136" y="4"/>
                  </a:lnTo>
                  <a:lnTo>
                    <a:pt x="147" y="6"/>
                  </a:lnTo>
                  <a:lnTo>
                    <a:pt x="157" y="8"/>
                  </a:lnTo>
                  <a:lnTo>
                    <a:pt x="166" y="10"/>
                  </a:lnTo>
                  <a:lnTo>
                    <a:pt x="173" y="12"/>
                  </a:lnTo>
                  <a:lnTo>
                    <a:pt x="159" y="11"/>
                  </a:lnTo>
                  <a:lnTo>
                    <a:pt x="144" y="10"/>
                  </a:lnTo>
                  <a:lnTo>
                    <a:pt x="128" y="10"/>
                  </a:lnTo>
                  <a:lnTo>
                    <a:pt x="112" y="10"/>
                  </a:lnTo>
                  <a:lnTo>
                    <a:pt x="97" y="11"/>
                  </a:lnTo>
                  <a:lnTo>
                    <a:pt x="81" y="14"/>
                  </a:lnTo>
                  <a:lnTo>
                    <a:pt x="66" y="17"/>
                  </a:lnTo>
                  <a:lnTo>
                    <a:pt x="53" y="23"/>
                  </a:lnTo>
                  <a:lnTo>
                    <a:pt x="41" y="29"/>
                  </a:lnTo>
                  <a:lnTo>
                    <a:pt x="33" y="35"/>
                  </a:lnTo>
                  <a:lnTo>
                    <a:pt x="26" y="42"/>
                  </a:lnTo>
                  <a:lnTo>
                    <a:pt x="22" y="49"/>
                  </a:lnTo>
                  <a:lnTo>
                    <a:pt x="18" y="55"/>
                  </a:lnTo>
                  <a:lnTo>
                    <a:pt x="17" y="60"/>
                  </a:lnTo>
                  <a:lnTo>
                    <a:pt x="17" y="66"/>
                  </a:lnTo>
                  <a:lnTo>
                    <a:pt x="19" y="70"/>
                  </a:lnTo>
                  <a:lnTo>
                    <a:pt x="22" y="73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8" y="74"/>
                  </a:lnTo>
                  <a:lnTo>
                    <a:pt x="25" y="72"/>
                  </a:lnTo>
                  <a:lnTo>
                    <a:pt x="25" y="69"/>
                  </a:lnTo>
                  <a:lnTo>
                    <a:pt x="25" y="66"/>
                  </a:lnTo>
                  <a:lnTo>
                    <a:pt x="27" y="63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8" name="Freeform 76"/>
            <p:cNvSpPr>
              <a:spLocks/>
            </p:cNvSpPr>
            <p:nvPr/>
          </p:nvSpPr>
          <p:spPr bwMode="auto">
            <a:xfrm>
              <a:off x="184" y="3247"/>
              <a:ext cx="134" cy="293"/>
            </a:xfrm>
            <a:custGeom>
              <a:avLst/>
              <a:gdLst>
                <a:gd name="T0" fmla="*/ 0 w 134"/>
                <a:gd name="T1" fmla="*/ 12 h 293"/>
                <a:gd name="T2" fmla="*/ 37 w 134"/>
                <a:gd name="T3" fmla="*/ 39 h 293"/>
                <a:gd name="T4" fmla="*/ 66 w 134"/>
                <a:gd name="T5" fmla="*/ 71 h 293"/>
                <a:gd name="T6" fmla="*/ 88 w 134"/>
                <a:gd name="T7" fmla="*/ 104 h 293"/>
                <a:gd name="T8" fmla="*/ 103 w 134"/>
                <a:gd name="T9" fmla="*/ 140 h 293"/>
                <a:gd name="T10" fmla="*/ 113 w 134"/>
                <a:gd name="T11" fmla="*/ 178 h 293"/>
                <a:gd name="T12" fmla="*/ 119 w 134"/>
                <a:gd name="T13" fmla="*/ 215 h 293"/>
                <a:gd name="T14" fmla="*/ 121 w 134"/>
                <a:gd name="T15" fmla="*/ 254 h 293"/>
                <a:gd name="T16" fmla="*/ 122 w 134"/>
                <a:gd name="T17" fmla="*/ 293 h 293"/>
                <a:gd name="T18" fmla="*/ 134 w 134"/>
                <a:gd name="T19" fmla="*/ 293 h 293"/>
                <a:gd name="T20" fmla="*/ 134 w 134"/>
                <a:gd name="T21" fmla="*/ 253 h 293"/>
                <a:gd name="T22" fmla="*/ 132 w 134"/>
                <a:gd name="T23" fmla="*/ 212 h 293"/>
                <a:gd name="T24" fmla="*/ 124 w 134"/>
                <a:gd name="T25" fmla="*/ 172 h 293"/>
                <a:gd name="T26" fmla="*/ 113 w 134"/>
                <a:gd name="T27" fmla="*/ 134 h 293"/>
                <a:gd name="T28" fmla="*/ 98 w 134"/>
                <a:gd name="T29" fmla="*/ 98 h 293"/>
                <a:gd name="T30" fmla="*/ 76 w 134"/>
                <a:gd name="T31" fmla="*/ 64 h 293"/>
                <a:gd name="T32" fmla="*/ 48 w 134"/>
                <a:gd name="T33" fmla="*/ 34 h 293"/>
                <a:gd name="T34" fmla="*/ 15 w 134"/>
                <a:gd name="T35" fmla="*/ 9 h 293"/>
                <a:gd name="T36" fmla="*/ 10 w 134"/>
                <a:gd name="T37" fmla="*/ 7 h 293"/>
                <a:gd name="T38" fmla="*/ 7 w 134"/>
                <a:gd name="T39" fmla="*/ 5 h 293"/>
                <a:gd name="T40" fmla="*/ 3 w 134"/>
                <a:gd name="T41" fmla="*/ 2 h 293"/>
                <a:gd name="T42" fmla="*/ 0 w 134"/>
                <a:gd name="T43" fmla="*/ 0 h 293"/>
                <a:gd name="T44" fmla="*/ 0 w 134"/>
                <a:gd name="T45" fmla="*/ 1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" h="293">
                  <a:moveTo>
                    <a:pt x="0" y="12"/>
                  </a:moveTo>
                  <a:lnTo>
                    <a:pt x="37" y="39"/>
                  </a:lnTo>
                  <a:lnTo>
                    <a:pt x="66" y="71"/>
                  </a:lnTo>
                  <a:lnTo>
                    <a:pt x="88" y="104"/>
                  </a:lnTo>
                  <a:lnTo>
                    <a:pt x="103" y="140"/>
                  </a:lnTo>
                  <a:lnTo>
                    <a:pt x="113" y="178"/>
                  </a:lnTo>
                  <a:lnTo>
                    <a:pt x="119" y="215"/>
                  </a:lnTo>
                  <a:lnTo>
                    <a:pt x="121" y="254"/>
                  </a:lnTo>
                  <a:lnTo>
                    <a:pt x="122" y="293"/>
                  </a:lnTo>
                  <a:lnTo>
                    <a:pt x="134" y="293"/>
                  </a:lnTo>
                  <a:lnTo>
                    <a:pt x="134" y="253"/>
                  </a:lnTo>
                  <a:lnTo>
                    <a:pt x="132" y="212"/>
                  </a:lnTo>
                  <a:lnTo>
                    <a:pt x="124" y="172"/>
                  </a:lnTo>
                  <a:lnTo>
                    <a:pt x="113" y="134"/>
                  </a:lnTo>
                  <a:lnTo>
                    <a:pt x="98" y="98"/>
                  </a:lnTo>
                  <a:lnTo>
                    <a:pt x="76" y="64"/>
                  </a:lnTo>
                  <a:lnTo>
                    <a:pt x="48" y="34"/>
                  </a:lnTo>
                  <a:lnTo>
                    <a:pt x="15" y="9"/>
                  </a:lnTo>
                  <a:lnTo>
                    <a:pt x="10" y="7"/>
                  </a:lnTo>
                  <a:lnTo>
                    <a:pt x="7" y="5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49" name="Freeform 77"/>
            <p:cNvSpPr>
              <a:spLocks/>
            </p:cNvSpPr>
            <p:nvPr/>
          </p:nvSpPr>
          <p:spPr bwMode="auto">
            <a:xfrm>
              <a:off x="42" y="2124"/>
              <a:ext cx="158" cy="1261"/>
            </a:xfrm>
            <a:custGeom>
              <a:avLst/>
              <a:gdLst>
                <a:gd name="T0" fmla="*/ 142 w 158"/>
                <a:gd name="T1" fmla="*/ 1135 h 1261"/>
                <a:gd name="T2" fmla="*/ 135 w 158"/>
                <a:gd name="T3" fmla="*/ 1131 h 1261"/>
                <a:gd name="T4" fmla="*/ 129 w 158"/>
                <a:gd name="T5" fmla="*/ 1128 h 1261"/>
                <a:gd name="T6" fmla="*/ 122 w 158"/>
                <a:gd name="T7" fmla="*/ 1123 h 1261"/>
                <a:gd name="T8" fmla="*/ 115 w 158"/>
                <a:gd name="T9" fmla="*/ 1120 h 1261"/>
                <a:gd name="T10" fmla="*/ 108 w 158"/>
                <a:gd name="T11" fmla="*/ 1116 h 1261"/>
                <a:gd name="T12" fmla="*/ 100 w 158"/>
                <a:gd name="T13" fmla="*/ 1113 h 1261"/>
                <a:gd name="T14" fmla="*/ 92 w 158"/>
                <a:gd name="T15" fmla="*/ 1110 h 1261"/>
                <a:gd name="T16" fmla="*/ 84 w 158"/>
                <a:gd name="T17" fmla="*/ 1107 h 1261"/>
                <a:gd name="T18" fmla="*/ 84 w 158"/>
                <a:gd name="T19" fmla="*/ 1204 h 1261"/>
                <a:gd name="T20" fmla="*/ 147 w 158"/>
                <a:gd name="T21" fmla="*/ 1241 h 1261"/>
                <a:gd name="T22" fmla="*/ 147 w 158"/>
                <a:gd name="T23" fmla="*/ 931 h 1261"/>
                <a:gd name="T24" fmla="*/ 113 w 158"/>
                <a:gd name="T25" fmla="*/ 915 h 1261"/>
                <a:gd name="T26" fmla="*/ 86 w 158"/>
                <a:gd name="T27" fmla="*/ 895 h 1261"/>
                <a:gd name="T28" fmla="*/ 62 w 158"/>
                <a:gd name="T29" fmla="*/ 873 h 1261"/>
                <a:gd name="T30" fmla="*/ 43 w 158"/>
                <a:gd name="T31" fmla="*/ 848 h 1261"/>
                <a:gd name="T32" fmla="*/ 28 w 158"/>
                <a:gd name="T33" fmla="*/ 821 h 1261"/>
                <a:gd name="T34" fmla="*/ 16 w 158"/>
                <a:gd name="T35" fmla="*/ 794 h 1261"/>
                <a:gd name="T36" fmla="*/ 8 w 158"/>
                <a:gd name="T37" fmla="*/ 767 h 1261"/>
                <a:gd name="T38" fmla="*/ 2 w 158"/>
                <a:gd name="T39" fmla="*/ 738 h 1261"/>
                <a:gd name="T40" fmla="*/ 0 w 158"/>
                <a:gd name="T41" fmla="*/ 710 h 1261"/>
                <a:gd name="T42" fmla="*/ 0 w 158"/>
                <a:gd name="T43" fmla="*/ 682 h 1261"/>
                <a:gd name="T44" fmla="*/ 3 w 158"/>
                <a:gd name="T45" fmla="*/ 656 h 1261"/>
                <a:gd name="T46" fmla="*/ 8 w 158"/>
                <a:gd name="T47" fmla="*/ 630 h 1261"/>
                <a:gd name="T48" fmla="*/ 13 w 158"/>
                <a:gd name="T49" fmla="*/ 606 h 1261"/>
                <a:gd name="T50" fmla="*/ 21 w 158"/>
                <a:gd name="T51" fmla="*/ 585 h 1261"/>
                <a:gd name="T52" fmla="*/ 30 w 158"/>
                <a:gd name="T53" fmla="*/ 567 h 1261"/>
                <a:gd name="T54" fmla="*/ 40 w 158"/>
                <a:gd name="T55" fmla="*/ 552 h 1261"/>
                <a:gd name="T56" fmla="*/ 40 w 158"/>
                <a:gd name="T57" fmla="*/ 0 h 1261"/>
                <a:gd name="T58" fmla="*/ 53 w 158"/>
                <a:gd name="T59" fmla="*/ 0 h 1261"/>
                <a:gd name="T60" fmla="*/ 53 w 158"/>
                <a:gd name="T61" fmla="*/ 552 h 1261"/>
                <a:gd name="T62" fmla="*/ 38 w 158"/>
                <a:gd name="T63" fmla="*/ 582 h 1261"/>
                <a:gd name="T64" fmla="*/ 26 w 158"/>
                <a:gd name="T65" fmla="*/ 614 h 1261"/>
                <a:gd name="T66" fmla="*/ 18 w 158"/>
                <a:gd name="T67" fmla="*/ 644 h 1261"/>
                <a:gd name="T68" fmla="*/ 13 w 158"/>
                <a:gd name="T69" fmla="*/ 674 h 1261"/>
                <a:gd name="T70" fmla="*/ 12 w 158"/>
                <a:gd name="T71" fmla="*/ 705 h 1261"/>
                <a:gd name="T72" fmla="*/ 15 w 158"/>
                <a:gd name="T73" fmla="*/ 734 h 1261"/>
                <a:gd name="T74" fmla="*/ 20 w 158"/>
                <a:gd name="T75" fmla="*/ 762 h 1261"/>
                <a:gd name="T76" fmla="*/ 28 w 158"/>
                <a:gd name="T77" fmla="*/ 788 h 1261"/>
                <a:gd name="T78" fmla="*/ 38 w 158"/>
                <a:gd name="T79" fmla="*/ 813 h 1261"/>
                <a:gd name="T80" fmla="*/ 50 w 158"/>
                <a:gd name="T81" fmla="*/ 836 h 1261"/>
                <a:gd name="T82" fmla="*/ 63 w 158"/>
                <a:gd name="T83" fmla="*/ 857 h 1261"/>
                <a:gd name="T84" fmla="*/ 80 w 158"/>
                <a:gd name="T85" fmla="*/ 875 h 1261"/>
                <a:gd name="T86" fmla="*/ 98 w 158"/>
                <a:gd name="T87" fmla="*/ 891 h 1261"/>
                <a:gd name="T88" fmla="*/ 117 w 158"/>
                <a:gd name="T89" fmla="*/ 904 h 1261"/>
                <a:gd name="T90" fmla="*/ 137 w 158"/>
                <a:gd name="T91" fmla="*/ 914 h 1261"/>
                <a:gd name="T92" fmla="*/ 158 w 158"/>
                <a:gd name="T93" fmla="*/ 920 h 1261"/>
                <a:gd name="T94" fmla="*/ 158 w 158"/>
                <a:gd name="T95" fmla="*/ 1261 h 1261"/>
                <a:gd name="T96" fmla="*/ 74 w 158"/>
                <a:gd name="T97" fmla="*/ 1208 h 1261"/>
                <a:gd name="T98" fmla="*/ 74 w 158"/>
                <a:gd name="T99" fmla="*/ 1093 h 1261"/>
                <a:gd name="T100" fmla="*/ 82 w 158"/>
                <a:gd name="T101" fmla="*/ 1095 h 1261"/>
                <a:gd name="T102" fmla="*/ 89 w 158"/>
                <a:gd name="T103" fmla="*/ 1097 h 1261"/>
                <a:gd name="T104" fmla="*/ 97 w 158"/>
                <a:gd name="T105" fmla="*/ 1099 h 1261"/>
                <a:gd name="T106" fmla="*/ 103 w 158"/>
                <a:gd name="T107" fmla="*/ 1102 h 1261"/>
                <a:gd name="T108" fmla="*/ 112 w 158"/>
                <a:gd name="T109" fmla="*/ 1107 h 1261"/>
                <a:gd name="T110" fmla="*/ 121 w 158"/>
                <a:gd name="T111" fmla="*/ 1111 h 1261"/>
                <a:gd name="T112" fmla="*/ 131 w 158"/>
                <a:gd name="T113" fmla="*/ 1117 h 1261"/>
                <a:gd name="T114" fmla="*/ 142 w 158"/>
                <a:gd name="T115" fmla="*/ 1123 h 1261"/>
                <a:gd name="T116" fmla="*/ 142 w 158"/>
                <a:gd name="T117" fmla="*/ 1135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261">
                  <a:moveTo>
                    <a:pt x="142" y="1135"/>
                  </a:moveTo>
                  <a:lnTo>
                    <a:pt x="135" y="1131"/>
                  </a:lnTo>
                  <a:lnTo>
                    <a:pt x="129" y="1128"/>
                  </a:lnTo>
                  <a:lnTo>
                    <a:pt x="122" y="1123"/>
                  </a:lnTo>
                  <a:lnTo>
                    <a:pt x="115" y="1120"/>
                  </a:lnTo>
                  <a:lnTo>
                    <a:pt x="108" y="1116"/>
                  </a:lnTo>
                  <a:lnTo>
                    <a:pt x="100" y="1113"/>
                  </a:lnTo>
                  <a:lnTo>
                    <a:pt x="92" y="1110"/>
                  </a:lnTo>
                  <a:lnTo>
                    <a:pt x="84" y="1107"/>
                  </a:lnTo>
                  <a:lnTo>
                    <a:pt x="84" y="1204"/>
                  </a:lnTo>
                  <a:lnTo>
                    <a:pt x="147" y="1241"/>
                  </a:lnTo>
                  <a:lnTo>
                    <a:pt x="147" y="931"/>
                  </a:lnTo>
                  <a:lnTo>
                    <a:pt x="113" y="915"/>
                  </a:lnTo>
                  <a:lnTo>
                    <a:pt x="86" y="895"/>
                  </a:lnTo>
                  <a:lnTo>
                    <a:pt x="62" y="873"/>
                  </a:lnTo>
                  <a:lnTo>
                    <a:pt x="43" y="848"/>
                  </a:lnTo>
                  <a:lnTo>
                    <a:pt x="28" y="821"/>
                  </a:lnTo>
                  <a:lnTo>
                    <a:pt x="16" y="794"/>
                  </a:lnTo>
                  <a:lnTo>
                    <a:pt x="8" y="767"/>
                  </a:lnTo>
                  <a:lnTo>
                    <a:pt x="2" y="738"/>
                  </a:lnTo>
                  <a:lnTo>
                    <a:pt x="0" y="710"/>
                  </a:lnTo>
                  <a:lnTo>
                    <a:pt x="0" y="682"/>
                  </a:lnTo>
                  <a:lnTo>
                    <a:pt x="3" y="656"/>
                  </a:lnTo>
                  <a:lnTo>
                    <a:pt x="8" y="630"/>
                  </a:lnTo>
                  <a:lnTo>
                    <a:pt x="13" y="606"/>
                  </a:lnTo>
                  <a:lnTo>
                    <a:pt x="21" y="585"/>
                  </a:lnTo>
                  <a:lnTo>
                    <a:pt x="30" y="567"/>
                  </a:lnTo>
                  <a:lnTo>
                    <a:pt x="40" y="552"/>
                  </a:lnTo>
                  <a:lnTo>
                    <a:pt x="40" y="0"/>
                  </a:lnTo>
                  <a:lnTo>
                    <a:pt x="53" y="0"/>
                  </a:lnTo>
                  <a:lnTo>
                    <a:pt x="53" y="552"/>
                  </a:lnTo>
                  <a:lnTo>
                    <a:pt x="38" y="582"/>
                  </a:lnTo>
                  <a:lnTo>
                    <a:pt x="26" y="614"/>
                  </a:lnTo>
                  <a:lnTo>
                    <a:pt x="18" y="644"/>
                  </a:lnTo>
                  <a:lnTo>
                    <a:pt x="13" y="674"/>
                  </a:lnTo>
                  <a:lnTo>
                    <a:pt x="12" y="705"/>
                  </a:lnTo>
                  <a:lnTo>
                    <a:pt x="15" y="734"/>
                  </a:lnTo>
                  <a:lnTo>
                    <a:pt x="20" y="762"/>
                  </a:lnTo>
                  <a:lnTo>
                    <a:pt x="28" y="788"/>
                  </a:lnTo>
                  <a:lnTo>
                    <a:pt x="38" y="813"/>
                  </a:lnTo>
                  <a:lnTo>
                    <a:pt x="50" y="836"/>
                  </a:lnTo>
                  <a:lnTo>
                    <a:pt x="63" y="857"/>
                  </a:lnTo>
                  <a:lnTo>
                    <a:pt x="80" y="875"/>
                  </a:lnTo>
                  <a:lnTo>
                    <a:pt x="98" y="891"/>
                  </a:lnTo>
                  <a:lnTo>
                    <a:pt x="117" y="904"/>
                  </a:lnTo>
                  <a:lnTo>
                    <a:pt x="137" y="914"/>
                  </a:lnTo>
                  <a:lnTo>
                    <a:pt x="158" y="920"/>
                  </a:lnTo>
                  <a:lnTo>
                    <a:pt x="158" y="1261"/>
                  </a:lnTo>
                  <a:lnTo>
                    <a:pt x="74" y="1208"/>
                  </a:lnTo>
                  <a:lnTo>
                    <a:pt x="74" y="1093"/>
                  </a:lnTo>
                  <a:lnTo>
                    <a:pt x="82" y="1095"/>
                  </a:lnTo>
                  <a:lnTo>
                    <a:pt x="89" y="1097"/>
                  </a:lnTo>
                  <a:lnTo>
                    <a:pt x="97" y="1099"/>
                  </a:lnTo>
                  <a:lnTo>
                    <a:pt x="103" y="1102"/>
                  </a:lnTo>
                  <a:lnTo>
                    <a:pt x="112" y="1107"/>
                  </a:lnTo>
                  <a:lnTo>
                    <a:pt x="121" y="1111"/>
                  </a:lnTo>
                  <a:lnTo>
                    <a:pt x="131" y="1117"/>
                  </a:lnTo>
                  <a:lnTo>
                    <a:pt x="142" y="1123"/>
                  </a:lnTo>
                  <a:lnTo>
                    <a:pt x="142" y="113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0" name="Freeform 78"/>
            <p:cNvSpPr>
              <a:spLocks/>
            </p:cNvSpPr>
            <p:nvPr/>
          </p:nvSpPr>
          <p:spPr bwMode="auto">
            <a:xfrm>
              <a:off x="171" y="2124"/>
              <a:ext cx="72" cy="730"/>
            </a:xfrm>
            <a:custGeom>
              <a:avLst/>
              <a:gdLst>
                <a:gd name="T0" fmla="*/ 72 w 72"/>
                <a:gd name="T1" fmla="*/ 552 h 730"/>
                <a:gd name="T2" fmla="*/ 72 w 72"/>
                <a:gd name="T3" fmla="*/ 0 h 730"/>
                <a:gd name="T4" fmla="*/ 59 w 72"/>
                <a:gd name="T5" fmla="*/ 0 h 730"/>
                <a:gd name="T6" fmla="*/ 59 w 72"/>
                <a:gd name="T7" fmla="*/ 552 h 730"/>
                <a:gd name="T8" fmla="*/ 50 w 72"/>
                <a:gd name="T9" fmla="*/ 563 h 730"/>
                <a:gd name="T10" fmla="*/ 40 w 72"/>
                <a:gd name="T11" fmla="*/ 578 h 730"/>
                <a:gd name="T12" fmla="*/ 30 w 72"/>
                <a:gd name="T13" fmla="*/ 595 h 730"/>
                <a:gd name="T14" fmla="*/ 21 w 72"/>
                <a:gd name="T15" fmla="*/ 614 h 730"/>
                <a:gd name="T16" fmla="*/ 13 w 72"/>
                <a:gd name="T17" fmla="*/ 633 h 730"/>
                <a:gd name="T18" fmla="*/ 6 w 72"/>
                <a:gd name="T19" fmla="*/ 651 h 730"/>
                <a:gd name="T20" fmla="*/ 2 w 72"/>
                <a:gd name="T21" fmla="*/ 669 h 730"/>
                <a:gd name="T22" fmla="*/ 0 w 72"/>
                <a:gd name="T23" fmla="*/ 684 h 730"/>
                <a:gd name="T24" fmla="*/ 0 w 72"/>
                <a:gd name="T25" fmla="*/ 699 h 730"/>
                <a:gd name="T26" fmla="*/ 0 w 72"/>
                <a:gd name="T27" fmla="*/ 712 h 730"/>
                <a:gd name="T28" fmla="*/ 1 w 72"/>
                <a:gd name="T29" fmla="*/ 724 h 730"/>
                <a:gd name="T30" fmla="*/ 2 w 72"/>
                <a:gd name="T31" fmla="*/ 730 h 730"/>
                <a:gd name="T32" fmla="*/ 1 w 72"/>
                <a:gd name="T33" fmla="*/ 716 h 730"/>
                <a:gd name="T34" fmla="*/ 2 w 72"/>
                <a:gd name="T35" fmla="*/ 700 h 730"/>
                <a:gd name="T36" fmla="*/ 5 w 72"/>
                <a:gd name="T37" fmla="*/ 680 h 730"/>
                <a:gd name="T38" fmla="*/ 12 w 72"/>
                <a:gd name="T39" fmla="*/ 657 h 730"/>
                <a:gd name="T40" fmla="*/ 21 w 72"/>
                <a:gd name="T41" fmla="*/ 633 h 730"/>
                <a:gd name="T42" fmla="*/ 34 w 72"/>
                <a:gd name="T43" fmla="*/ 606 h 730"/>
                <a:gd name="T44" fmla="*/ 51 w 72"/>
                <a:gd name="T45" fmla="*/ 579 h 730"/>
                <a:gd name="T46" fmla="*/ 72 w 72"/>
                <a:gd name="T47" fmla="*/ 55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730">
                  <a:moveTo>
                    <a:pt x="72" y="552"/>
                  </a:moveTo>
                  <a:lnTo>
                    <a:pt x="72" y="0"/>
                  </a:lnTo>
                  <a:lnTo>
                    <a:pt x="59" y="0"/>
                  </a:lnTo>
                  <a:lnTo>
                    <a:pt x="59" y="552"/>
                  </a:lnTo>
                  <a:lnTo>
                    <a:pt x="50" y="563"/>
                  </a:lnTo>
                  <a:lnTo>
                    <a:pt x="40" y="578"/>
                  </a:lnTo>
                  <a:lnTo>
                    <a:pt x="30" y="595"/>
                  </a:lnTo>
                  <a:lnTo>
                    <a:pt x="21" y="614"/>
                  </a:lnTo>
                  <a:lnTo>
                    <a:pt x="13" y="633"/>
                  </a:lnTo>
                  <a:lnTo>
                    <a:pt x="6" y="651"/>
                  </a:lnTo>
                  <a:lnTo>
                    <a:pt x="2" y="669"/>
                  </a:lnTo>
                  <a:lnTo>
                    <a:pt x="0" y="684"/>
                  </a:lnTo>
                  <a:lnTo>
                    <a:pt x="0" y="699"/>
                  </a:lnTo>
                  <a:lnTo>
                    <a:pt x="0" y="712"/>
                  </a:lnTo>
                  <a:lnTo>
                    <a:pt x="1" y="724"/>
                  </a:lnTo>
                  <a:lnTo>
                    <a:pt x="2" y="730"/>
                  </a:lnTo>
                  <a:lnTo>
                    <a:pt x="1" y="716"/>
                  </a:lnTo>
                  <a:lnTo>
                    <a:pt x="2" y="700"/>
                  </a:lnTo>
                  <a:lnTo>
                    <a:pt x="5" y="680"/>
                  </a:lnTo>
                  <a:lnTo>
                    <a:pt x="12" y="657"/>
                  </a:lnTo>
                  <a:lnTo>
                    <a:pt x="21" y="633"/>
                  </a:lnTo>
                  <a:lnTo>
                    <a:pt x="34" y="606"/>
                  </a:lnTo>
                  <a:lnTo>
                    <a:pt x="51" y="579"/>
                  </a:lnTo>
                  <a:lnTo>
                    <a:pt x="72" y="552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1" name="Freeform 79"/>
            <p:cNvSpPr>
              <a:spLocks/>
            </p:cNvSpPr>
            <p:nvPr/>
          </p:nvSpPr>
          <p:spPr bwMode="auto">
            <a:xfrm>
              <a:off x="150" y="2124"/>
              <a:ext cx="320" cy="1431"/>
            </a:xfrm>
            <a:custGeom>
              <a:avLst/>
              <a:gdLst>
                <a:gd name="T0" fmla="*/ 9 w 320"/>
                <a:gd name="T1" fmla="*/ 609 h 1431"/>
                <a:gd name="T2" fmla="*/ 3 w 320"/>
                <a:gd name="T3" fmla="*/ 725 h 1431"/>
                <a:gd name="T4" fmla="*/ 64 w 320"/>
                <a:gd name="T5" fmla="*/ 840 h 1431"/>
                <a:gd name="T6" fmla="*/ 87 w 320"/>
                <a:gd name="T7" fmla="*/ 858 h 1431"/>
                <a:gd name="T8" fmla="*/ 111 w 320"/>
                <a:gd name="T9" fmla="*/ 871 h 1431"/>
                <a:gd name="T10" fmla="*/ 124 w 320"/>
                <a:gd name="T11" fmla="*/ 876 h 1431"/>
                <a:gd name="T12" fmla="*/ 185 w 320"/>
                <a:gd name="T13" fmla="*/ 1121 h 1431"/>
                <a:gd name="T14" fmla="*/ 250 w 320"/>
                <a:gd name="T15" fmla="*/ 1219 h 1431"/>
                <a:gd name="T16" fmla="*/ 267 w 320"/>
                <a:gd name="T17" fmla="*/ 1331 h 1431"/>
                <a:gd name="T18" fmla="*/ 246 w 320"/>
                <a:gd name="T19" fmla="*/ 1350 h 1431"/>
                <a:gd name="T20" fmla="*/ 213 w 320"/>
                <a:gd name="T21" fmla="*/ 1361 h 1431"/>
                <a:gd name="T22" fmla="*/ 204 w 320"/>
                <a:gd name="T23" fmla="*/ 1399 h 1431"/>
                <a:gd name="T24" fmla="*/ 235 w 320"/>
                <a:gd name="T25" fmla="*/ 1429 h 1431"/>
                <a:gd name="T26" fmla="*/ 279 w 320"/>
                <a:gd name="T27" fmla="*/ 1427 h 1431"/>
                <a:gd name="T28" fmla="*/ 312 w 320"/>
                <a:gd name="T29" fmla="*/ 1395 h 1431"/>
                <a:gd name="T30" fmla="*/ 318 w 320"/>
                <a:gd name="T31" fmla="*/ 1304 h 1431"/>
                <a:gd name="T32" fmla="*/ 285 w 320"/>
                <a:gd name="T33" fmla="*/ 1201 h 1431"/>
                <a:gd name="T34" fmla="*/ 244 w 320"/>
                <a:gd name="T35" fmla="*/ 1153 h 1431"/>
                <a:gd name="T36" fmla="*/ 215 w 320"/>
                <a:gd name="T37" fmla="*/ 1129 h 1431"/>
                <a:gd name="T38" fmla="*/ 192 w 320"/>
                <a:gd name="T39" fmla="*/ 1111 h 1431"/>
                <a:gd name="T40" fmla="*/ 213 w 320"/>
                <a:gd name="T41" fmla="*/ 872 h 1431"/>
                <a:gd name="T42" fmla="*/ 261 w 320"/>
                <a:gd name="T43" fmla="*/ 843 h 1431"/>
                <a:gd name="T44" fmla="*/ 287 w 320"/>
                <a:gd name="T45" fmla="*/ 807 h 1431"/>
                <a:gd name="T46" fmla="*/ 274 w 320"/>
                <a:gd name="T47" fmla="*/ 746 h 1431"/>
                <a:gd name="T48" fmla="*/ 217 w 320"/>
                <a:gd name="T49" fmla="*/ 690 h 1431"/>
                <a:gd name="T50" fmla="*/ 179 w 320"/>
                <a:gd name="T51" fmla="*/ 656 h 1431"/>
                <a:gd name="T52" fmla="*/ 188 w 320"/>
                <a:gd name="T53" fmla="*/ 619 h 1431"/>
                <a:gd name="T54" fmla="*/ 209 w 320"/>
                <a:gd name="T55" fmla="*/ 607 h 1431"/>
                <a:gd name="T56" fmla="*/ 192 w 320"/>
                <a:gd name="T57" fmla="*/ 604 h 1431"/>
                <a:gd name="T58" fmla="*/ 173 w 320"/>
                <a:gd name="T59" fmla="*/ 621 h 1431"/>
                <a:gd name="T60" fmla="*/ 167 w 320"/>
                <a:gd name="T61" fmla="*/ 647 h 1431"/>
                <a:gd name="T62" fmla="*/ 180 w 320"/>
                <a:gd name="T63" fmla="*/ 674 h 1431"/>
                <a:gd name="T64" fmla="*/ 175 w 320"/>
                <a:gd name="T65" fmla="*/ 685 h 1431"/>
                <a:gd name="T66" fmla="*/ 127 w 320"/>
                <a:gd name="T67" fmla="*/ 696 h 1431"/>
                <a:gd name="T68" fmla="*/ 97 w 320"/>
                <a:gd name="T69" fmla="*/ 736 h 1431"/>
                <a:gd name="T70" fmla="*/ 112 w 320"/>
                <a:gd name="T71" fmla="*/ 792 h 1431"/>
                <a:gd name="T72" fmla="*/ 163 w 320"/>
                <a:gd name="T73" fmla="*/ 806 h 1431"/>
                <a:gd name="T74" fmla="*/ 203 w 320"/>
                <a:gd name="T75" fmla="*/ 793 h 1431"/>
                <a:gd name="T76" fmla="*/ 183 w 320"/>
                <a:gd name="T77" fmla="*/ 772 h 1431"/>
                <a:gd name="T78" fmla="*/ 177 w 320"/>
                <a:gd name="T79" fmla="*/ 751 h 1431"/>
                <a:gd name="T80" fmla="*/ 193 w 320"/>
                <a:gd name="T81" fmla="*/ 729 h 1431"/>
                <a:gd name="T82" fmla="*/ 226 w 320"/>
                <a:gd name="T83" fmla="*/ 726 h 1431"/>
                <a:gd name="T84" fmla="*/ 259 w 320"/>
                <a:gd name="T85" fmla="*/ 745 h 1431"/>
                <a:gd name="T86" fmla="*/ 274 w 320"/>
                <a:gd name="T87" fmla="*/ 785 h 1431"/>
                <a:gd name="T88" fmla="*/ 257 w 320"/>
                <a:gd name="T89" fmla="*/ 831 h 1431"/>
                <a:gd name="T90" fmla="*/ 196 w 320"/>
                <a:gd name="T91" fmla="*/ 866 h 1431"/>
                <a:gd name="T92" fmla="*/ 123 w 320"/>
                <a:gd name="T93" fmla="*/ 867 h 1431"/>
                <a:gd name="T94" fmla="*/ 70 w 320"/>
                <a:gd name="T95" fmla="*/ 831 h 1431"/>
                <a:gd name="T96" fmla="*/ 36 w 320"/>
                <a:gd name="T97" fmla="*/ 776 h 1431"/>
                <a:gd name="T98" fmla="*/ 21 w 320"/>
                <a:gd name="T99" fmla="*/ 684 h 1431"/>
                <a:gd name="T100" fmla="*/ 26 w 320"/>
                <a:gd name="T101" fmla="*/ 633 h 1431"/>
                <a:gd name="T102" fmla="*/ 43 w 320"/>
                <a:gd name="T103" fmla="*/ 582 h 1431"/>
                <a:gd name="T104" fmla="*/ 62 w 320"/>
                <a:gd name="T105" fmla="*/ 0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1431">
                  <a:moveTo>
                    <a:pt x="31" y="552"/>
                  </a:moveTo>
                  <a:lnTo>
                    <a:pt x="19" y="578"/>
                  </a:lnTo>
                  <a:lnTo>
                    <a:pt x="9" y="609"/>
                  </a:lnTo>
                  <a:lnTo>
                    <a:pt x="2" y="645"/>
                  </a:lnTo>
                  <a:lnTo>
                    <a:pt x="0" y="684"/>
                  </a:lnTo>
                  <a:lnTo>
                    <a:pt x="3" y="725"/>
                  </a:lnTo>
                  <a:lnTo>
                    <a:pt x="14" y="765"/>
                  </a:lnTo>
                  <a:lnTo>
                    <a:pt x="34" y="805"/>
                  </a:lnTo>
                  <a:lnTo>
                    <a:pt x="64" y="840"/>
                  </a:lnTo>
                  <a:lnTo>
                    <a:pt x="72" y="846"/>
                  </a:lnTo>
                  <a:lnTo>
                    <a:pt x="80" y="853"/>
                  </a:lnTo>
                  <a:lnTo>
                    <a:pt x="87" y="858"/>
                  </a:lnTo>
                  <a:lnTo>
                    <a:pt x="95" y="862"/>
                  </a:lnTo>
                  <a:lnTo>
                    <a:pt x="103" y="866"/>
                  </a:lnTo>
                  <a:lnTo>
                    <a:pt x="111" y="871"/>
                  </a:lnTo>
                  <a:lnTo>
                    <a:pt x="118" y="874"/>
                  </a:lnTo>
                  <a:lnTo>
                    <a:pt x="126" y="876"/>
                  </a:lnTo>
                  <a:lnTo>
                    <a:pt x="124" y="876"/>
                  </a:lnTo>
                  <a:lnTo>
                    <a:pt x="124" y="1099"/>
                  </a:lnTo>
                  <a:lnTo>
                    <a:pt x="154" y="1099"/>
                  </a:lnTo>
                  <a:lnTo>
                    <a:pt x="185" y="1121"/>
                  </a:lnTo>
                  <a:lnTo>
                    <a:pt x="210" y="1150"/>
                  </a:lnTo>
                  <a:lnTo>
                    <a:pt x="233" y="1182"/>
                  </a:lnTo>
                  <a:lnTo>
                    <a:pt x="250" y="1219"/>
                  </a:lnTo>
                  <a:lnTo>
                    <a:pt x="261" y="1257"/>
                  </a:lnTo>
                  <a:lnTo>
                    <a:pt x="268" y="1294"/>
                  </a:lnTo>
                  <a:lnTo>
                    <a:pt x="267" y="1331"/>
                  </a:lnTo>
                  <a:lnTo>
                    <a:pt x="260" y="1363"/>
                  </a:lnTo>
                  <a:lnTo>
                    <a:pt x="255" y="1354"/>
                  </a:lnTo>
                  <a:lnTo>
                    <a:pt x="246" y="1350"/>
                  </a:lnTo>
                  <a:lnTo>
                    <a:pt x="235" y="1351"/>
                  </a:lnTo>
                  <a:lnTo>
                    <a:pt x="224" y="1354"/>
                  </a:lnTo>
                  <a:lnTo>
                    <a:pt x="213" y="1361"/>
                  </a:lnTo>
                  <a:lnTo>
                    <a:pt x="206" y="1372"/>
                  </a:lnTo>
                  <a:lnTo>
                    <a:pt x="202" y="1385"/>
                  </a:lnTo>
                  <a:lnTo>
                    <a:pt x="204" y="1399"/>
                  </a:lnTo>
                  <a:lnTo>
                    <a:pt x="210" y="1413"/>
                  </a:lnTo>
                  <a:lnTo>
                    <a:pt x="222" y="1422"/>
                  </a:lnTo>
                  <a:lnTo>
                    <a:pt x="235" y="1429"/>
                  </a:lnTo>
                  <a:lnTo>
                    <a:pt x="249" y="1431"/>
                  </a:lnTo>
                  <a:lnTo>
                    <a:pt x="265" y="1431"/>
                  </a:lnTo>
                  <a:lnTo>
                    <a:pt x="279" y="1427"/>
                  </a:lnTo>
                  <a:lnTo>
                    <a:pt x="292" y="1421"/>
                  </a:lnTo>
                  <a:lnTo>
                    <a:pt x="302" y="1413"/>
                  </a:lnTo>
                  <a:lnTo>
                    <a:pt x="312" y="1395"/>
                  </a:lnTo>
                  <a:lnTo>
                    <a:pt x="319" y="1370"/>
                  </a:lnTo>
                  <a:lnTo>
                    <a:pt x="320" y="1338"/>
                  </a:lnTo>
                  <a:lnTo>
                    <a:pt x="318" y="1304"/>
                  </a:lnTo>
                  <a:lnTo>
                    <a:pt x="311" y="1268"/>
                  </a:lnTo>
                  <a:lnTo>
                    <a:pt x="300" y="1232"/>
                  </a:lnTo>
                  <a:lnTo>
                    <a:pt x="285" y="1201"/>
                  </a:lnTo>
                  <a:lnTo>
                    <a:pt x="265" y="1175"/>
                  </a:lnTo>
                  <a:lnTo>
                    <a:pt x="254" y="1163"/>
                  </a:lnTo>
                  <a:lnTo>
                    <a:pt x="244" y="1153"/>
                  </a:lnTo>
                  <a:lnTo>
                    <a:pt x="234" y="1144"/>
                  </a:lnTo>
                  <a:lnTo>
                    <a:pt x="224" y="1136"/>
                  </a:lnTo>
                  <a:lnTo>
                    <a:pt x="215" y="1129"/>
                  </a:lnTo>
                  <a:lnTo>
                    <a:pt x="207" y="1121"/>
                  </a:lnTo>
                  <a:lnTo>
                    <a:pt x="199" y="1116"/>
                  </a:lnTo>
                  <a:lnTo>
                    <a:pt x="192" y="1111"/>
                  </a:lnTo>
                  <a:lnTo>
                    <a:pt x="194" y="1111"/>
                  </a:lnTo>
                  <a:lnTo>
                    <a:pt x="194" y="877"/>
                  </a:lnTo>
                  <a:lnTo>
                    <a:pt x="213" y="872"/>
                  </a:lnTo>
                  <a:lnTo>
                    <a:pt x="231" y="863"/>
                  </a:lnTo>
                  <a:lnTo>
                    <a:pt x="247" y="854"/>
                  </a:lnTo>
                  <a:lnTo>
                    <a:pt x="261" y="843"/>
                  </a:lnTo>
                  <a:lnTo>
                    <a:pt x="273" y="832"/>
                  </a:lnTo>
                  <a:lnTo>
                    <a:pt x="281" y="819"/>
                  </a:lnTo>
                  <a:lnTo>
                    <a:pt x="287" y="807"/>
                  </a:lnTo>
                  <a:lnTo>
                    <a:pt x="289" y="795"/>
                  </a:lnTo>
                  <a:lnTo>
                    <a:pt x="286" y="769"/>
                  </a:lnTo>
                  <a:lnTo>
                    <a:pt x="274" y="746"/>
                  </a:lnTo>
                  <a:lnTo>
                    <a:pt x="257" y="725"/>
                  </a:lnTo>
                  <a:lnTo>
                    <a:pt x="238" y="706"/>
                  </a:lnTo>
                  <a:lnTo>
                    <a:pt x="217" y="690"/>
                  </a:lnTo>
                  <a:lnTo>
                    <a:pt x="199" y="677"/>
                  </a:lnTo>
                  <a:lnTo>
                    <a:pt x="186" y="665"/>
                  </a:lnTo>
                  <a:lnTo>
                    <a:pt x="179" y="656"/>
                  </a:lnTo>
                  <a:lnTo>
                    <a:pt x="178" y="640"/>
                  </a:lnTo>
                  <a:lnTo>
                    <a:pt x="182" y="627"/>
                  </a:lnTo>
                  <a:lnTo>
                    <a:pt x="188" y="619"/>
                  </a:lnTo>
                  <a:lnTo>
                    <a:pt x="196" y="616"/>
                  </a:lnTo>
                  <a:lnTo>
                    <a:pt x="204" y="614"/>
                  </a:lnTo>
                  <a:lnTo>
                    <a:pt x="209" y="607"/>
                  </a:lnTo>
                  <a:lnTo>
                    <a:pt x="209" y="603"/>
                  </a:lnTo>
                  <a:lnTo>
                    <a:pt x="199" y="602"/>
                  </a:lnTo>
                  <a:lnTo>
                    <a:pt x="192" y="604"/>
                  </a:lnTo>
                  <a:lnTo>
                    <a:pt x="184" y="608"/>
                  </a:lnTo>
                  <a:lnTo>
                    <a:pt x="178" y="615"/>
                  </a:lnTo>
                  <a:lnTo>
                    <a:pt x="173" y="621"/>
                  </a:lnTo>
                  <a:lnTo>
                    <a:pt x="169" y="629"/>
                  </a:lnTo>
                  <a:lnTo>
                    <a:pt x="167" y="638"/>
                  </a:lnTo>
                  <a:lnTo>
                    <a:pt x="167" y="647"/>
                  </a:lnTo>
                  <a:lnTo>
                    <a:pt x="169" y="657"/>
                  </a:lnTo>
                  <a:lnTo>
                    <a:pt x="175" y="668"/>
                  </a:lnTo>
                  <a:lnTo>
                    <a:pt x="180" y="674"/>
                  </a:lnTo>
                  <a:lnTo>
                    <a:pt x="186" y="680"/>
                  </a:lnTo>
                  <a:lnTo>
                    <a:pt x="190" y="684"/>
                  </a:lnTo>
                  <a:lnTo>
                    <a:pt x="175" y="685"/>
                  </a:lnTo>
                  <a:lnTo>
                    <a:pt x="159" y="687"/>
                  </a:lnTo>
                  <a:lnTo>
                    <a:pt x="143" y="690"/>
                  </a:lnTo>
                  <a:lnTo>
                    <a:pt x="127" y="696"/>
                  </a:lnTo>
                  <a:lnTo>
                    <a:pt x="114" y="706"/>
                  </a:lnTo>
                  <a:lnTo>
                    <a:pt x="104" y="719"/>
                  </a:lnTo>
                  <a:lnTo>
                    <a:pt x="97" y="736"/>
                  </a:lnTo>
                  <a:lnTo>
                    <a:pt x="96" y="758"/>
                  </a:lnTo>
                  <a:lnTo>
                    <a:pt x="102" y="778"/>
                  </a:lnTo>
                  <a:lnTo>
                    <a:pt x="112" y="792"/>
                  </a:lnTo>
                  <a:lnTo>
                    <a:pt x="127" y="800"/>
                  </a:lnTo>
                  <a:lnTo>
                    <a:pt x="145" y="806"/>
                  </a:lnTo>
                  <a:lnTo>
                    <a:pt x="163" y="806"/>
                  </a:lnTo>
                  <a:lnTo>
                    <a:pt x="179" y="803"/>
                  </a:lnTo>
                  <a:lnTo>
                    <a:pt x="193" y="799"/>
                  </a:lnTo>
                  <a:lnTo>
                    <a:pt x="203" y="793"/>
                  </a:lnTo>
                  <a:lnTo>
                    <a:pt x="195" y="787"/>
                  </a:lnTo>
                  <a:lnTo>
                    <a:pt x="188" y="779"/>
                  </a:lnTo>
                  <a:lnTo>
                    <a:pt x="183" y="772"/>
                  </a:lnTo>
                  <a:lnTo>
                    <a:pt x="179" y="766"/>
                  </a:lnTo>
                  <a:lnTo>
                    <a:pt x="177" y="758"/>
                  </a:lnTo>
                  <a:lnTo>
                    <a:pt x="177" y="751"/>
                  </a:lnTo>
                  <a:lnTo>
                    <a:pt x="180" y="743"/>
                  </a:lnTo>
                  <a:lnTo>
                    <a:pt x="185" y="735"/>
                  </a:lnTo>
                  <a:lnTo>
                    <a:pt x="193" y="729"/>
                  </a:lnTo>
                  <a:lnTo>
                    <a:pt x="202" y="725"/>
                  </a:lnTo>
                  <a:lnTo>
                    <a:pt x="214" y="724"/>
                  </a:lnTo>
                  <a:lnTo>
                    <a:pt x="226" y="726"/>
                  </a:lnTo>
                  <a:lnTo>
                    <a:pt x="238" y="730"/>
                  </a:lnTo>
                  <a:lnTo>
                    <a:pt x="249" y="736"/>
                  </a:lnTo>
                  <a:lnTo>
                    <a:pt x="259" y="745"/>
                  </a:lnTo>
                  <a:lnTo>
                    <a:pt x="267" y="756"/>
                  </a:lnTo>
                  <a:lnTo>
                    <a:pt x="271" y="770"/>
                  </a:lnTo>
                  <a:lnTo>
                    <a:pt x="274" y="785"/>
                  </a:lnTo>
                  <a:lnTo>
                    <a:pt x="273" y="799"/>
                  </a:lnTo>
                  <a:lnTo>
                    <a:pt x="267" y="815"/>
                  </a:lnTo>
                  <a:lnTo>
                    <a:pt x="257" y="831"/>
                  </a:lnTo>
                  <a:lnTo>
                    <a:pt x="241" y="844"/>
                  </a:lnTo>
                  <a:lnTo>
                    <a:pt x="222" y="857"/>
                  </a:lnTo>
                  <a:lnTo>
                    <a:pt x="196" y="866"/>
                  </a:lnTo>
                  <a:lnTo>
                    <a:pt x="169" y="872"/>
                  </a:lnTo>
                  <a:lnTo>
                    <a:pt x="145" y="872"/>
                  </a:lnTo>
                  <a:lnTo>
                    <a:pt x="123" y="867"/>
                  </a:lnTo>
                  <a:lnTo>
                    <a:pt x="103" y="858"/>
                  </a:lnTo>
                  <a:lnTo>
                    <a:pt x="85" y="845"/>
                  </a:lnTo>
                  <a:lnTo>
                    <a:pt x="70" y="831"/>
                  </a:lnTo>
                  <a:lnTo>
                    <a:pt x="56" y="815"/>
                  </a:lnTo>
                  <a:lnTo>
                    <a:pt x="45" y="797"/>
                  </a:lnTo>
                  <a:lnTo>
                    <a:pt x="36" y="776"/>
                  </a:lnTo>
                  <a:lnTo>
                    <a:pt x="29" y="750"/>
                  </a:lnTo>
                  <a:lnTo>
                    <a:pt x="23" y="719"/>
                  </a:lnTo>
                  <a:lnTo>
                    <a:pt x="21" y="684"/>
                  </a:lnTo>
                  <a:lnTo>
                    <a:pt x="22" y="667"/>
                  </a:lnTo>
                  <a:lnTo>
                    <a:pt x="23" y="649"/>
                  </a:lnTo>
                  <a:lnTo>
                    <a:pt x="26" y="633"/>
                  </a:lnTo>
                  <a:lnTo>
                    <a:pt x="31" y="616"/>
                  </a:lnTo>
                  <a:lnTo>
                    <a:pt x="36" y="599"/>
                  </a:lnTo>
                  <a:lnTo>
                    <a:pt x="43" y="582"/>
                  </a:lnTo>
                  <a:lnTo>
                    <a:pt x="52" y="566"/>
                  </a:lnTo>
                  <a:lnTo>
                    <a:pt x="62" y="552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552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2" name="Freeform 80"/>
            <p:cNvSpPr>
              <a:spLocks/>
            </p:cNvSpPr>
            <p:nvPr/>
          </p:nvSpPr>
          <p:spPr bwMode="auto">
            <a:xfrm>
              <a:off x="171" y="2124"/>
              <a:ext cx="59" cy="684"/>
            </a:xfrm>
            <a:custGeom>
              <a:avLst/>
              <a:gdLst>
                <a:gd name="T0" fmla="*/ 0 w 59"/>
                <a:gd name="T1" fmla="*/ 684 h 684"/>
                <a:gd name="T2" fmla="*/ 1 w 59"/>
                <a:gd name="T3" fmla="*/ 667 h 684"/>
                <a:gd name="T4" fmla="*/ 2 w 59"/>
                <a:gd name="T5" fmla="*/ 649 h 684"/>
                <a:gd name="T6" fmla="*/ 5 w 59"/>
                <a:gd name="T7" fmla="*/ 633 h 684"/>
                <a:gd name="T8" fmla="*/ 10 w 59"/>
                <a:gd name="T9" fmla="*/ 616 h 684"/>
                <a:gd name="T10" fmla="*/ 15 w 59"/>
                <a:gd name="T11" fmla="*/ 599 h 684"/>
                <a:gd name="T12" fmla="*/ 22 w 59"/>
                <a:gd name="T13" fmla="*/ 582 h 684"/>
                <a:gd name="T14" fmla="*/ 31 w 59"/>
                <a:gd name="T15" fmla="*/ 566 h 684"/>
                <a:gd name="T16" fmla="*/ 41 w 59"/>
                <a:gd name="T17" fmla="*/ 552 h 684"/>
                <a:gd name="T18" fmla="*/ 41 w 59"/>
                <a:gd name="T19" fmla="*/ 0 h 684"/>
                <a:gd name="T20" fmla="*/ 59 w 59"/>
                <a:gd name="T21" fmla="*/ 0 h 684"/>
                <a:gd name="T22" fmla="*/ 59 w 59"/>
                <a:gd name="T23" fmla="*/ 552 h 684"/>
                <a:gd name="T24" fmla="*/ 50 w 59"/>
                <a:gd name="T25" fmla="*/ 563 h 684"/>
                <a:gd name="T26" fmla="*/ 40 w 59"/>
                <a:gd name="T27" fmla="*/ 578 h 684"/>
                <a:gd name="T28" fmla="*/ 30 w 59"/>
                <a:gd name="T29" fmla="*/ 595 h 684"/>
                <a:gd name="T30" fmla="*/ 21 w 59"/>
                <a:gd name="T31" fmla="*/ 614 h 684"/>
                <a:gd name="T32" fmla="*/ 13 w 59"/>
                <a:gd name="T33" fmla="*/ 633 h 684"/>
                <a:gd name="T34" fmla="*/ 6 w 59"/>
                <a:gd name="T35" fmla="*/ 651 h 684"/>
                <a:gd name="T36" fmla="*/ 2 w 59"/>
                <a:gd name="T37" fmla="*/ 669 h 684"/>
                <a:gd name="T38" fmla="*/ 0 w 59"/>
                <a:gd name="T39" fmla="*/ 684 h 684"/>
                <a:gd name="T40" fmla="*/ 0 w 59"/>
                <a:gd name="T41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684">
                  <a:moveTo>
                    <a:pt x="0" y="684"/>
                  </a:moveTo>
                  <a:lnTo>
                    <a:pt x="1" y="667"/>
                  </a:lnTo>
                  <a:lnTo>
                    <a:pt x="2" y="649"/>
                  </a:lnTo>
                  <a:lnTo>
                    <a:pt x="5" y="633"/>
                  </a:lnTo>
                  <a:lnTo>
                    <a:pt x="10" y="616"/>
                  </a:lnTo>
                  <a:lnTo>
                    <a:pt x="15" y="599"/>
                  </a:lnTo>
                  <a:lnTo>
                    <a:pt x="22" y="582"/>
                  </a:lnTo>
                  <a:lnTo>
                    <a:pt x="31" y="566"/>
                  </a:lnTo>
                  <a:lnTo>
                    <a:pt x="41" y="552"/>
                  </a:lnTo>
                  <a:lnTo>
                    <a:pt x="41" y="0"/>
                  </a:lnTo>
                  <a:lnTo>
                    <a:pt x="59" y="0"/>
                  </a:lnTo>
                  <a:lnTo>
                    <a:pt x="59" y="552"/>
                  </a:lnTo>
                  <a:lnTo>
                    <a:pt x="50" y="563"/>
                  </a:lnTo>
                  <a:lnTo>
                    <a:pt x="40" y="578"/>
                  </a:lnTo>
                  <a:lnTo>
                    <a:pt x="30" y="595"/>
                  </a:lnTo>
                  <a:lnTo>
                    <a:pt x="21" y="614"/>
                  </a:lnTo>
                  <a:lnTo>
                    <a:pt x="13" y="633"/>
                  </a:lnTo>
                  <a:lnTo>
                    <a:pt x="6" y="651"/>
                  </a:lnTo>
                  <a:lnTo>
                    <a:pt x="2" y="669"/>
                  </a:lnTo>
                  <a:lnTo>
                    <a:pt x="0" y="684"/>
                  </a:lnTo>
                  <a:lnTo>
                    <a:pt x="0" y="68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3" name="Freeform 81"/>
            <p:cNvSpPr>
              <a:spLocks/>
            </p:cNvSpPr>
            <p:nvPr/>
          </p:nvSpPr>
          <p:spPr bwMode="auto">
            <a:xfrm>
              <a:off x="258" y="2819"/>
              <a:ext cx="123" cy="101"/>
            </a:xfrm>
            <a:custGeom>
              <a:avLst/>
              <a:gdLst>
                <a:gd name="T0" fmla="*/ 123 w 123"/>
                <a:gd name="T1" fmla="*/ 22 h 101"/>
                <a:gd name="T2" fmla="*/ 121 w 123"/>
                <a:gd name="T3" fmla="*/ 17 h 101"/>
                <a:gd name="T4" fmla="*/ 118 w 123"/>
                <a:gd name="T5" fmla="*/ 14 h 101"/>
                <a:gd name="T6" fmla="*/ 114 w 123"/>
                <a:gd name="T7" fmla="*/ 10 h 101"/>
                <a:gd name="T8" fmla="*/ 110 w 123"/>
                <a:gd name="T9" fmla="*/ 8 h 101"/>
                <a:gd name="T10" fmla="*/ 106 w 123"/>
                <a:gd name="T11" fmla="*/ 6 h 101"/>
                <a:gd name="T12" fmla="*/ 100 w 123"/>
                <a:gd name="T13" fmla="*/ 4 h 101"/>
                <a:gd name="T14" fmla="*/ 96 w 123"/>
                <a:gd name="T15" fmla="*/ 3 h 101"/>
                <a:gd name="T16" fmla="*/ 90 w 123"/>
                <a:gd name="T17" fmla="*/ 1 h 101"/>
                <a:gd name="T18" fmla="*/ 80 w 123"/>
                <a:gd name="T19" fmla="*/ 0 h 101"/>
                <a:gd name="T20" fmla="*/ 67 w 123"/>
                <a:gd name="T21" fmla="*/ 1 h 101"/>
                <a:gd name="T22" fmla="*/ 53 w 123"/>
                <a:gd name="T23" fmla="*/ 4 h 101"/>
                <a:gd name="T24" fmla="*/ 37 w 123"/>
                <a:gd name="T25" fmla="*/ 7 h 101"/>
                <a:gd name="T26" fmla="*/ 23 w 123"/>
                <a:gd name="T27" fmla="*/ 14 h 101"/>
                <a:gd name="T28" fmla="*/ 11 w 123"/>
                <a:gd name="T29" fmla="*/ 24 h 101"/>
                <a:gd name="T30" fmla="*/ 4 w 123"/>
                <a:gd name="T31" fmla="*/ 36 h 101"/>
                <a:gd name="T32" fmla="*/ 0 w 123"/>
                <a:gd name="T33" fmla="*/ 53 h 101"/>
                <a:gd name="T34" fmla="*/ 3 w 123"/>
                <a:gd name="T35" fmla="*/ 70 h 101"/>
                <a:gd name="T36" fmla="*/ 7 w 123"/>
                <a:gd name="T37" fmla="*/ 81 h 101"/>
                <a:gd name="T38" fmla="*/ 14 w 123"/>
                <a:gd name="T39" fmla="*/ 91 h 101"/>
                <a:gd name="T40" fmla="*/ 24 w 123"/>
                <a:gd name="T41" fmla="*/ 96 h 101"/>
                <a:gd name="T42" fmla="*/ 33 w 123"/>
                <a:gd name="T43" fmla="*/ 100 h 101"/>
                <a:gd name="T44" fmla="*/ 44 w 123"/>
                <a:gd name="T45" fmla="*/ 101 h 101"/>
                <a:gd name="T46" fmla="*/ 54 w 123"/>
                <a:gd name="T47" fmla="*/ 100 h 101"/>
                <a:gd name="T48" fmla="*/ 62 w 123"/>
                <a:gd name="T49" fmla="*/ 99 h 101"/>
                <a:gd name="T50" fmla="*/ 50 w 123"/>
                <a:gd name="T51" fmla="*/ 82 h 101"/>
                <a:gd name="T52" fmla="*/ 46 w 123"/>
                <a:gd name="T53" fmla="*/ 67 h 101"/>
                <a:gd name="T54" fmla="*/ 47 w 123"/>
                <a:gd name="T55" fmla="*/ 51 h 101"/>
                <a:gd name="T56" fmla="*/ 55 w 123"/>
                <a:gd name="T57" fmla="*/ 38 h 101"/>
                <a:gd name="T58" fmla="*/ 66 w 123"/>
                <a:gd name="T59" fmla="*/ 28 h 101"/>
                <a:gd name="T60" fmla="*/ 82 w 123"/>
                <a:gd name="T61" fmla="*/ 21 h 101"/>
                <a:gd name="T62" fmla="*/ 101 w 123"/>
                <a:gd name="T63" fmla="*/ 19 h 101"/>
                <a:gd name="T64" fmla="*/ 123 w 123"/>
                <a:gd name="T65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3" h="101">
                  <a:moveTo>
                    <a:pt x="123" y="22"/>
                  </a:moveTo>
                  <a:lnTo>
                    <a:pt x="121" y="17"/>
                  </a:lnTo>
                  <a:lnTo>
                    <a:pt x="118" y="14"/>
                  </a:lnTo>
                  <a:lnTo>
                    <a:pt x="114" y="10"/>
                  </a:lnTo>
                  <a:lnTo>
                    <a:pt x="110" y="8"/>
                  </a:lnTo>
                  <a:lnTo>
                    <a:pt x="106" y="6"/>
                  </a:lnTo>
                  <a:lnTo>
                    <a:pt x="100" y="4"/>
                  </a:lnTo>
                  <a:lnTo>
                    <a:pt x="96" y="3"/>
                  </a:lnTo>
                  <a:lnTo>
                    <a:pt x="90" y="1"/>
                  </a:lnTo>
                  <a:lnTo>
                    <a:pt x="80" y="0"/>
                  </a:lnTo>
                  <a:lnTo>
                    <a:pt x="67" y="1"/>
                  </a:lnTo>
                  <a:lnTo>
                    <a:pt x="53" y="4"/>
                  </a:lnTo>
                  <a:lnTo>
                    <a:pt x="37" y="7"/>
                  </a:lnTo>
                  <a:lnTo>
                    <a:pt x="23" y="14"/>
                  </a:lnTo>
                  <a:lnTo>
                    <a:pt x="11" y="24"/>
                  </a:lnTo>
                  <a:lnTo>
                    <a:pt x="4" y="36"/>
                  </a:lnTo>
                  <a:lnTo>
                    <a:pt x="0" y="53"/>
                  </a:lnTo>
                  <a:lnTo>
                    <a:pt x="3" y="70"/>
                  </a:lnTo>
                  <a:lnTo>
                    <a:pt x="7" y="81"/>
                  </a:lnTo>
                  <a:lnTo>
                    <a:pt x="14" y="91"/>
                  </a:lnTo>
                  <a:lnTo>
                    <a:pt x="24" y="96"/>
                  </a:lnTo>
                  <a:lnTo>
                    <a:pt x="33" y="100"/>
                  </a:lnTo>
                  <a:lnTo>
                    <a:pt x="44" y="101"/>
                  </a:lnTo>
                  <a:lnTo>
                    <a:pt x="54" y="100"/>
                  </a:lnTo>
                  <a:lnTo>
                    <a:pt x="62" y="99"/>
                  </a:lnTo>
                  <a:lnTo>
                    <a:pt x="50" y="82"/>
                  </a:lnTo>
                  <a:lnTo>
                    <a:pt x="46" y="67"/>
                  </a:lnTo>
                  <a:lnTo>
                    <a:pt x="47" y="51"/>
                  </a:lnTo>
                  <a:lnTo>
                    <a:pt x="55" y="38"/>
                  </a:lnTo>
                  <a:lnTo>
                    <a:pt x="66" y="28"/>
                  </a:lnTo>
                  <a:lnTo>
                    <a:pt x="82" y="21"/>
                  </a:lnTo>
                  <a:lnTo>
                    <a:pt x="101" y="19"/>
                  </a:lnTo>
                  <a:lnTo>
                    <a:pt x="123" y="22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4" name="Freeform 82"/>
            <p:cNvSpPr>
              <a:spLocks/>
            </p:cNvSpPr>
            <p:nvPr/>
          </p:nvSpPr>
          <p:spPr bwMode="auto">
            <a:xfrm>
              <a:off x="317" y="3003"/>
              <a:ext cx="15" cy="226"/>
            </a:xfrm>
            <a:custGeom>
              <a:avLst/>
              <a:gdLst>
                <a:gd name="T0" fmla="*/ 15 w 15"/>
                <a:gd name="T1" fmla="*/ 226 h 226"/>
                <a:gd name="T2" fmla="*/ 10 w 15"/>
                <a:gd name="T3" fmla="*/ 222 h 226"/>
                <a:gd name="T4" fmla="*/ 7 w 15"/>
                <a:gd name="T5" fmla="*/ 220 h 226"/>
                <a:gd name="T6" fmla="*/ 3 w 15"/>
                <a:gd name="T7" fmla="*/ 219 h 226"/>
                <a:gd name="T8" fmla="*/ 0 w 15"/>
                <a:gd name="T9" fmla="*/ 217 h 226"/>
                <a:gd name="T10" fmla="*/ 0 w 15"/>
                <a:gd name="T11" fmla="*/ 1 h 226"/>
                <a:gd name="T12" fmla="*/ 5 w 15"/>
                <a:gd name="T13" fmla="*/ 1 h 226"/>
                <a:gd name="T14" fmla="*/ 8 w 15"/>
                <a:gd name="T15" fmla="*/ 1 h 226"/>
                <a:gd name="T16" fmla="*/ 11 w 15"/>
                <a:gd name="T17" fmla="*/ 1 h 226"/>
                <a:gd name="T18" fmla="*/ 15 w 15"/>
                <a:gd name="T19" fmla="*/ 0 h 226"/>
                <a:gd name="T20" fmla="*/ 15 w 15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26">
                  <a:moveTo>
                    <a:pt x="15" y="226"/>
                  </a:moveTo>
                  <a:lnTo>
                    <a:pt x="10" y="222"/>
                  </a:lnTo>
                  <a:lnTo>
                    <a:pt x="7" y="220"/>
                  </a:lnTo>
                  <a:lnTo>
                    <a:pt x="3" y="219"/>
                  </a:lnTo>
                  <a:lnTo>
                    <a:pt x="0" y="217"/>
                  </a:lnTo>
                  <a:lnTo>
                    <a:pt x="0" y="1"/>
                  </a:lnTo>
                  <a:lnTo>
                    <a:pt x="5" y="1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5" y="226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5" name="Freeform 83"/>
            <p:cNvSpPr>
              <a:spLocks/>
            </p:cNvSpPr>
            <p:nvPr/>
          </p:nvSpPr>
          <p:spPr bwMode="auto">
            <a:xfrm>
              <a:off x="365" y="3376"/>
              <a:ext cx="96" cy="163"/>
            </a:xfrm>
            <a:custGeom>
              <a:avLst/>
              <a:gdLst>
                <a:gd name="T0" fmla="*/ 30 w 96"/>
                <a:gd name="T1" fmla="*/ 139 h 163"/>
                <a:gd name="T2" fmla="*/ 33 w 96"/>
                <a:gd name="T3" fmla="*/ 134 h 163"/>
                <a:gd name="T4" fmla="*/ 35 w 96"/>
                <a:gd name="T5" fmla="*/ 128 h 163"/>
                <a:gd name="T6" fmla="*/ 35 w 96"/>
                <a:gd name="T7" fmla="*/ 123 h 163"/>
                <a:gd name="T8" fmla="*/ 30 w 96"/>
                <a:gd name="T9" fmla="*/ 118 h 163"/>
                <a:gd name="T10" fmla="*/ 25 w 96"/>
                <a:gd name="T11" fmla="*/ 116 h 163"/>
                <a:gd name="T12" fmla="*/ 20 w 96"/>
                <a:gd name="T13" fmla="*/ 116 h 163"/>
                <a:gd name="T14" fmla="*/ 14 w 96"/>
                <a:gd name="T15" fmla="*/ 116 h 163"/>
                <a:gd name="T16" fmla="*/ 9 w 96"/>
                <a:gd name="T17" fmla="*/ 118 h 163"/>
                <a:gd name="T18" fmla="*/ 4 w 96"/>
                <a:gd name="T19" fmla="*/ 122 h 163"/>
                <a:gd name="T20" fmla="*/ 1 w 96"/>
                <a:gd name="T21" fmla="*/ 126 h 163"/>
                <a:gd name="T22" fmla="*/ 0 w 96"/>
                <a:gd name="T23" fmla="*/ 133 h 163"/>
                <a:gd name="T24" fmla="*/ 0 w 96"/>
                <a:gd name="T25" fmla="*/ 140 h 163"/>
                <a:gd name="T26" fmla="*/ 2 w 96"/>
                <a:gd name="T27" fmla="*/ 147 h 163"/>
                <a:gd name="T28" fmla="*/ 7 w 96"/>
                <a:gd name="T29" fmla="*/ 154 h 163"/>
                <a:gd name="T30" fmla="*/ 13 w 96"/>
                <a:gd name="T31" fmla="*/ 159 h 163"/>
                <a:gd name="T32" fmla="*/ 20 w 96"/>
                <a:gd name="T33" fmla="*/ 162 h 163"/>
                <a:gd name="T34" fmla="*/ 28 w 96"/>
                <a:gd name="T35" fmla="*/ 163 h 163"/>
                <a:gd name="T36" fmla="*/ 36 w 96"/>
                <a:gd name="T37" fmla="*/ 163 h 163"/>
                <a:gd name="T38" fmla="*/ 44 w 96"/>
                <a:gd name="T39" fmla="*/ 162 h 163"/>
                <a:gd name="T40" fmla="*/ 53 w 96"/>
                <a:gd name="T41" fmla="*/ 159 h 163"/>
                <a:gd name="T42" fmla="*/ 61 w 96"/>
                <a:gd name="T43" fmla="*/ 154 h 163"/>
                <a:gd name="T44" fmla="*/ 70 w 96"/>
                <a:gd name="T45" fmla="*/ 146 h 163"/>
                <a:gd name="T46" fmla="*/ 76 w 96"/>
                <a:gd name="T47" fmla="*/ 138 h 163"/>
                <a:gd name="T48" fmla="*/ 83 w 96"/>
                <a:gd name="T49" fmla="*/ 127 h 163"/>
                <a:gd name="T50" fmla="*/ 89 w 96"/>
                <a:gd name="T51" fmla="*/ 117 h 163"/>
                <a:gd name="T52" fmla="*/ 93 w 96"/>
                <a:gd name="T53" fmla="*/ 104 h 163"/>
                <a:gd name="T54" fmla="*/ 95 w 96"/>
                <a:gd name="T55" fmla="*/ 92 h 163"/>
                <a:gd name="T56" fmla="*/ 96 w 96"/>
                <a:gd name="T57" fmla="*/ 78 h 163"/>
                <a:gd name="T58" fmla="*/ 95 w 96"/>
                <a:gd name="T59" fmla="*/ 58 h 163"/>
                <a:gd name="T60" fmla="*/ 92 w 96"/>
                <a:gd name="T61" fmla="*/ 36 h 163"/>
                <a:gd name="T62" fmla="*/ 87 w 96"/>
                <a:gd name="T63" fmla="*/ 16 h 163"/>
                <a:gd name="T64" fmla="*/ 83 w 96"/>
                <a:gd name="T65" fmla="*/ 0 h 163"/>
                <a:gd name="T66" fmla="*/ 85 w 96"/>
                <a:gd name="T67" fmla="*/ 29 h 163"/>
                <a:gd name="T68" fmla="*/ 85 w 96"/>
                <a:gd name="T69" fmla="*/ 58 h 163"/>
                <a:gd name="T70" fmla="*/ 81 w 96"/>
                <a:gd name="T71" fmla="*/ 87 h 163"/>
                <a:gd name="T72" fmla="*/ 71 w 96"/>
                <a:gd name="T73" fmla="*/ 114 h 163"/>
                <a:gd name="T74" fmla="*/ 64 w 96"/>
                <a:gd name="T75" fmla="*/ 124 h 163"/>
                <a:gd name="T76" fmla="*/ 58 w 96"/>
                <a:gd name="T77" fmla="*/ 133 h 163"/>
                <a:gd name="T78" fmla="*/ 51 w 96"/>
                <a:gd name="T79" fmla="*/ 140 h 163"/>
                <a:gd name="T80" fmla="*/ 44 w 96"/>
                <a:gd name="T81" fmla="*/ 144 h 163"/>
                <a:gd name="T82" fmla="*/ 38 w 96"/>
                <a:gd name="T83" fmla="*/ 147 h 163"/>
                <a:gd name="T84" fmla="*/ 31 w 96"/>
                <a:gd name="T85" fmla="*/ 148 h 163"/>
                <a:gd name="T86" fmla="*/ 25 w 96"/>
                <a:gd name="T87" fmla="*/ 148 h 163"/>
                <a:gd name="T88" fmla="*/ 21 w 96"/>
                <a:gd name="T89" fmla="*/ 146 h 163"/>
                <a:gd name="T90" fmla="*/ 19 w 96"/>
                <a:gd name="T91" fmla="*/ 144 h 163"/>
                <a:gd name="T92" fmla="*/ 18 w 96"/>
                <a:gd name="T93" fmla="*/ 142 h 163"/>
                <a:gd name="T94" fmla="*/ 16 w 96"/>
                <a:gd name="T95" fmla="*/ 140 h 163"/>
                <a:gd name="T96" fmla="*/ 18 w 96"/>
                <a:gd name="T97" fmla="*/ 138 h 163"/>
                <a:gd name="T98" fmla="*/ 20 w 96"/>
                <a:gd name="T99" fmla="*/ 140 h 163"/>
                <a:gd name="T100" fmla="*/ 23 w 96"/>
                <a:gd name="T101" fmla="*/ 141 h 163"/>
                <a:gd name="T102" fmla="*/ 26 w 96"/>
                <a:gd name="T103" fmla="*/ 141 h 163"/>
                <a:gd name="T104" fmla="*/ 30 w 96"/>
                <a:gd name="T105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163">
                  <a:moveTo>
                    <a:pt x="30" y="139"/>
                  </a:moveTo>
                  <a:lnTo>
                    <a:pt x="33" y="134"/>
                  </a:lnTo>
                  <a:lnTo>
                    <a:pt x="35" y="128"/>
                  </a:lnTo>
                  <a:lnTo>
                    <a:pt x="35" y="123"/>
                  </a:lnTo>
                  <a:lnTo>
                    <a:pt x="30" y="118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14" y="116"/>
                  </a:lnTo>
                  <a:lnTo>
                    <a:pt x="9" y="118"/>
                  </a:lnTo>
                  <a:lnTo>
                    <a:pt x="4" y="122"/>
                  </a:lnTo>
                  <a:lnTo>
                    <a:pt x="1" y="126"/>
                  </a:lnTo>
                  <a:lnTo>
                    <a:pt x="0" y="133"/>
                  </a:lnTo>
                  <a:lnTo>
                    <a:pt x="0" y="140"/>
                  </a:lnTo>
                  <a:lnTo>
                    <a:pt x="2" y="147"/>
                  </a:lnTo>
                  <a:lnTo>
                    <a:pt x="7" y="154"/>
                  </a:lnTo>
                  <a:lnTo>
                    <a:pt x="13" y="159"/>
                  </a:lnTo>
                  <a:lnTo>
                    <a:pt x="20" y="162"/>
                  </a:lnTo>
                  <a:lnTo>
                    <a:pt x="28" y="163"/>
                  </a:lnTo>
                  <a:lnTo>
                    <a:pt x="36" y="163"/>
                  </a:lnTo>
                  <a:lnTo>
                    <a:pt x="44" y="162"/>
                  </a:lnTo>
                  <a:lnTo>
                    <a:pt x="53" y="159"/>
                  </a:lnTo>
                  <a:lnTo>
                    <a:pt x="61" y="154"/>
                  </a:lnTo>
                  <a:lnTo>
                    <a:pt x="70" y="146"/>
                  </a:lnTo>
                  <a:lnTo>
                    <a:pt x="76" y="138"/>
                  </a:lnTo>
                  <a:lnTo>
                    <a:pt x="83" y="127"/>
                  </a:lnTo>
                  <a:lnTo>
                    <a:pt x="89" y="117"/>
                  </a:lnTo>
                  <a:lnTo>
                    <a:pt x="93" y="104"/>
                  </a:lnTo>
                  <a:lnTo>
                    <a:pt x="95" y="92"/>
                  </a:lnTo>
                  <a:lnTo>
                    <a:pt x="96" y="78"/>
                  </a:lnTo>
                  <a:lnTo>
                    <a:pt x="95" y="58"/>
                  </a:lnTo>
                  <a:lnTo>
                    <a:pt x="92" y="36"/>
                  </a:lnTo>
                  <a:lnTo>
                    <a:pt x="87" y="16"/>
                  </a:lnTo>
                  <a:lnTo>
                    <a:pt x="83" y="0"/>
                  </a:lnTo>
                  <a:lnTo>
                    <a:pt x="85" y="29"/>
                  </a:lnTo>
                  <a:lnTo>
                    <a:pt x="85" y="58"/>
                  </a:lnTo>
                  <a:lnTo>
                    <a:pt x="81" y="87"/>
                  </a:lnTo>
                  <a:lnTo>
                    <a:pt x="71" y="114"/>
                  </a:lnTo>
                  <a:lnTo>
                    <a:pt x="64" y="124"/>
                  </a:lnTo>
                  <a:lnTo>
                    <a:pt x="58" y="133"/>
                  </a:lnTo>
                  <a:lnTo>
                    <a:pt x="51" y="140"/>
                  </a:lnTo>
                  <a:lnTo>
                    <a:pt x="44" y="144"/>
                  </a:lnTo>
                  <a:lnTo>
                    <a:pt x="38" y="147"/>
                  </a:lnTo>
                  <a:lnTo>
                    <a:pt x="31" y="148"/>
                  </a:lnTo>
                  <a:lnTo>
                    <a:pt x="25" y="148"/>
                  </a:lnTo>
                  <a:lnTo>
                    <a:pt x="21" y="146"/>
                  </a:lnTo>
                  <a:lnTo>
                    <a:pt x="19" y="144"/>
                  </a:lnTo>
                  <a:lnTo>
                    <a:pt x="18" y="142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20" y="140"/>
                  </a:lnTo>
                  <a:lnTo>
                    <a:pt x="23" y="141"/>
                  </a:lnTo>
                  <a:lnTo>
                    <a:pt x="26" y="141"/>
                  </a:lnTo>
                  <a:lnTo>
                    <a:pt x="30" y="139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6" name="Freeform 84"/>
            <p:cNvSpPr>
              <a:spLocks/>
            </p:cNvSpPr>
            <p:nvPr/>
          </p:nvSpPr>
          <p:spPr bwMode="auto">
            <a:xfrm>
              <a:off x="5197" y="3771"/>
              <a:ext cx="187" cy="93"/>
            </a:xfrm>
            <a:custGeom>
              <a:avLst/>
              <a:gdLst>
                <a:gd name="T0" fmla="*/ 169 w 187"/>
                <a:gd name="T1" fmla="*/ 16 h 93"/>
                <a:gd name="T2" fmla="*/ 166 w 187"/>
                <a:gd name="T3" fmla="*/ 10 h 93"/>
                <a:gd name="T4" fmla="*/ 166 w 187"/>
                <a:gd name="T5" fmla="*/ 4 h 93"/>
                <a:gd name="T6" fmla="*/ 169 w 187"/>
                <a:gd name="T7" fmla="*/ 0 h 93"/>
                <a:gd name="T8" fmla="*/ 178 w 187"/>
                <a:gd name="T9" fmla="*/ 2 h 93"/>
                <a:gd name="T10" fmla="*/ 185 w 187"/>
                <a:gd name="T11" fmla="*/ 12 h 93"/>
                <a:gd name="T12" fmla="*/ 187 w 187"/>
                <a:gd name="T13" fmla="*/ 27 h 93"/>
                <a:gd name="T14" fmla="*/ 184 w 187"/>
                <a:gd name="T15" fmla="*/ 44 h 93"/>
                <a:gd name="T16" fmla="*/ 178 w 187"/>
                <a:gd name="T17" fmla="*/ 57 h 93"/>
                <a:gd name="T18" fmla="*/ 174 w 187"/>
                <a:gd name="T19" fmla="*/ 64 h 93"/>
                <a:gd name="T20" fmla="*/ 166 w 187"/>
                <a:gd name="T21" fmla="*/ 69 h 93"/>
                <a:gd name="T22" fmla="*/ 157 w 187"/>
                <a:gd name="T23" fmla="*/ 75 h 93"/>
                <a:gd name="T24" fmla="*/ 146 w 187"/>
                <a:gd name="T25" fmla="*/ 82 h 93"/>
                <a:gd name="T26" fmla="*/ 133 w 187"/>
                <a:gd name="T27" fmla="*/ 87 h 93"/>
                <a:gd name="T28" fmla="*/ 120 w 187"/>
                <a:gd name="T29" fmla="*/ 90 h 93"/>
                <a:gd name="T30" fmla="*/ 106 w 187"/>
                <a:gd name="T31" fmla="*/ 93 h 93"/>
                <a:gd name="T32" fmla="*/ 93 w 187"/>
                <a:gd name="T33" fmla="*/ 93 h 93"/>
                <a:gd name="T34" fmla="*/ 77 w 187"/>
                <a:gd name="T35" fmla="*/ 91 h 93"/>
                <a:gd name="T36" fmla="*/ 63 w 187"/>
                <a:gd name="T37" fmla="*/ 87 h 93"/>
                <a:gd name="T38" fmla="*/ 50 w 187"/>
                <a:gd name="T39" fmla="*/ 81 h 93"/>
                <a:gd name="T40" fmla="*/ 37 w 187"/>
                <a:gd name="T41" fmla="*/ 73 h 93"/>
                <a:gd name="T42" fmla="*/ 26 w 187"/>
                <a:gd name="T43" fmla="*/ 66 h 93"/>
                <a:gd name="T44" fmla="*/ 16 w 187"/>
                <a:gd name="T45" fmla="*/ 57 h 93"/>
                <a:gd name="T46" fmla="*/ 8 w 187"/>
                <a:gd name="T47" fmla="*/ 49 h 93"/>
                <a:gd name="T48" fmla="*/ 1 w 187"/>
                <a:gd name="T49" fmla="*/ 41 h 93"/>
                <a:gd name="T50" fmla="*/ 0 w 187"/>
                <a:gd name="T51" fmla="*/ 38 h 93"/>
                <a:gd name="T52" fmla="*/ 0 w 187"/>
                <a:gd name="T53" fmla="*/ 32 h 93"/>
                <a:gd name="T54" fmla="*/ 2 w 187"/>
                <a:gd name="T55" fmla="*/ 30 h 93"/>
                <a:gd name="T56" fmla="*/ 8 w 187"/>
                <a:gd name="T57" fmla="*/ 33 h 93"/>
                <a:gd name="T58" fmla="*/ 12 w 187"/>
                <a:gd name="T59" fmla="*/ 39 h 93"/>
                <a:gd name="T60" fmla="*/ 20 w 187"/>
                <a:gd name="T61" fmla="*/ 46 h 93"/>
                <a:gd name="T62" fmla="*/ 29 w 187"/>
                <a:gd name="T63" fmla="*/ 54 h 93"/>
                <a:gd name="T64" fmla="*/ 41 w 187"/>
                <a:gd name="T65" fmla="*/ 64 h 93"/>
                <a:gd name="T66" fmla="*/ 55 w 187"/>
                <a:gd name="T67" fmla="*/ 72 h 93"/>
                <a:gd name="T68" fmla="*/ 72 w 187"/>
                <a:gd name="T69" fmla="*/ 78 h 93"/>
                <a:gd name="T70" fmla="*/ 90 w 187"/>
                <a:gd name="T71" fmla="*/ 83 h 93"/>
                <a:gd name="T72" fmla="*/ 111 w 187"/>
                <a:gd name="T73" fmla="*/ 82 h 93"/>
                <a:gd name="T74" fmla="*/ 131 w 187"/>
                <a:gd name="T75" fmla="*/ 76 h 93"/>
                <a:gd name="T76" fmla="*/ 145 w 187"/>
                <a:gd name="T77" fmla="*/ 69 h 93"/>
                <a:gd name="T78" fmla="*/ 157 w 187"/>
                <a:gd name="T79" fmla="*/ 60 h 93"/>
                <a:gd name="T80" fmla="*/ 165 w 187"/>
                <a:gd name="T81" fmla="*/ 49 h 93"/>
                <a:gd name="T82" fmla="*/ 171 w 187"/>
                <a:gd name="T83" fmla="*/ 39 h 93"/>
                <a:gd name="T84" fmla="*/ 173 w 187"/>
                <a:gd name="T85" fmla="*/ 29 h 93"/>
                <a:gd name="T86" fmla="*/ 172 w 187"/>
                <a:gd name="T87" fmla="*/ 21 h 93"/>
                <a:gd name="T88" fmla="*/ 169 w 187"/>
                <a:gd name="T8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7" h="93">
                  <a:moveTo>
                    <a:pt x="169" y="16"/>
                  </a:moveTo>
                  <a:lnTo>
                    <a:pt x="166" y="10"/>
                  </a:lnTo>
                  <a:lnTo>
                    <a:pt x="166" y="4"/>
                  </a:lnTo>
                  <a:lnTo>
                    <a:pt x="169" y="0"/>
                  </a:lnTo>
                  <a:lnTo>
                    <a:pt x="178" y="2"/>
                  </a:lnTo>
                  <a:lnTo>
                    <a:pt x="185" y="12"/>
                  </a:lnTo>
                  <a:lnTo>
                    <a:pt x="187" y="27"/>
                  </a:lnTo>
                  <a:lnTo>
                    <a:pt x="184" y="44"/>
                  </a:lnTo>
                  <a:lnTo>
                    <a:pt x="178" y="57"/>
                  </a:lnTo>
                  <a:lnTo>
                    <a:pt x="174" y="64"/>
                  </a:lnTo>
                  <a:lnTo>
                    <a:pt x="166" y="69"/>
                  </a:lnTo>
                  <a:lnTo>
                    <a:pt x="157" y="75"/>
                  </a:lnTo>
                  <a:lnTo>
                    <a:pt x="146" y="82"/>
                  </a:lnTo>
                  <a:lnTo>
                    <a:pt x="133" y="87"/>
                  </a:lnTo>
                  <a:lnTo>
                    <a:pt x="120" y="90"/>
                  </a:lnTo>
                  <a:lnTo>
                    <a:pt x="106" y="93"/>
                  </a:lnTo>
                  <a:lnTo>
                    <a:pt x="93" y="93"/>
                  </a:lnTo>
                  <a:lnTo>
                    <a:pt x="77" y="91"/>
                  </a:lnTo>
                  <a:lnTo>
                    <a:pt x="63" y="87"/>
                  </a:lnTo>
                  <a:lnTo>
                    <a:pt x="50" y="81"/>
                  </a:lnTo>
                  <a:lnTo>
                    <a:pt x="37" y="73"/>
                  </a:lnTo>
                  <a:lnTo>
                    <a:pt x="26" y="66"/>
                  </a:lnTo>
                  <a:lnTo>
                    <a:pt x="16" y="57"/>
                  </a:lnTo>
                  <a:lnTo>
                    <a:pt x="8" y="49"/>
                  </a:lnTo>
                  <a:lnTo>
                    <a:pt x="1" y="41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8" y="33"/>
                  </a:lnTo>
                  <a:lnTo>
                    <a:pt x="12" y="39"/>
                  </a:lnTo>
                  <a:lnTo>
                    <a:pt x="20" y="46"/>
                  </a:lnTo>
                  <a:lnTo>
                    <a:pt x="29" y="54"/>
                  </a:lnTo>
                  <a:lnTo>
                    <a:pt x="41" y="64"/>
                  </a:lnTo>
                  <a:lnTo>
                    <a:pt x="55" y="72"/>
                  </a:lnTo>
                  <a:lnTo>
                    <a:pt x="72" y="78"/>
                  </a:lnTo>
                  <a:lnTo>
                    <a:pt x="90" y="83"/>
                  </a:lnTo>
                  <a:lnTo>
                    <a:pt x="111" y="82"/>
                  </a:lnTo>
                  <a:lnTo>
                    <a:pt x="131" y="76"/>
                  </a:lnTo>
                  <a:lnTo>
                    <a:pt x="145" y="69"/>
                  </a:lnTo>
                  <a:lnTo>
                    <a:pt x="157" y="60"/>
                  </a:lnTo>
                  <a:lnTo>
                    <a:pt x="165" y="49"/>
                  </a:lnTo>
                  <a:lnTo>
                    <a:pt x="171" y="39"/>
                  </a:lnTo>
                  <a:lnTo>
                    <a:pt x="173" y="29"/>
                  </a:lnTo>
                  <a:lnTo>
                    <a:pt x="172" y="21"/>
                  </a:lnTo>
                  <a:lnTo>
                    <a:pt x="169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7" name="Freeform 85"/>
            <p:cNvSpPr>
              <a:spLocks/>
            </p:cNvSpPr>
            <p:nvPr/>
          </p:nvSpPr>
          <p:spPr bwMode="auto">
            <a:xfrm>
              <a:off x="4896" y="3537"/>
              <a:ext cx="347" cy="328"/>
            </a:xfrm>
            <a:custGeom>
              <a:avLst/>
              <a:gdLst>
                <a:gd name="T0" fmla="*/ 199 w 347"/>
                <a:gd name="T1" fmla="*/ 188 h 328"/>
                <a:gd name="T2" fmla="*/ 212 w 347"/>
                <a:gd name="T3" fmla="*/ 176 h 328"/>
                <a:gd name="T4" fmla="*/ 228 w 347"/>
                <a:gd name="T5" fmla="*/ 164 h 328"/>
                <a:gd name="T6" fmla="*/ 244 w 347"/>
                <a:gd name="T7" fmla="*/ 153 h 328"/>
                <a:gd name="T8" fmla="*/ 262 w 347"/>
                <a:gd name="T9" fmla="*/ 143 h 328"/>
                <a:gd name="T10" fmla="*/ 281 w 347"/>
                <a:gd name="T11" fmla="*/ 133 h 328"/>
                <a:gd name="T12" fmla="*/ 302 w 347"/>
                <a:gd name="T13" fmla="*/ 126 h 328"/>
                <a:gd name="T14" fmla="*/ 324 w 347"/>
                <a:gd name="T15" fmla="*/ 121 h 328"/>
                <a:gd name="T16" fmla="*/ 347 w 347"/>
                <a:gd name="T17" fmla="*/ 117 h 328"/>
                <a:gd name="T18" fmla="*/ 347 w 347"/>
                <a:gd name="T19" fmla="*/ 0 h 328"/>
                <a:gd name="T20" fmla="*/ 315 w 347"/>
                <a:gd name="T21" fmla="*/ 0 h 328"/>
                <a:gd name="T22" fmla="*/ 315 w 347"/>
                <a:gd name="T23" fmla="*/ 88 h 328"/>
                <a:gd name="T24" fmla="*/ 292 w 347"/>
                <a:gd name="T25" fmla="*/ 94 h 328"/>
                <a:gd name="T26" fmla="*/ 270 w 347"/>
                <a:gd name="T27" fmla="*/ 102 h 328"/>
                <a:gd name="T28" fmla="*/ 250 w 347"/>
                <a:gd name="T29" fmla="*/ 111 h 328"/>
                <a:gd name="T30" fmla="*/ 232 w 347"/>
                <a:gd name="T31" fmla="*/ 121 h 328"/>
                <a:gd name="T32" fmla="*/ 215 w 347"/>
                <a:gd name="T33" fmla="*/ 130 h 328"/>
                <a:gd name="T34" fmla="*/ 200 w 347"/>
                <a:gd name="T35" fmla="*/ 140 h 328"/>
                <a:gd name="T36" fmla="*/ 185 w 347"/>
                <a:gd name="T37" fmla="*/ 152 h 328"/>
                <a:gd name="T38" fmla="*/ 172 w 347"/>
                <a:gd name="T39" fmla="*/ 162 h 328"/>
                <a:gd name="T40" fmla="*/ 161 w 347"/>
                <a:gd name="T41" fmla="*/ 175 h 328"/>
                <a:gd name="T42" fmla="*/ 149 w 347"/>
                <a:gd name="T43" fmla="*/ 189 h 328"/>
                <a:gd name="T44" fmla="*/ 138 w 347"/>
                <a:gd name="T45" fmla="*/ 203 h 328"/>
                <a:gd name="T46" fmla="*/ 128 w 347"/>
                <a:gd name="T47" fmla="*/ 219 h 328"/>
                <a:gd name="T48" fmla="*/ 118 w 347"/>
                <a:gd name="T49" fmla="*/ 237 h 328"/>
                <a:gd name="T50" fmla="*/ 108 w 347"/>
                <a:gd name="T51" fmla="*/ 256 h 328"/>
                <a:gd name="T52" fmla="*/ 100 w 347"/>
                <a:gd name="T53" fmla="*/ 276 h 328"/>
                <a:gd name="T54" fmla="*/ 93 w 347"/>
                <a:gd name="T55" fmla="*/ 299 h 328"/>
                <a:gd name="T56" fmla="*/ 0 w 347"/>
                <a:gd name="T57" fmla="*/ 299 h 328"/>
                <a:gd name="T58" fmla="*/ 0 w 347"/>
                <a:gd name="T59" fmla="*/ 328 h 328"/>
                <a:gd name="T60" fmla="*/ 124 w 347"/>
                <a:gd name="T61" fmla="*/ 328 h 328"/>
                <a:gd name="T62" fmla="*/ 128 w 347"/>
                <a:gd name="T63" fmla="*/ 306 h 328"/>
                <a:gd name="T64" fmla="*/ 133 w 347"/>
                <a:gd name="T65" fmla="*/ 285 h 328"/>
                <a:gd name="T66" fmla="*/ 141 w 347"/>
                <a:gd name="T67" fmla="*/ 265 h 328"/>
                <a:gd name="T68" fmla="*/ 151 w 347"/>
                <a:gd name="T69" fmla="*/ 247 h 328"/>
                <a:gd name="T70" fmla="*/ 162 w 347"/>
                <a:gd name="T71" fmla="*/ 231 h 328"/>
                <a:gd name="T72" fmla="*/ 173 w 347"/>
                <a:gd name="T73" fmla="*/ 215 h 328"/>
                <a:gd name="T74" fmla="*/ 187 w 347"/>
                <a:gd name="T75" fmla="*/ 200 h 328"/>
                <a:gd name="T76" fmla="*/ 199 w 347"/>
                <a:gd name="T77" fmla="*/ 18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7" h="328">
                  <a:moveTo>
                    <a:pt x="199" y="188"/>
                  </a:moveTo>
                  <a:lnTo>
                    <a:pt x="212" y="176"/>
                  </a:lnTo>
                  <a:lnTo>
                    <a:pt x="228" y="164"/>
                  </a:lnTo>
                  <a:lnTo>
                    <a:pt x="244" y="153"/>
                  </a:lnTo>
                  <a:lnTo>
                    <a:pt x="262" y="143"/>
                  </a:lnTo>
                  <a:lnTo>
                    <a:pt x="281" y="133"/>
                  </a:lnTo>
                  <a:lnTo>
                    <a:pt x="302" y="126"/>
                  </a:lnTo>
                  <a:lnTo>
                    <a:pt x="324" y="121"/>
                  </a:lnTo>
                  <a:lnTo>
                    <a:pt x="347" y="117"/>
                  </a:lnTo>
                  <a:lnTo>
                    <a:pt x="347" y="0"/>
                  </a:lnTo>
                  <a:lnTo>
                    <a:pt x="315" y="0"/>
                  </a:lnTo>
                  <a:lnTo>
                    <a:pt x="315" y="88"/>
                  </a:lnTo>
                  <a:lnTo>
                    <a:pt x="292" y="94"/>
                  </a:lnTo>
                  <a:lnTo>
                    <a:pt x="270" y="102"/>
                  </a:lnTo>
                  <a:lnTo>
                    <a:pt x="250" y="111"/>
                  </a:lnTo>
                  <a:lnTo>
                    <a:pt x="232" y="121"/>
                  </a:lnTo>
                  <a:lnTo>
                    <a:pt x="215" y="130"/>
                  </a:lnTo>
                  <a:lnTo>
                    <a:pt x="200" y="140"/>
                  </a:lnTo>
                  <a:lnTo>
                    <a:pt x="185" y="152"/>
                  </a:lnTo>
                  <a:lnTo>
                    <a:pt x="172" y="162"/>
                  </a:lnTo>
                  <a:lnTo>
                    <a:pt x="161" y="175"/>
                  </a:lnTo>
                  <a:lnTo>
                    <a:pt x="149" y="189"/>
                  </a:lnTo>
                  <a:lnTo>
                    <a:pt x="138" y="203"/>
                  </a:lnTo>
                  <a:lnTo>
                    <a:pt x="128" y="219"/>
                  </a:lnTo>
                  <a:lnTo>
                    <a:pt x="118" y="237"/>
                  </a:lnTo>
                  <a:lnTo>
                    <a:pt x="108" y="256"/>
                  </a:lnTo>
                  <a:lnTo>
                    <a:pt x="100" y="276"/>
                  </a:lnTo>
                  <a:lnTo>
                    <a:pt x="93" y="299"/>
                  </a:lnTo>
                  <a:lnTo>
                    <a:pt x="0" y="299"/>
                  </a:lnTo>
                  <a:lnTo>
                    <a:pt x="0" y="328"/>
                  </a:lnTo>
                  <a:lnTo>
                    <a:pt x="124" y="328"/>
                  </a:lnTo>
                  <a:lnTo>
                    <a:pt x="128" y="306"/>
                  </a:lnTo>
                  <a:lnTo>
                    <a:pt x="133" y="285"/>
                  </a:lnTo>
                  <a:lnTo>
                    <a:pt x="141" y="265"/>
                  </a:lnTo>
                  <a:lnTo>
                    <a:pt x="151" y="247"/>
                  </a:lnTo>
                  <a:lnTo>
                    <a:pt x="162" y="231"/>
                  </a:lnTo>
                  <a:lnTo>
                    <a:pt x="173" y="215"/>
                  </a:lnTo>
                  <a:lnTo>
                    <a:pt x="187" y="200"/>
                  </a:lnTo>
                  <a:lnTo>
                    <a:pt x="199" y="18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8" name="Freeform 86"/>
            <p:cNvSpPr>
              <a:spLocks/>
            </p:cNvSpPr>
            <p:nvPr/>
          </p:nvSpPr>
          <p:spPr bwMode="auto">
            <a:xfrm>
              <a:off x="4896" y="3537"/>
              <a:ext cx="446" cy="422"/>
            </a:xfrm>
            <a:custGeom>
              <a:avLst/>
              <a:gdLst>
                <a:gd name="T0" fmla="*/ 211 w 446"/>
                <a:gd name="T1" fmla="*/ 409 h 422"/>
                <a:gd name="T2" fmla="*/ 210 w 446"/>
                <a:gd name="T3" fmla="*/ 388 h 422"/>
                <a:gd name="T4" fmla="*/ 211 w 446"/>
                <a:gd name="T5" fmla="*/ 366 h 422"/>
                <a:gd name="T6" fmla="*/ 215 w 446"/>
                <a:gd name="T7" fmla="*/ 344 h 422"/>
                <a:gd name="T8" fmla="*/ 221 w 446"/>
                <a:gd name="T9" fmla="*/ 323 h 422"/>
                <a:gd name="T10" fmla="*/ 230 w 446"/>
                <a:gd name="T11" fmla="*/ 302 h 422"/>
                <a:gd name="T12" fmla="*/ 240 w 446"/>
                <a:gd name="T13" fmla="*/ 283 h 422"/>
                <a:gd name="T14" fmla="*/ 252 w 446"/>
                <a:gd name="T15" fmla="*/ 265 h 422"/>
                <a:gd name="T16" fmla="*/ 265 w 446"/>
                <a:gd name="T17" fmla="*/ 251 h 422"/>
                <a:gd name="T18" fmla="*/ 281 w 446"/>
                <a:gd name="T19" fmla="*/ 238 h 422"/>
                <a:gd name="T20" fmla="*/ 300 w 446"/>
                <a:gd name="T21" fmla="*/ 226 h 422"/>
                <a:gd name="T22" fmla="*/ 320 w 446"/>
                <a:gd name="T23" fmla="*/ 217 h 422"/>
                <a:gd name="T24" fmla="*/ 342 w 446"/>
                <a:gd name="T25" fmla="*/ 209 h 422"/>
                <a:gd name="T26" fmla="*/ 364 w 446"/>
                <a:gd name="T27" fmla="*/ 203 h 422"/>
                <a:gd name="T28" fmla="*/ 387 w 446"/>
                <a:gd name="T29" fmla="*/ 199 h 422"/>
                <a:gd name="T30" fmla="*/ 411 w 446"/>
                <a:gd name="T31" fmla="*/ 198 h 422"/>
                <a:gd name="T32" fmla="*/ 433 w 446"/>
                <a:gd name="T33" fmla="*/ 199 h 422"/>
                <a:gd name="T34" fmla="*/ 446 w 446"/>
                <a:gd name="T35" fmla="*/ 199 h 422"/>
                <a:gd name="T36" fmla="*/ 446 w 446"/>
                <a:gd name="T37" fmla="*/ 0 h 422"/>
                <a:gd name="T38" fmla="*/ 433 w 446"/>
                <a:gd name="T39" fmla="*/ 0 h 422"/>
                <a:gd name="T40" fmla="*/ 433 w 446"/>
                <a:gd name="T41" fmla="*/ 185 h 422"/>
                <a:gd name="T42" fmla="*/ 421 w 446"/>
                <a:gd name="T43" fmla="*/ 183 h 422"/>
                <a:gd name="T44" fmla="*/ 409 w 446"/>
                <a:gd name="T45" fmla="*/ 183 h 422"/>
                <a:gd name="T46" fmla="*/ 397 w 446"/>
                <a:gd name="T47" fmla="*/ 185 h 422"/>
                <a:gd name="T48" fmla="*/ 385 w 446"/>
                <a:gd name="T49" fmla="*/ 186 h 422"/>
                <a:gd name="T50" fmla="*/ 373 w 446"/>
                <a:gd name="T51" fmla="*/ 188 h 422"/>
                <a:gd name="T52" fmla="*/ 361 w 446"/>
                <a:gd name="T53" fmla="*/ 190 h 422"/>
                <a:gd name="T54" fmla="*/ 348 w 446"/>
                <a:gd name="T55" fmla="*/ 193 h 422"/>
                <a:gd name="T56" fmla="*/ 336 w 446"/>
                <a:gd name="T57" fmla="*/ 197 h 422"/>
                <a:gd name="T58" fmla="*/ 324 w 446"/>
                <a:gd name="T59" fmla="*/ 200 h 422"/>
                <a:gd name="T60" fmla="*/ 313 w 446"/>
                <a:gd name="T61" fmla="*/ 205 h 422"/>
                <a:gd name="T62" fmla="*/ 302 w 446"/>
                <a:gd name="T63" fmla="*/ 211 h 422"/>
                <a:gd name="T64" fmla="*/ 292 w 446"/>
                <a:gd name="T65" fmla="*/ 216 h 422"/>
                <a:gd name="T66" fmla="*/ 282 w 446"/>
                <a:gd name="T67" fmla="*/ 221 h 422"/>
                <a:gd name="T68" fmla="*/ 272 w 446"/>
                <a:gd name="T69" fmla="*/ 228 h 422"/>
                <a:gd name="T70" fmla="*/ 263 w 446"/>
                <a:gd name="T71" fmla="*/ 234 h 422"/>
                <a:gd name="T72" fmla="*/ 255 w 446"/>
                <a:gd name="T73" fmla="*/ 241 h 422"/>
                <a:gd name="T74" fmla="*/ 241 w 446"/>
                <a:gd name="T75" fmla="*/ 257 h 422"/>
                <a:gd name="T76" fmla="*/ 229 w 446"/>
                <a:gd name="T77" fmla="*/ 276 h 422"/>
                <a:gd name="T78" fmla="*/ 218 w 446"/>
                <a:gd name="T79" fmla="*/ 296 h 422"/>
                <a:gd name="T80" fmla="*/ 209 w 446"/>
                <a:gd name="T81" fmla="*/ 318 h 422"/>
                <a:gd name="T82" fmla="*/ 201 w 446"/>
                <a:gd name="T83" fmla="*/ 341 h 422"/>
                <a:gd name="T84" fmla="*/ 197 w 446"/>
                <a:gd name="T85" fmla="*/ 364 h 422"/>
                <a:gd name="T86" fmla="*/ 194 w 446"/>
                <a:gd name="T87" fmla="*/ 387 h 422"/>
                <a:gd name="T88" fmla="*/ 195 w 446"/>
                <a:gd name="T89" fmla="*/ 409 h 422"/>
                <a:gd name="T90" fmla="*/ 0 w 446"/>
                <a:gd name="T91" fmla="*/ 409 h 422"/>
                <a:gd name="T92" fmla="*/ 0 w 446"/>
                <a:gd name="T93" fmla="*/ 422 h 422"/>
                <a:gd name="T94" fmla="*/ 211 w 446"/>
                <a:gd name="T95" fmla="*/ 422 h 422"/>
                <a:gd name="T96" fmla="*/ 211 w 446"/>
                <a:gd name="T97" fmla="*/ 40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6" h="422">
                  <a:moveTo>
                    <a:pt x="211" y="409"/>
                  </a:moveTo>
                  <a:lnTo>
                    <a:pt x="210" y="388"/>
                  </a:lnTo>
                  <a:lnTo>
                    <a:pt x="211" y="366"/>
                  </a:lnTo>
                  <a:lnTo>
                    <a:pt x="215" y="344"/>
                  </a:lnTo>
                  <a:lnTo>
                    <a:pt x="221" y="323"/>
                  </a:lnTo>
                  <a:lnTo>
                    <a:pt x="230" y="302"/>
                  </a:lnTo>
                  <a:lnTo>
                    <a:pt x="240" y="283"/>
                  </a:lnTo>
                  <a:lnTo>
                    <a:pt x="252" y="265"/>
                  </a:lnTo>
                  <a:lnTo>
                    <a:pt x="265" y="251"/>
                  </a:lnTo>
                  <a:lnTo>
                    <a:pt x="281" y="238"/>
                  </a:lnTo>
                  <a:lnTo>
                    <a:pt x="300" y="226"/>
                  </a:lnTo>
                  <a:lnTo>
                    <a:pt x="320" y="217"/>
                  </a:lnTo>
                  <a:lnTo>
                    <a:pt x="342" y="209"/>
                  </a:lnTo>
                  <a:lnTo>
                    <a:pt x="364" y="203"/>
                  </a:lnTo>
                  <a:lnTo>
                    <a:pt x="387" y="199"/>
                  </a:lnTo>
                  <a:lnTo>
                    <a:pt x="411" y="198"/>
                  </a:lnTo>
                  <a:lnTo>
                    <a:pt x="433" y="199"/>
                  </a:lnTo>
                  <a:lnTo>
                    <a:pt x="446" y="199"/>
                  </a:lnTo>
                  <a:lnTo>
                    <a:pt x="446" y="0"/>
                  </a:lnTo>
                  <a:lnTo>
                    <a:pt x="433" y="0"/>
                  </a:lnTo>
                  <a:lnTo>
                    <a:pt x="433" y="185"/>
                  </a:lnTo>
                  <a:lnTo>
                    <a:pt x="421" y="183"/>
                  </a:lnTo>
                  <a:lnTo>
                    <a:pt x="409" y="183"/>
                  </a:lnTo>
                  <a:lnTo>
                    <a:pt x="397" y="185"/>
                  </a:lnTo>
                  <a:lnTo>
                    <a:pt x="385" y="186"/>
                  </a:lnTo>
                  <a:lnTo>
                    <a:pt x="373" y="188"/>
                  </a:lnTo>
                  <a:lnTo>
                    <a:pt x="361" y="190"/>
                  </a:lnTo>
                  <a:lnTo>
                    <a:pt x="348" y="193"/>
                  </a:lnTo>
                  <a:lnTo>
                    <a:pt x="336" y="197"/>
                  </a:lnTo>
                  <a:lnTo>
                    <a:pt x="324" y="200"/>
                  </a:lnTo>
                  <a:lnTo>
                    <a:pt x="313" y="205"/>
                  </a:lnTo>
                  <a:lnTo>
                    <a:pt x="302" y="211"/>
                  </a:lnTo>
                  <a:lnTo>
                    <a:pt x="292" y="216"/>
                  </a:lnTo>
                  <a:lnTo>
                    <a:pt x="282" y="221"/>
                  </a:lnTo>
                  <a:lnTo>
                    <a:pt x="272" y="228"/>
                  </a:lnTo>
                  <a:lnTo>
                    <a:pt x="263" y="234"/>
                  </a:lnTo>
                  <a:lnTo>
                    <a:pt x="255" y="241"/>
                  </a:lnTo>
                  <a:lnTo>
                    <a:pt x="241" y="257"/>
                  </a:lnTo>
                  <a:lnTo>
                    <a:pt x="229" y="276"/>
                  </a:lnTo>
                  <a:lnTo>
                    <a:pt x="218" y="296"/>
                  </a:lnTo>
                  <a:lnTo>
                    <a:pt x="209" y="318"/>
                  </a:lnTo>
                  <a:lnTo>
                    <a:pt x="201" y="341"/>
                  </a:lnTo>
                  <a:lnTo>
                    <a:pt x="197" y="364"/>
                  </a:lnTo>
                  <a:lnTo>
                    <a:pt x="194" y="387"/>
                  </a:lnTo>
                  <a:lnTo>
                    <a:pt x="195" y="409"/>
                  </a:lnTo>
                  <a:lnTo>
                    <a:pt x="0" y="409"/>
                  </a:lnTo>
                  <a:lnTo>
                    <a:pt x="0" y="422"/>
                  </a:lnTo>
                  <a:lnTo>
                    <a:pt x="211" y="422"/>
                  </a:lnTo>
                  <a:lnTo>
                    <a:pt x="211" y="409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59" name="Freeform 87"/>
            <p:cNvSpPr>
              <a:spLocks/>
            </p:cNvSpPr>
            <p:nvPr/>
          </p:nvSpPr>
          <p:spPr bwMode="auto">
            <a:xfrm>
              <a:off x="4896" y="3537"/>
              <a:ext cx="299" cy="282"/>
            </a:xfrm>
            <a:custGeom>
              <a:avLst/>
              <a:gdLst>
                <a:gd name="T0" fmla="*/ 162 w 299"/>
                <a:gd name="T1" fmla="*/ 144 h 282"/>
                <a:gd name="T2" fmla="*/ 172 w 299"/>
                <a:gd name="T3" fmla="*/ 135 h 282"/>
                <a:gd name="T4" fmla="*/ 184 w 299"/>
                <a:gd name="T5" fmla="*/ 126 h 282"/>
                <a:gd name="T6" fmla="*/ 199 w 299"/>
                <a:gd name="T7" fmla="*/ 114 h 282"/>
                <a:gd name="T8" fmla="*/ 215 w 299"/>
                <a:gd name="T9" fmla="*/ 104 h 282"/>
                <a:gd name="T10" fmla="*/ 233 w 299"/>
                <a:gd name="T11" fmla="*/ 94 h 282"/>
                <a:gd name="T12" fmla="*/ 251 w 299"/>
                <a:gd name="T13" fmla="*/ 85 h 282"/>
                <a:gd name="T14" fmla="*/ 269 w 299"/>
                <a:gd name="T15" fmla="*/ 79 h 282"/>
                <a:gd name="T16" fmla="*/ 286 w 299"/>
                <a:gd name="T17" fmla="*/ 74 h 282"/>
                <a:gd name="T18" fmla="*/ 286 w 299"/>
                <a:gd name="T19" fmla="*/ 74 h 282"/>
                <a:gd name="T20" fmla="*/ 299 w 299"/>
                <a:gd name="T21" fmla="*/ 74 h 282"/>
                <a:gd name="T22" fmla="*/ 299 w 299"/>
                <a:gd name="T23" fmla="*/ 0 h 282"/>
                <a:gd name="T24" fmla="*/ 284 w 299"/>
                <a:gd name="T25" fmla="*/ 0 h 282"/>
                <a:gd name="T26" fmla="*/ 284 w 299"/>
                <a:gd name="T27" fmla="*/ 64 h 282"/>
                <a:gd name="T28" fmla="*/ 265 w 299"/>
                <a:gd name="T29" fmla="*/ 68 h 282"/>
                <a:gd name="T30" fmla="*/ 245 w 299"/>
                <a:gd name="T31" fmla="*/ 74 h 282"/>
                <a:gd name="T32" fmla="*/ 226 w 299"/>
                <a:gd name="T33" fmla="*/ 84 h 282"/>
                <a:gd name="T34" fmla="*/ 209 w 299"/>
                <a:gd name="T35" fmla="*/ 94 h 282"/>
                <a:gd name="T36" fmla="*/ 191 w 299"/>
                <a:gd name="T37" fmla="*/ 105 h 282"/>
                <a:gd name="T38" fmla="*/ 175 w 299"/>
                <a:gd name="T39" fmla="*/ 116 h 282"/>
                <a:gd name="T40" fmla="*/ 162 w 299"/>
                <a:gd name="T41" fmla="*/ 127 h 282"/>
                <a:gd name="T42" fmla="*/ 152 w 299"/>
                <a:gd name="T43" fmla="*/ 135 h 282"/>
                <a:gd name="T44" fmla="*/ 143 w 299"/>
                <a:gd name="T45" fmla="*/ 144 h 282"/>
                <a:gd name="T46" fmla="*/ 134 w 299"/>
                <a:gd name="T47" fmla="*/ 153 h 282"/>
                <a:gd name="T48" fmla="*/ 123 w 299"/>
                <a:gd name="T49" fmla="*/ 166 h 282"/>
                <a:gd name="T50" fmla="*/ 111 w 299"/>
                <a:gd name="T51" fmla="*/ 180 h 282"/>
                <a:gd name="T52" fmla="*/ 100 w 299"/>
                <a:gd name="T53" fmla="*/ 196 h 282"/>
                <a:gd name="T54" fmla="*/ 89 w 299"/>
                <a:gd name="T55" fmla="*/ 214 h 282"/>
                <a:gd name="T56" fmla="*/ 79 w 299"/>
                <a:gd name="T57" fmla="*/ 232 h 282"/>
                <a:gd name="T58" fmla="*/ 72 w 299"/>
                <a:gd name="T59" fmla="*/ 251 h 282"/>
                <a:gd name="T60" fmla="*/ 68 w 299"/>
                <a:gd name="T61" fmla="*/ 268 h 282"/>
                <a:gd name="T62" fmla="*/ 0 w 299"/>
                <a:gd name="T63" fmla="*/ 268 h 282"/>
                <a:gd name="T64" fmla="*/ 0 w 299"/>
                <a:gd name="T65" fmla="*/ 282 h 282"/>
                <a:gd name="T66" fmla="*/ 79 w 299"/>
                <a:gd name="T67" fmla="*/ 282 h 282"/>
                <a:gd name="T68" fmla="*/ 79 w 299"/>
                <a:gd name="T69" fmla="*/ 271 h 282"/>
                <a:gd name="T70" fmla="*/ 79 w 299"/>
                <a:gd name="T71" fmla="*/ 271 h 282"/>
                <a:gd name="T72" fmla="*/ 83 w 299"/>
                <a:gd name="T73" fmla="*/ 254 h 282"/>
                <a:gd name="T74" fmla="*/ 90 w 299"/>
                <a:gd name="T75" fmla="*/ 237 h 282"/>
                <a:gd name="T76" fmla="*/ 100 w 299"/>
                <a:gd name="T77" fmla="*/ 220 h 282"/>
                <a:gd name="T78" fmla="*/ 110 w 299"/>
                <a:gd name="T79" fmla="*/ 203 h 282"/>
                <a:gd name="T80" fmla="*/ 121 w 299"/>
                <a:gd name="T81" fmla="*/ 188 h 282"/>
                <a:gd name="T82" fmla="*/ 133 w 299"/>
                <a:gd name="T83" fmla="*/ 174 h 282"/>
                <a:gd name="T84" fmla="*/ 143 w 299"/>
                <a:gd name="T85" fmla="*/ 162 h 282"/>
                <a:gd name="T86" fmla="*/ 152 w 299"/>
                <a:gd name="T87" fmla="*/ 153 h 282"/>
                <a:gd name="T88" fmla="*/ 162 w 299"/>
                <a:gd name="T89" fmla="*/ 1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9" h="282">
                  <a:moveTo>
                    <a:pt x="162" y="144"/>
                  </a:moveTo>
                  <a:lnTo>
                    <a:pt x="172" y="135"/>
                  </a:lnTo>
                  <a:lnTo>
                    <a:pt x="184" y="126"/>
                  </a:lnTo>
                  <a:lnTo>
                    <a:pt x="199" y="114"/>
                  </a:lnTo>
                  <a:lnTo>
                    <a:pt x="215" y="104"/>
                  </a:lnTo>
                  <a:lnTo>
                    <a:pt x="233" y="94"/>
                  </a:lnTo>
                  <a:lnTo>
                    <a:pt x="251" y="85"/>
                  </a:lnTo>
                  <a:lnTo>
                    <a:pt x="269" y="79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99" y="74"/>
                  </a:lnTo>
                  <a:lnTo>
                    <a:pt x="299" y="0"/>
                  </a:lnTo>
                  <a:lnTo>
                    <a:pt x="284" y="0"/>
                  </a:lnTo>
                  <a:lnTo>
                    <a:pt x="284" y="64"/>
                  </a:lnTo>
                  <a:lnTo>
                    <a:pt x="265" y="68"/>
                  </a:lnTo>
                  <a:lnTo>
                    <a:pt x="245" y="74"/>
                  </a:lnTo>
                  <a:lnTo>
                    <a:pt x="226" y="84"/>
                  </a:lnTo>
                  <a:lnTo>
                    <a:pt x="209" y="94"/>
                  </a:lnTo>
                  <a:lnTo>
                    <a:pt x="191" y="105"/>
                  </a:lnTo>
                  <a:lnTo>
                    <a:pt x="175" y="116"/>
                  </a:lnTo>
                  <a:lnTo>
                    <a:pt x="162" y="127"/>
                  </a:lnTo>
                  <a:lnTo>
                    <a:pt x="152" y="135"/>
                  </a:lnTo>
                  <a:lnTo>
                    <a:pt x="143" y="144"/>
                  </a:lnTo>
                  <a:lnTo>
                    <a:pt x="134" y="153"/>
                  </a:lnTo>
                  <a:lnTo>
                    <a:pt x="123" y="166"/>
                  </a:lnTo>
                  <a:lnTo>
                    <a:pt x="111" y="180"/>
                  </a:lnTo>
                  <a:lnTo>
                    <a:pt x="100" y="196"/>
                  </a:lnTo>
                  <a:lnTo>
                    <a:pt x="89" y="214"/>
                  </a:lnTo>
                  <a:lnTo>
                    <a:pt x="79" y="232"/>
                  </a:lnTo>
                  <a:lnTo>
                    <a:pt x="72" y="251"/>
                  </a:lnTo>
                  <a:lnTo>
                    <a:pt x="68" y="268"/>
                  </a:lnTo>
                  <a:lnTo>
                    <a:pt x="0" y="268"/>
                  </a:lnTo>
                  <a:lnTo>
                    <a:pt x="0" y="282"/>
                  </a:lnTo>
                  <a:lnTo>
                    <a:pt x="79" y="282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3" y="254"/>
                  </a:lnTo>
                  <a:lnTo>
                    <a:pt x="90" y="237"/>
                  </a:lnTo>
                  <a:lnTo>
                    <a:pt x="100" y="220"/>
                  </a:lnTo>
                  <a:lnTo>
                    <a:pt x="110" y="203"/>
                  </a:lnTo>
                  <a:lnTo>
                    <a:pt x="121" y="188"/>
                  </a:lnTo>
                  <a:lnTo>
                    <a:pt x="133" y="174"/>
                  </a:lnTo>
                  <a:lnTo>
                    <a:pt x="143" y="162"/>
                  </a:lnTo>
                  <a:lnTo>
                    <a:pt x="152" y="153"/>
                  </a:lnTo>
                  <a:lnTo>
                    <a:pt x="162" y="14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0" name="Freeform 88"/>
            <p:cNvSpPr>
              <a:spLocks/>
            </p:cNvSpPr>
            <p:nvPr/>
          </p:nvSpPr>
          <p:spPr bwMode="auto">
            <a:xfrm>
              <a:off x="4896" y="3537"/>
              <a:ext cx="315" cy="299"/>
            </a:xfrm>
            <a:custGeom>
              <a:avLst/>
              <a:gdLst>
                <a:gd name="T0" fmla="*/ 0 w 315"/>
                <a:gd name="T1" fmla="*/ 282 h 299"/>
                <a:gd name="T2" fmla="*/ 79 w 315"/>
                <a:gd name="T3" fmla="*/ 282 h 299"/>
                <a:gd name="T4" fmla="*/ 79 w 315"/>
                <a:gd name="T5" fmla="*/ 271 h 299"/>
                <a:gd name="T6" fmla="*/ 79 w 315"/>
                <a:gd name="T7" fmla="*/ 271 h 299"/>
                <a:gd name="T8" fmla="*/ 83 w 315"/>
                <a:gd name="T9" fmla="*/ 254 h 299"/>
                <a:gd name="T10" fmla="*/ 90 w 315"/>
                <a:gd name="T11" fmla="*/ 237 h 299"/>
                <a:gd name="T12" fmla="*/ 100 w 315"/>
                <a:gd name="T13" fmla="*/ 220 h 299"/>
                <a:gd name="T14" fmla="*/ 110 w 315"/>
                <a:gd name="T15" fmla="*/ 203 h 299"/>
                <a:gd name="T16" fmla="*/ 121 w 315"/>
                <a:gd name="T17" fmla="*/ 188 h 299"/>
                <a:gd name="T18" fmla="*/ 133 w 315"/>
                <a:gd name="T19" fmla="*/ 174 h 299"/>
                <a:gd name="T20" fmla="*/ 143 w 315"/>
                <a:gd name="T21" fmla="*/ 162 h 299"/>
                <a:gd name="T22" fmla="*/ 152 w 315"/>
                <a:gd name="T23" fmla="*/ 153 h 299"/>
                <a:gd name="T24" fmla="*/ 162 w 315"/>
                <a:gd name="T25" fmla="*/ 144 h 299"/>
                <a:gd name="T26" fmla="*/ 172 w 315"/>
                <a:gd name="T27" fmla="*/ 135 h 299"/>
                <a:gd name="T28" fmla="*/ 184 w 315"/>
                <a:gd name="T29" fmla="*/ 126 h 299"/>
                <a:gd name="T30" fmla="*/ 199 w 315"/>
                <a:gd name="T31" fmla="*/ 114 h 299"/>
                <a:gd name="T32" fmla="*/ 215 w 315"/>
                <a:gd name="T33" fmla="*/ 104 h 299"/>
                <a:gd name="T34" fmla="*/ 233 w 315"/>
                <a:gd name="T35" fmla="*/ 94 h 299"/>
                <a:gd name="T36" fmla="*/ 251 w 315"/>
                <a:gd name="T37" fmla="*/ 85 h 299"/>
                <a:gd name="T38" fmla="*/ 269 w 315"/>
                <a:gd name="T39" fmla="*/ 79 h 299"/>
                <a:gd name="T40" fmla="*/ 286 w 315"/>
                <a:gd name="T41" fmla="*/ 74 h 299"/>
                <a:gd name="T42" fmla="*/ 286 w 315"/>
                <a:gd name="T43" fmla="*/ 74 h 299"/>
                <a:gd name="T44" fmla="*/ 299 w 315"/>
                <a:gd name="T45" fmla="*/ 74 h 299"/>
                <a:gd name="T46" fmla="*/ 299 w 315"/>
                <a:gd name="T47" fmla="*/ 0 h 299"/>
                <a:gd name="T48" fmla="*/ 315 w 315"/>
                <a:gd name="T49" fmla="*/ 0 h 299"/>
                <a:gd name="T50" fmla="*/ 315 w 315"/>
                <a:gd name="T51" fmla="*/ 88 h 299"/>
                <a:gd name="T52" fmla="*/ 292 w 315"/>
                <a:gd name="T53" fmla="*/ 94 h 299"/>
                <a:gd name="T54" fmla="*/ 270 w 315"/>
                <a:gd name="T55" fmla="*/ 102 h 299"/>
                <a:gd name="T56" fmla="*/ 250 w 315"/>
                <a:gd name="T57" fmla="*/ 111 h 299"/>
                <a:gd name="T58" fmla="*/ 232 w 315"/>
                <a:gd name="T59" fmla="*/ 121 h 299"/>
                <a:gd name="T60" fmla="*/ 215 w 315"/>
                <a:gd name="T61" fmla="*/ 130 h 299"/>
                <a:gd name="T62" fmla="*/ 200 w 315"/>
                <a:gd name="T63" fmla="*/ 140 h 299"/>
                <a:gd name="T64" fmla="*/ 185 w 315"/>
                <a:gd name="T65" fmla="*/ 152 h 299"/>
                <a:gd name="T66" fmla="*/ 172 w 315"/>
                <a:gd name="T67" fmla="*/ 162 h 299"/>
                <a:gd name="T68" fmla="*/ 161 w 315"/>
                <a:gd name="T69" fmla="*/ 175 h 299"/>
                <a:gd name="T70" fmla="*/ 149 w 315"/>
                <a:gd name="T71" fmla="*/ 189 h 299"/>
                <a:gd name="T72" fmla="*/ 138 w 315"/>
                <a:gd name="T73" fmla="*/ 203 h 299"/>
                <a:gd name="T74" fmla="*/ 128 w 315"/>
                <a:gd name="T75" fmla="*/ 219 h 299"/>
                <a:gd name="T76" fmla="*/ 118 w 315"/>
                <a:gd name="T77" fmla="*/ 237 h 299"/>
                <a:gd name="T78" fmla="*/ 108 w 315"/>
                <a:gd name="T79" fmla="*/ 256 h 299"/>
                <a:gd name="T80" fmla="*/ 100 w 315"/>
                <a:gd name="T81" fmla="*/ 276 h 299"/>
                <a:gd name="T82" fmla="*/ 93 w 315"/>
                <a:gd name="T83" fmla="*/ 299 h 299"/>
                <a:gd name="T84" fmla="*/ 0 w 315"/>
                <a:gd name="T85" fmla="*/ 299 h 299"/>
                <a:gd name="T86" fmla="*/ 0 w 315"/>
                <a:gd name="T87" fmla="*/ 2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5" h="299">
                  <a:moveTo>
                    <a:pt x="0" y="282"/>
                  </a:moveTo>
                  <a:lnTo>
                    <a:pt x="79" y="282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3" y="254"/>
                  </a:lnTo>
                  <a:lnTo>
                    <a:pt x="90" y="237"/>
                  </a:lnTo>
                  <a:lnTo>
                    <a:pt x="100" y="220"/>
                  </a:lnTo>
                  <a:lnTo>
                    <a:pt x="110" y="203"/>
                  </a:lnTo>
                  <a:lnTo>
                    <a:pt x="121" y="188"/>
                  </a:lnTo>
                  <a:lnTo>
                    <a:pt x="133" y="174"/>
                  </a:lnTo>
                  <a:lnTo>
                    <a:pt x="143" y="162"/>
                  </a:lnTo>
                  <a:lnTo>
                    <a:pt x="152" y="153"/>
                  </a:lnTo>
                  <a:lnTo>
                    <a:pt x="162" y="144"/>
                  </a:lnTo>
                  <a:lnTo>
                    <a:pt x="172" y="135"/>
                  </a:lnTo>
                  <a:lnTo>
                    <a:pt x="184" y="126"/>
                  </a:lnTo>
                  <a:lnTo>
                    <a:pt x="199" y="114"/>
                  </a:lnTo>
                  <a:lnTo>
                    <a:pt x="215" y="104"/>
                  </a:lnTo>
                  <a:lnTo>
                    <a:pt x="233" y="94"/>
                  </a:lnTo>
                  <a:lnTo>
                    <a:pt x="251" y="85"/>
                  </a:lnTo>
                  <a:lnTo>
                    <a:pt x="269" y="79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99" y="74"/>
                  </a:lnTo>
                  <a:lnTo>
                    <a:pt x="299" y="0"/>
                  </a:lnTo>
                  <a:lnTo>
                    <a:pt x="315" y="0"/>
                  </a:lnTo>
                  <a:lnTo>
                    <a:pt x="315" y="88"/>
                  </a:lnTo>
                  <a:lnTo>
                    <a:pt x="292" y="94"/>
                  </a:lnTo>
                  <a:lnTo>
                    <a:pt x="270" y="102"/>
                  </a:lnTo>
                  <a:lnTo>
                    <a:pt x="250" y="111"/>
                  </a:lnTo>
                  <a:lnTo>
                    <a:pt x="232" y="121"/>
                  </a:lnTo>
                  <a:lnTo>
                    <a:pt x="215" y="130"/>
                  </a:lnTo>
                  <a:lnTo>
                    <a:pt x="200" y="140"/>
                  </a:lnTo>
                  <a:lnTo>
                    <a:pt x="185" y="152"/>
                  </a:lnTo>
                  <a:lnTo>
                    <a:pt x="172" y="162"/>
                  </a:lnTo>
                  <a:lnTo>
                    <a:pt x="161" y="175"/>
                  </a:lnTo>
                  <a:lnTo>
                    <a:pt x="149" y="189"/>
                  </a:lnTo>
                  <a:lnTo>
                    <a:pt x="138" y="203"/>
                  </a:lnTo>
                  <a:lnTo>
                    <a:pt x="128" y="219"/>
                  </a:lnTo>
                  <a:lnTo>
                    <a:pt x="118" y="237"/>
                  </a:lnTo>
                  <a:lnTo>
                    <a:pt x="108" y="256"/>
                  </a:lnTo>
                  <a:lnTo>
                    <a:pt x="100" y="276"/>
                  </a:lnTo>
                  <a:lnTo>
                    <a:pt x="93" y="299"/>
                  </a:lnTo>
                  <a:lnTo>
                    <a:pt x="0" y="299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1" name="Freeform 89"/>
            <p:cNvSpPr>
              <a:spLocks/>
            </p:cNvSpPr>
            <p:nvPr/>
          </p:nvSpPr>
          <p:spPr bwMode="auto">
            <a:xfrm>
              <a:off x="5272" y="3892"/>
              <a:ext cx="117" cy="111"/>
            </a:xfrm>
            <a:custGeom>
              <a:avLst/>
              <a:gdLst>
                <a:gd name="T0" fmla="*/ 102 w 117"/>
                <a:gd name="T1" fmla="*/ 105 h 111"/>
                <a:gd name="T2" fmla="*/ 106 w 117"/>
                <a:gd name="T3" fmla="*/ 109 h 111"/>
                <a:gd name="T4" fmla="*/ 109 w 117"/>
                <a:gd name="T5" fmla="*/ 111 h 111"/>
                <a:gd name="T6" fmla="*/ 111 w 117"/>
                <a:gd name="T7" fmla="*/ 111 h 111"/>
                <a:gd name="T8" fmla="*/ 114 w 117"/>
                <a:gd name="T9" fmla="*/ 109 h 111"/>
                <a:gd name="T10" fmla="*/ 117 w 117"/>
                <a:gd name="T11" fmla="*/ 105 h 111"/>
                <a:gd name="T12" fmla="*/ 117 w 117"/>
                <a:gd name="T13" fmla="*/ 102 h 111"/>
                <a:gd name="T14" fmla="*/ 114 w 117"/>
                <a:gd name="T15" fmla="*/ 100 h 111"/>
                <a:gd name="T16" fmla="*/ 111 w 117"/>
                <a:gd name="T17" fmla="*/ 97 h 111"/>
                <a:gd name="T18" fmla="*/ 109 w 117"/>
                <a:gd name="T19" fmla="*/ 95 h 111"/>
                <a:gd name="T20" fmla="*/ 106 w 117"/>
                <a:gd name="T21" fmla="*/ 93 h 111"/>
                <a:gd name="T22" fmla="*/ 103 w 117"/>
                <a:gd name="T23" fmla="*/ 90 h 111"/>
                <a:gd name="T24" fmla="*/ 102 w 117"/>
                <a:gd name="T25" fmla="*/ 88 h 111"/>
                <a:gd name="T26" fmla="*/ 111 w 117"/>
                <a:gd name="T27" fmla="*/ 70 h 111"/>
                <a:gd name="T28" fmla="*/ 113 w 117"/>
                <a:gd name="T29" fmla="*/ 51 h 111"/>
                <a:gd name="T30" fmla="*/ 108 w 117"/>
                <a:gd name="T31" fmla="*/ 32 h 111"/>
                <a:gd name="T32" fmla="*/ 91 w 117"/>
                <a:gd name="T33" fmla="*/ 14 h 111"/>
                <a:gd name="T34" fmla="*/ 83 w 117"/>
                <a:gd name="T35" fmla="*/ 9 h 111"/>
                <a:gd name="T36" fmla="*/ 74 w 117"/>
                <a:gd name="T37" fmla="*/ 5 h 111"/>
                <a:gd name="T38" fmla="*/ 63 w 117"/>
                <a:gd name="T39" fmla="*/ 2 h 111"/>
                <a:gd name="T40" fmla="*/ 53 w 117"/>
                <a:gd name="T41" fmla="*/ 0 h 111"/>
                <a:gd name="T42" fmla="*/ 42 w 117"/>
                <a:gd name="T43" fmla="*/ 0 h 111"/>
                <a:gd name="T44" fmla="*/ 32 w 117"/>
                <a:gd name="T45" fmla="*/ 3 h 111"/>
                <a:gd name="T46" fmla="*/ 22 w 117"/>
                <a:gd name="T47" fmla="*/ 7 h 111"/>
                <a:gd name="T48" fmla="*/ 13 w 117"/>
                <a:gd name="T49" fmla="*/ 13 h 111"/>
                <a:gd name="T50" fmla="*/ 2 w 117"/>
                <a:gd name="T51" fmla="*/ 31 h 111"/>
                <a:gd name="T52" fmla="*/ 0 w 117"/>
                <a:gd name="T53" fmla="*/ 51 h 111"/>
                <a:gd name="T54" fmla="*/ 5 w 117"/>
                <a:gd name="T55" fmla="*/ 71 h 111"/>
                <a:gd name="T56" fmla="*/ 15 w 117"/>
                <a:gd name="T57" fmla="*/ 86 h 111"/>
                <a:gd name="T58" fmla="*/ 23 w 117"/>
                <a:gd name="T59" fmla="*/ 96 h 111"/>
                <a:gd name="T60" fmla="*/ 33 w 117"/>
                <a:gd name="T61" fmla="*/ 102 h 111"/>
                <a:gd name="T62" fmla="*/ 43 w 117"/>
                <a:gd name="T63" fmla="*/ 106 h 111"/>
                <a:gd name="T64" fmla="*/ 53 w 117"/>
                <a:gd name="T65" fmla="*/ 107 h 111"/>
                <a:gd name="T66" fmla="*/ 63 w 117"/>
                <a:gd name="T67" fmla="*/ 107 h 111"/>
                <a:gd name="T68" fmla="*/ 73 w 117"/>
                <a:gd name="T69" fmla="*/ 105 h 111"/>
                <a:gd name="T70" fmla="*/ 83 w 117"/>
                <a:gd name="T71" fmla="*/ 102 h 111"/>
                <a:gd name="T72" fmla="*/ 92 w 117"/>
                <a:gd name="T73" fmla="*/ 97 h 111"/>
                <a:gd name="T74" fmla="*/ 94 w 117"/>
                <a:gd name="T75" fmla="*/ 99 h 111"/>
                <a:gd name="T76" fmla="*/ 98 w 117"/>
                <a:gd name="T77" fmla="*/ 101 h 111"/>
                <a:gd name="T78" fmla="*/ 100 w 117"/>
                <a:gd name="T79" fmla="*/ 103 h 111"/>
                <a:gd name="T80" fmla="*/ 102 w 117"/>
                <a:gd name="T81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111">
                  <a:moveTo>
                    <a:pt x="102" y="105"/>
                  </a:moveTo>
                  <a:lnTo>
                    <a:pt x="106" y="109"/>
                  </a:lnTo>
                  <a:lnTo>
                    <a:pt x="109" y="111"/>
                  </a:lnTo>
                  <a:lnTo>
                    <a:pt x="111" y="111"/>
                  </a:lnTo>
                  <a:lnTo>
                    <a:pt x="114" y="109"/>
                  </a:lnTo>
                  <a:lnTo>
                    <a:pt x="117" y="105"/>
                  </a:lnTo>
                  <a:lnTo>
                    <a:pt x="117" y="102"/>
                  </a:lnTo>
                  <a:lnTo>
                    <a:pt x="114" y="100"/>
                  </a:lnTo>
                  <a:lnTo>
                    <a:pt x="111" y="97"/>
                  </a:lnTo>
                  <a:lnTo>
                    <a:pt x="109" y="95"/>
                  </a:lnTo>
                  <a:lnTo>
                    <a:pt x="106" y="93"/>
                  </a:lnTo>
                  <a:lnTo>
                    <a:pt x="103" y="90"/>
                  </a:lnTo>
                  <a:lnTo>
                    <a:pt x="102" y="88"/>
                  </a:lnTo>
                  <a:lnTo>
                    <a:pt x="111" y="70"/>
                  </a:lnTo>
                  <a:lnTo>
                    <a:pt x="113" y="51"/>
                  </a:lnTo>
                  <a:lnTo>
                    <a:pt x="108" y="32"/>
                  </a:lnTo>
                  <a:lnTo>
                    <a:pt x="91" y="14"/>
                  </a:lnTo>
                  <a:lnTo>
                    <a:pt x="83" y="9"/>
                  </a:lnTo>
                  <a:lnTo>
                    <a:pt x="74" y="5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2" y="0"/>
                  </a:lnTo>
                  <a:lnTo>
                    <a:pt x="32" y="3"/>
                  </a:lnTo>
                  <a:lnTo>
                    <a:pt x="22" y="7"/>
                  </a:lnTo>
                  <a:lnTo>
                    <a:pt x="13" y="13"/>
                  </a:lnTo>
                  <a:lnTo>
                    <a:pt x="2" y="31"/>
                  </a:lnTo>
                  <a:lnTo>
                    <a:pt x="0" y="51"/>
                  </a:lnTo>
                  <a:lnTo>
                    <a:pt x="5" y="71"/>
                  </a:lnTo>
                  <a:lnTo>
                    <a:pt x="15" y="86"/>
                  </a:lnTo>
                  <a:lnTo>
                    <a:pt x="23" y="96"/>
                  </a:lnTo>
                  <a:lnTo>
                    <a:pt x="33" y="102"/>
                  </a:lnTo>
                  <a:lnTo>
                    <a:pt x="43" y="106"/>
                  </a:lnTo>
                  <a:lnTo>
                    <a:pt x="53" y="107"/>
                  </a:lnTo>
                  <a:lnTo>
                    <a:pt x="63" y="107"/>
                  </a:lnTo>
                  <a:lnTo>
                    <a:pt x="73" y="105"/>
                  </a:lnTo>
                  <a:lnTo>
                    <a:pt x="83" y="102"/>
                  </a:lnTo>
                  <a:lnTo>
                    <a:pt x="92" y="97"/>
                  </a:lnTo>
                  <a:lnTo>
                    <a:pt x="94" y="99"/>
                  </a:lnTo>
                  <a:lnTo>
                    <a:pt x="98" y="101"/>
                  </a:lnTo>
                  <a:lnTo>
                    <a:pt x="100" y="103"/>
                  </a:lnTo>
                  <a:lnTo>
                    <a:pt x="102" y="10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2" name="Freeform 90"/>
            <p:cNvSpPr>
              <a:spLocks/>
            </p:cNvSpPr>
            <p:nvPr/>
          </p:nvSpPr>
          <p:spPr bwMode="auto">
            <a:xfrm>
              <a:off x="5292" y="3911"/>
              <a:ext cx="78" cy="75"/>
            </a:xfrm>
            <a:custGeom>
              <a:avLst/>
              <a:gdLst>
                <a:gd name="T0" fmla="*/ 71 w 78"/>
                <a:gd name="T1" fmla="*/ 67 h 75"/>
                <a:gd name="T2" fmla="*/ 78 w 78"/>
                <a:gd name="T3" fmla="*/ 55 h 75"/>
                <a:gd name="T4" fmla="*/ 78 w 78"/>
                <a:gd name="T5" fmla="*/ 37 h 75"/>
                <a:gd name="T6" fmla="*/ 73 w 78"/>
                <a:gd name="T7" fmla="*/ 21 h 75"/>
                <a:gd name="T8" fmla="*/ 64 w 78"/>
                <a:gd name="T9" fmla="*/ 10 h 75"/>
                <a:gd name="T10" fmla="*/ 58 w 78"/>
                <a:gd name="T11" fmla="*/ 7 h 75"/>
                <a:gd name="T12" fmla="*/ 51 w 78"/>
                <a:gd name="T13" fmla="*/ 3 h 75"/>
                <a:gd name="T14" fmla="*/ 44 w 78"/>
                <a:gd name="T15" fmla="*/ 1 h 75"/>
                <a:gd name="T16" fmla="*/ 38 w 78"/>
                <a:gd name="T17" fmla="*/ 0 h 75"/>
                <a:gd name="T18" fmla="*/ 30 w 78"/>
                <a:gd name="T19" fmla="*/ 1 h 75"/>
                <a:gd name="T20" fmla="*/ 23 w 78"/>
                <a:gd name="T21" fmla="*/ 3 h 75"/>
                <a:gd name="T22" fmla="*/ 17 w 78"/>
                <a:gd name="T23" fmla="*/ 7 h 75"/>
                <a:gd name="T24" fmla="*/ 11 w 78"/>
                <a:gd name="T25" fmla="*/ 11 h 75"/>
                <a:gd name="T26" fmla="*/ 3 w 78"/>
                <a:gd name="T27" fmla="*/ 22 h 75"/>
                <a:gd name="T28" fmla="*/ 0 w 78"/>
                <a:gd name="T29" fmla="*/ 36 h 75"/>
                <a:gd name="T30" fmla="*/ 3 w 78"/>
                <a:gd name="T31" fmla="*/ 50 h 75"/>
                <a:gd name="T32" fmla="*/ 9 w 78"/>
                <a:gd name="T33" fmla="*/ 61 h 75"/>
                <a:gd name="T34" fmla="*/ 15 w 78"/>
                <a:gd name="T35" fmla="*/ 66 h 75"/>
                <a:gd name="T36" fmla="*/ 21 w 78"/>
                <a:gd name="T37" fmla="*/ 70 h 75"/>
                <a:gd name="T38" fmla="*/ 30 w 78"/>
                <a:gd name="T39" fmla="*/ 73 h 75"/>
                <a:gd name="T40" fmla="*/ 39 w 78"/>
                <a:gd name="T41" fmla="*/ 74 h 75"/>
                <a:gd name="T42" fmla="*/ 49 w 78"/>
                <a:gd name="T43" fmla="*/ 75 h 75"/>
                <a:gd name="T44" fmla="*/ 58 w 78"/>
                <a:gd name="T45" fmla="*/ 74 h 75"/>
                <a:gd name="T46" fmla="*/ 66 w 78"/>
                <a:gd name="T47" fmla="*/ 71 h 75"/>
                <a:gd name="T48" fmla="*/ 71 w 78"/>
                <a:gd name="T49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75">
                  <a:moveTo>
                    <a:pt x="71" y="67"/>
                  </a:moveTo>
                  <a:lnTo>
                    <a:pt x="78" y="55"/>
                  </a:lnTo>
                  <a:lnTo>
                    <a:pt x="78" y="37"/>
                  </a:lnTo>
                  <a:lnTo>
                    <a:pt x="73" y="21"/>
                  </a:lnTo>
                  <a:lnTo>
                    <a:pt x="64" y="10"/>
                  </a:lnTo>
                  <a:lnTo>
                    <a:pt x="58" y="7"/>
                  </a:lnTo>
                  <a:lnTo>
                    <a:pt x="51" y="3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0" y="1"/>
                  </a:lnTo>
                  <a:lnTo>
                    <a:pt x="23" y="3"/>
                  </a:lnTo>
                  <a:lnTo>
                    <a:pt x="17" y="7"/>
                  </a:lnTo>
                  <a:lnTo>
                    <a:pt x="11" y="11"/>
                  </a:lnTo>
                  <a:lnTo>
                    <a:pt x="3" y="22"/>
                  </a:lnTo>
                  <a:lnTo>
                    <a:pt x="0" y="36"/>
                  </a:lnTo>
                  <a:lnTo>
                    <a:pt x="3" y="50"/>
                  </a:lnTo>
                  <a:lnTo>
                    <a:pt x="9" y="61"/>
                  </a:lnTo>
                  <a:lnTo>
                    <a:pt x="15" y="66"/>
                  </a:lnTo>
                  <a:lnTo>
                    <a:pt x="21" y="70"/>
                  </a:lnTo>
                  <a:lnTo>
                    <a:pt x="30" y="73"/>
                  </a:lnTo>
                  <a:lnTo>
                    <a:pt x="39" y="74"/>
                  </a:lnTo>
                  <a:lnTo>
                    <a:pt x="49" y="75"/>
                  </a:lnTo>
                  <a:lnTo>
                    <a:pt x="58" y="74"/>
                  </a:lnTo>
                  <a:lnTo>
                    <a:pt x="66" y="71"/>
                  </a:lnTo>
                  <a:lnTo>
                    <a:pt x="71" y="67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3" name="Freeform 91"/>
            <p:cNvSpPr>
              <a:spLocks/>
            </p:cNvSpPr>
            <p:nvPr/>
          </p:nvSpPr>
          <p:spPr bwMode="auto">
            <a:xfrm>
              <a:off x="5144" y="3821"/>
              <a:ext cx="98" cy="177"/>
            </a:xfrm>
            <a:custGeom>
              <a:avLst/>
              <a:gdLst>
                <a:gd name="T0" fmla="*/ 16 w 98"/>
                <a:gd name="T1" fmla="*/ 161 h 177"/>
                <a:gd name="T2" fmla="*/ 11 w 98"/>
                <a:gd name="T3" fmla="*/ 157 h 177"/>
                <a:gd name="T4" fmla="*/ 4 w 98"/>
                <a:gd name="T5" fmla="*/ 157 h 177"/>
                <a:gd name="T6" fmla="*/ 0 w 98"/>
                <a:gd name="T7" fmla="*/ 161 h 177"/>
                <a:gd name="T8" fmla="*/ 2 w 98"/>
                <a:gd name="T9" fmla="*/ 169 h 177"/>
                <a:gd name="T10" fmla="*/ 6 w 98"/>
                <a:gd name="T11" fmla="*/ 173 h 177"/>
                <a:gd name="T12" fmla="*/ 13 w 98"/>
                <a:gd name="T13" fmla="*/ 176 h 177"/>
                <a:gd name="T14" fmla="*/ 19 w 98"/>
                <a:gd name="T15" fmla="*/ 177 h 177"/>
                <a:gd name="T16" fmla="*/ 28 w 98"/>
                <a:gd name="T17" fmla="*/ 177 h 177"/>
                <a:gd name="T18" fmla="*/ 37 w 98"/>
                <a:gd name="T19" fmla="*/ 176 h 177"/>
                <a:gd name="T20" fmla="*/ 45 w 98"/>
                <a:gd name="T21" fmla="*/ 174 h 177"/>
                <a:gd name="T22" fmla="*/ 53 w 98"/>
                <a:gd name="T23" fmla="*/ 172 h 177"/>
                <a:gd name="T24" fmla="*/ 59 w 98"/>
                <a:gd name="T25" fmla="*/ 169 h 177"/>
                <a:gd name="T26" fmla="*/ 66 w 98"/>
                <a:gd name="T27" fmla="*/ 165 h 177"/>
                <a:gd name="T28" fmla="*/ 73 w 98"/>
                <a:gd name="T29" fmla="*/ 157 h 177"/>
                <a:gd name="T30" fmla="*/ 79 w 98"/>
                <a:gd name="T31" fmla="*/ 149 h 177"/>
                <a:gd name="T32" fmla="*/ 86 w 98"/>
                <a:gd name="T33" fmla="*/ 138 h 177"/>
                <a:gd name="T34" fmla="*/ 92 w 98"/>
                <a:gd name="T35" fmla="*/ 126 h 177"/>
                <a:gd name="T36" fmla="*/ 95 w 98"/>
                <a:gd name="T37" fmla="*/ 113 h 177"/>
                <a:gd name="T38" fmla="*/ 98 w 98"/>
                <a:gd name="T39" fmla="*/ 101 h 177"/>
                <a:gd name="T40" fmla="*/ 98 w 98"/>
                <a:gd name="T41" fmla="*/ 88 h 177"/>
                <a:gd name="T42" fmla="*/ 96 w 98"/>
                <a:gd name="T43" fmla="*/ 74 h 177"/>
                <a:gd name="T44" fmla="*/ 92 w 98"/>
                <a:gd name="T45" fmla="*/ 60 h 177"/>
                <a:gd name="T46" fmla="*/ 85 w 98"/>
                <a:gd name="T47" fmla="*/ 47 h 177"/>
                <a:gd name="T48" fmla="*/ 77 w 98"/>
                <a:gd name="T49" fmla="*/ 36 h 177"/>
                <a:gd name="T50" fmla="*/ 69 w 98"/>
                <a:gd name="T51" fmla="*/ 25 h 177"/>
                <a:gd name="T52" fmla="*/ 61 w 98"/>
                <a:gd name="T53" fmla="*/ 16 h 177"/>
                <a:gd name="T54" fmla="*/ 52 w 98"/>
                <a:gd name="T55" fmla="*/ 7 h 177"/>
                <a:gd name="T56" fmla="*/ 43 w 98"/>
                <a:gd name="T57" fmla="*/ 1 h 177"/>
                <a:gd name="T58" fmla="*/ 39 w 98"/>
                <a:gd name="T59" fmla="*/ 0 h 177"/>
                <a:gd name="T60" fmla="*/ 34 w 98"/>
                <a:gd name="T61" fmla="*/ 0 h 177"/>
                <a:gd name="T62" fmla="*/ 32 w 98"/>
                <a:gd name="T63" fmla="*/ 2 h 177"/>
                <a:gd name="T64" fmla="*/ 35 w 98"/>
                <a:gd name="T65" fmla="*/ 7 h 177"/>
                <a:gd name="T66" fmla="*/ 41 w 98"/>
                <a:gd name="T67" fmla="*/ 12 h 177"/>
                <a:gd name="T68" fmla="*/ 48 w 98"/>
                <a:gd name="T69" fmla="*/ 19 h 177"/>
                <a:gd name="T70" fmla="*/ 57 w 98"/>
                <a:gd name="T71" fmla="*/ 28 h 177"/>
                <a:gd name="T72" fmla="*/ 67 w 98"/>
                <a:gd name="T73" fmla="*/ 39 h 177"/>
                <a:gd name="T74" fmla="*/ 76 w 98"/>
                <a:gd name="T75" fmla="*/ 53 h 177"/>
                <a:gd name="T76" fmla="*/ 83 w 98"/>
                <a:gd name="T77" fmla="*/ 68 h 177"/>
                <a:gd name="T78" fmla="*/ 87 w 98"/>
                <a:gd name="T79" fmla="*/ 85 h 177"/>
                <a:gd name="T80" fmla="*/ 86 w 98"/>
                <a:gd name="T81" fmla="*/ 105 h 177"/>
                <a:gd name="T82" fmla="*/ 80 w 98"/>
                <a:gd name="T83" fmla="*/ 124 h 177"/>
                <a:gd name="T84" fmla="*/ 73 w 98"/>
                <a:gd name="T85" fmla="*/ 138 h 177"/>
                <a:gd name="T86" fmla="*/ 63 w 98"/>
                <a:gd name="T87" fmla="*/ 149 h 177"/>
                <a:gd name="T88" fmla="*/ 52 w 98"/>
                <a:gd name="T89" fmla="*/ 156 h 177"/>
                <a:gd name="T90" fmla="*/ 41 w 98"/>
                <a:gd name="T91" fmla="*/ 162 h 177"/>
                <a:gd name="T92" fmla="*/ 31 w 98"/>
                <a:gd name="T93" fmla="*/ 164 h 177"/>
                <a:gd name="T94" fmla="*/ 22 w 98"/>
                <a:gd name="T95" fmla="*/ 163 h 177"/>
                <a:gd name="T96" fmla="*/ 16 w 98"/>
                <a:gd name="T97" fmla="*/ 16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77">
                  <a:moveTo>
                    <a:pt x="16" y="161"/>
                  </a:moveTo>
                  <a:lnTo>
                    <a:pt x="11" y="157"/>
                  </a:lnTo>
                  <a:lnTo>
                    <a:pt x="4" y="157"/>
                  </a:lnTo>
                  <a:lnTo>
                    <a:pt x="0" y="161"/>
                  </a:lnTo>
                  <a:lnTo>
                    <a:pt x="2" y="169"/>
                  </a:lnTo>
                  <a:lnTo>
                    <a:pt x="6" y="173"/>
                  </a:lnTo>
                  <a:lnTo>
                    <a:pt x="13" y="176"/>
                  </a:lnTo>
                  <a:lnTo>
                    <a:pt x="19" y="177"/>
                  </a:lnTo>
                  <a:lnTo>
                    <a:pt x="28" y="177"/>
                  </a:lnTo>
                  <a:lnTo>
                    <a:pt x="37" y="176"/>
                  </a:lnTo>
                  <a:lnTo>
                    <a:pt x="45" y="174"/>
                  </a:lnTo>
                  <a:lnTo>
                    <a:pt x="53" y="172"/>
                  </a:lnTo>
                  <a:lnTo>
                    <a:pt x="59" y="169"/>
                  </a:lnTo>
                  <a:lnTo>
                    <a:pt x="66" y="165"/>
                  </a:lnTo>
                  <a:lnTo>
                    <a:pt x="73" y="157"/>
                  </a:lnTo>
                  <a:lnTo>
                    <a:pt x="79" y="149"/>
                  </a:lnTo>
                  <a:lnTo>
                    <a:pt x="86" y="138"/>
                  </a:lnTo>
                  <a:lnTo>
                    <a:pt x="92" y="126"/>
                  </a:lnTo>
                  <a:lnTo>
                    <a:pt x="95" y="113"/>
                  </a:lnTo>
                  <a:lnTo>
                    <a:pt x="98" y="101"/>
                  </a:lnTo>
                  <a:lnTo>
                    <a:pt x="98" y="88"/>
                  </a:lnTo>
                  <a:lnTo>
                    <a:pt x="96" y="74"/>
                  </a:lnTo>
                  <a:lnTo>
                    <a:pt x="92" y="60"/>
                  </a:lnTo>
                  <a:lnTo>
                    <a:pt x="85" y="47"/>
                  </a:lnTo>
                  <a:lnTo>
                    <a:pt x="77" y="36"/>
                  </a:lnTo>
                  <a:lnTo>
                    <a:pt x="69" y="25"/>
                  </a:lnTo>
                  <a:lnTo>
                    <a:pt x="61" y="16"/>
                  </a:lnTo>
                  <a:lnTo>
                    <a:pt x="52" y="7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5" y="7"/>
                  </a:lnTo>
                  <a:lnTo>
                    <a:pt x="41" y="12"/>
                  </a:lnTo>
                  <a:lnTo>
                    <a:pt x="48" y="19"/>
                  </a:lnTo>
                  <a:lnTo>
                    <a:pt x="57" y="28"/>
                  </a:lnTo>
                  <a:lnTo>
                    <a:pt x="67" y="39"/>
                  </a:lnTo>
                  <a:lnTo>
                    <a:pt x="76" y="53"/>
                  </a:lnTo>
                  <a:lnTo>
                    <a:pt x="83" y="68"/>
                  </a:lnTo>
                  <a:lnTo>
                    <a:pt x="87" y="85"/>
                  </a:lnTo>
                  <a:lnTo>
                    <a:pt x="86" y="105"/>
                  </a:lnTo>
                  <a:lnTo>
                    <a:pt x="80" y="124"/>
                  </a:lnTo>
                  <a:lnTo>
                    <a:pt x="73" y="138"/>
                  </a:lnTo>
                  <a:lnTo>
                    <a:pt x="63" y="149"/>
                  </a:lnTo>
                  <a:lnTo>
                    <a:pt x="52" y="156"/>
                  </a:lnTo>
                  <a:lnTo>
                    <a:pt x="41" y="162"/>
                  </a:lnTo>
                  <a:lnTo>
                    <a:pt x="31" y="164"/>
                  </a:lnTo>
                  <a:lnTo>
                    <a:pt x="22" y="163"/>
                  </a:lnTo>
                  <a:lnTo>
                    <a:pt x="16" y="161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4" name="Freeform 92"/>
            <p:cNvSpPr>
              <a:spLocks/>
            </p:cNvSpPr>
            <p:nvPr/>
          </p:nvSpPr>
          <p:spPr bwMode="auto">
            <a:xfrm>
              <a:off x="4590" y="3945"/>
              <a:ext cx="310" cy="128"/>
            </a:xfrm>
            <a:custGeom>
              <a:avLst/>
              <a:gdLst>
                <a:gd name="T0" fmla="*/ 12 w 310"/>
                <a:gd name="T1" fmla="*/ 128 h 128"/>
                <a:gd name="T2" fmla="*/ 27 w 310"/>
                <a:gd name="T3" fmla="*/ 109 h 128"/>
                <a:gd name="T4" fmla="*/ 41 w 310"/>
                <a:gd name="T5" fmla="*/ 93 h 128"/>
                <a:gd name="T6" fmla="*/ 58 w 310"/>
                <a:gd name="T7" fmla="*/ 79 h 128"/>
                <a:gd name="T8" fmla="*/ 74 w 310"/>
                <a:gd name="T9" fmla="*/ 66 h 128"/>
                <a:gd name="T10" fmla="*/ 92 w 310"/>
                <a:gd name="T11" fmla="*/ 54 h 128"/>
                <a:gd name="T12" fmla="*/ 110 w 310"/>
                <a:gd name="T13" fmla="*/ 45 h 128"/>
                <a:gd name="T14" fmla="*/ 129 w 310"/>
                <a:gd name="T15" fmla="*/ 38 h 128"/>
                <a:gd name="T16" fmla="*/ 148 w 310"/>
                <a:gd name="T17" fmla="*/ 30 h 128"/>
                <a:gd name="T18" fmla="*/ 168 w 310"/>
                <a:gd name="T19" fmla="*/ 25 h 128"/>
                <a:gd name="T20" fmla="*/ 188 w 310"/>
                <a:gd name="T21" fmla="*/ 21 h 128"/>
                <a:gd name="T22" fmla="*/ 208 w 310"/>
                <a:gd name="T23" fmla="*/ 18 h 128"/>
                <a:gd name="T24" fmla="*/ 227 w 310"/>
                <a:gd name="T25" fmla="*/ 16 h 128"/>
                <a:gd name="T26" fmla="*/ 249 w 310"/>
                <a:gd name="T27" fmla="*/ 15 h 128"/>
                <a:gd name="T28" fmla="*/ 269 w 310"/>
                <a:gd name="T29" fmla="*/ 14 h 128"/>
                <a:gd name="T30" fmla="*/ 290 w 310"/>
                <a:gd name="T31" fmla="*/ 13 h 128"/>
                <a:gd name="T32" fmla="*/ 310 w 310"/>
                <a:gd name="T33" fmla="*/ 13 h 128"/>
                <a:gd name="T34" fmla="*/ 310 w 310"/>
                <a:gd name="T35" fmla="*/ 1 h 128"/>
                <a:gd name="T36" fmla="*/ 288 w 310"/>
                <a:gd name="T37" fmla="*/ 0 h 128"/>
                <a:gd name="T38" fmla="*/ 267 w 310"/>
                <a:gd name="T39" fmla="*/ 0 h 128"/>
                <a:gd name="T40" fmla="*/ 245 w 310"/>
                <a:gd name="T41" fmla="*/ 1 h 128"/>
                <a:gd name="T42" fmla="*/ 224 w 310"/>
                <a:gd name="T43" fmla="*/ 3 h 128"/>
                <a:gd name="T44" fmla="*/ 203 w 310"/>
                <a:gd name="T45" fmla="*/ 5 h 128"/>
                <a:gd name="T46" fmla="*/ 182 w 310"/>
                <a:gd name="T47" fmla="*/ 9 h 128"/>
                <a:gd name="T48" fmla="*/ 162 w 310"/>
                <a:gd name="T49" fmla="*/ 14 h 128"/>
                <a:gd name="T50" fmla="*/ 141 w 310"/>
                <a:gd name="T51" fmla="*/ 20 h 128"/>
                <a:gd name="T52" fmla="*/ 122 w 310"/>
                <a:gd name="T53" fmla="*/ 27 h 128"/>
                <a:gd name="T54" fmla="*/ 103 w 310"/>
                <a:gd name="T55" fmla="*/ 35 h 128"/>
                <a:gd name="T56" fmla="*/ 84 w 310"/>
                <a:gd name="T57" fmla="*/ 45 h 128"/>
                <a:gd name="T58" fmla="*/ 68 w 310"/>
                <a:gd name="T59" fmla="*/ 56 h 128"/>
                <a:gd name="T60" fmla="*/ 51 w 310"/>
                <a:gd name="T61" fmla="*/ 68 h 128"/>
                <a:gd name="T62" fmla="*/ 36 w 310"/>
                <a:gd name="T63" fmla="*/ 82 h 128"/>
                <a:gd name="T64" fmla="*/ 21 w 310"/>
                <a:gd name="T65" fmla="*/ 96 h 128"/>
                <a:gd name="T66" fmla="*/ 9 w 310"/>
                <a:gd name="T67" fmla="*/ 113 h 128"/>
                <a:gd name="T68" fmla="*/ 7 w 310"/>
                <a:gd name="T69" fmla="*/ 117 h 128"/>
                <a:gd name="T70" fmla="*/ 5 w 310"/>
                <a:gd name="T71" fmla="*/ 121 h 128"/>
                <a:gd name="T72" fmla="*/ 2 w 310"/>
                <a:gd name="T73" fmla="*/ 125 h 128"/>
                <a:gd name="T74" fmla="*/ 0 w 310"/>
                <a:gd name="T75" fmla="*/ 128 h 128"/>
                <a:gd name="T76" fmla="*/ 12 w 310"/>
                <a:gd name="T7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0" h="128">
                  <a:moveTo>
                    <a:pt x="12" y="128"/>
                  </a:moveTo>
                  <a:lnTo>
                    <a:pt x="27" y="109"/>
                  </a:lnTo>
                  <a:lnTo>
                    <a:pt x="41" y="93"/>
                  </a:lnTo>
                  <a:lnTo>
                    <a:pt x="58" y="79"/>
                  </a:lnTo>
                  <a:lnTo>
                    <a:pt x="74" y="66"/>
                  </a:lnTo>
                  <a:lnTo>
                    <a:pt x="92" y="54"/>
                  </a:lnTo>
                  <a:lnTo>
                    <a:pt x="110" y="45"/>
                  </a:lnTo>
                  <a:lnTo>
                    <a:pt x="129" y="38"/>
                  </a:lnTo>
                  <a:lnTo>
                    <a:pt x="148" y="30"/>
                  </a:lnTo>
                  <a:lnTo>
                    <a:pt x="168" y="25"/>
                  </a:lnTo>
                  <a:lnTo>
                    <a:pt x="188" y="21"/>
                  </a:lnTo>
                  <a:lnTo>
                    <a:pt x="208" y="18"/>
                  </a:lnTo>
                  <a:lnTo>
                    <a:pt x="227" y="16"/>
                  </a:lnTo>
                  <a:lnTo>
                    <a:pt x="249" y="15"/>
                  </a:lnTo>
                  <a:lnTo>
                    <a:pt x="269" y="14"/>
                  </a:lnTo>
                  <a:lnTo>
                    <a:pt x="290" y="13"/>
                  </a:lnTo>
                  <a:lnTo>
                    <a:pt x="310" y="13"/>
                  </a:lnTo>
                  <a:lnTo>
                    <a:pt x="310" y="1"/>
                  </a:lnTo>
                  <a:lnTo>
                    <a:pt x="288" y="0"/>
                  </a:lnTo>
                  <a:lnTo>
                    <a:pt x="267" y="0"/>
                  </a:lnTo>
                  <a:lnTo>
                    <a:pt x="245" y="1"/>
                  </a:lnTo>
                  <a:lnTo>
                    <a:pt x="224" y="3"/>
                  </a:lnTo>
                  <a:lnTo>
                    <a:pt x="203" y="5"/>
                  </a:lnTo>
                  <a:lnTo>
                    <a:pt x="182" y="9"/>
                  </a:lnTo>
                  <a:lnTo>
                    <a:pt x="162" y="14"/>
                  </a:lnTo>
                  <a:lnTo>
                    <a:pt x="141" y="20"/>
                  </a:lnTo>
                  <a:lnTo>
                    <a:pt x="122" y="27"/>
                  </a:lnTo>
                  <a:lnTo>
                    <a:pt x="103" y="35"/>
                  </a:lnTo>
                  <a:lnTo>
                    <a:pt x="84" y="45"/>
                  </a:lnTo>
                  <a:lnTo>
                    <a:pt x="68" y="56"/>
                  </a:lnTo>
                  <a:lnTo>
                    <a:pt x="51" y="68"/>
                  </a:lnTo>
                  <a:lnTo>
                    <a:pt x="36" y="82"/>
                  </a:lnTo>
                  <a:lnTo>
                    <a:pt x="21" y="96"/>
                  </a:lnTo>
                  <a:lnTo>
                    <a:pt x="9" y="113"/>
                  </a:lnTo>
                  <a:lnTo>
                    <a:pt x="7" y="117"/>
                  </a:lnTo>
                  <a:lnTo>
                    <a:pt x="5" y="121"/>
                  </a:lnTo>
                  <a:lnTo>
                    <a:pt x="2" y="125"/>
                  </a:lnTo>
                  <a:lnTo>
                    <a:pt x="0" y="128"/>
                  </a:lnTo>
                  <a:lnTo>
                    <a:pt x="12" y="128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5" name="Freeform 93"/>
            <p:cNvSpPr>
              <a:spLocks/>
            </p:cNvSpPr>
            <p:nvPr/>
          </p:nvSpPr>
          <p:spPr bwMode="auto">
            <a:xfrm>
              <a:off x="2824" y="4057"/>
              <a:ext cx="1911" cy="150"/>
            </a:xfrm>
            <a:custGeom>
              <a:avLst/>
              <a:gdLst>
                <a:gd name="T0" fmla="*/ 1778 w 1911"/>
                <a:gd name="T1" fmla="*/ 16 h 150"/>
                <a:gd name="T2" fmla="*/ 1771 w 1911"/>
                <a:gd name="T3" fmla="*/ 28 h 150"/>
                <a:gd name="T4" fmla="*/ 1763 w 1911"/>
                <a:gd name="T5" fmla="*/ 41 h 150"/>
                <a:gd name="T6" fmla="*/ 1755 w 1911"/>
                <a:gd name="T7" fmla="*/ 55 h 150"/>
                <a:gd name="T8" fmla="*/ 1748 w 1911"/>
                <a:gd name="T9" fmla="*/ 69 h 150"/>
                <a:gd name="T10" fmla="*/ 1852 w 1911"/>
                <a:gd name="T11" fmla="*/ 69 h 150"/>
                <a:gd name="T12" fmla="*/ 1890 w 1911"/>
                <a:gd name="T13" fmla="*/ 12 h 150"/>
                <a:gd name="T14" fmla="*/ 1563 w 1911"/>
                <a:gd name="T15" fmla="*/ 12 h 150"/>
                <a:gd name="T16" fmla="*/ 1545 w 1911"/>
                <a:gd name="T17" fmla="*/ 43 h 150"/>
                <a:gd name="T18" fmla="*/ 1524 w 1911"/>
                <a:gd name="T19" fmla="*/ 69 h 150"/>
                <a:gd name="T20" fmla="*/ 1501 w 1911"/>
                <a:gd name="T21" fmla="*/ 91 h 150"/>
                <a:gd name="T22" fmla="*/ 1474 w 1911"/>
                <a:gd name="T23" fmla="*/ 109 h 150"/>
                <a:gd name="T24" fmla="*/ 1447 w 1911"/>
                <a:gd name="T25" fmla="*/ 124 h 150"/>
                <a:gd name="T26" fmla="*/ 1418 w 1911"/>
                <a:gd name="T27" fmla="*/ 135 h 150"/>
                <a:gd name="T28" fmla="*/ 1389 w 1911"/>
                <a:gd name="T29" fmla="*/ 143 h 150"/>
                <a:gd name="T30" fmla="*/ 1359 w 1911"/>
                <a:gd name="T31" fmla="*/ 148 h 150"/>
                <a:gd name="T32" fmla="*/ 1329 w 1911"/>
                <a:gd name="T33" fmla="*/ 150 h 150"/>
                <a:gd name="T34" fmla="*/ 1299 w 1911"/>
                <a:gd name="T35" fmla="*/ 150 h 150"/>
                <a:gd name="T36" fmla="*/ 1272 w 1911"/>
                <a:gd name="T37" fmla="*/ 147 h 150"/>
                <a:gd name="T38" fmla="*/ 1245 w 1911"/>
                <a:gd name="T39" fmla="*/ 143 h 150"/>
                <a:gd name="T40" fmla="*/ 1219 w 1911"/>
                <a:gd name="T41" fmla="*/ 138 h 150"/>
                <a:gd name="T42" fmla="*/ 1197 w 1911"/>
                <a:gd name="T43" fmla="*/ 130 h 150"/>
                <a:gd name="T44" fmla="*/ 1178 w 1911"/>
                <a:gd name="T45" fmla="*/ 122 h 150"/>
                <a:gd name="T46" fmla="*/ 1162 w 1911"/>
                <a:gd name="T47" fmla="*/ 112 h 150"/>
                <a:gd name="T48" fmla="*/ 0 w 1911"/>
                <a:gd name="T49" fmla="*/ 112 h 150"/>
                <a:gd name="T50" fmla="*/ 0 w 1911"/>
                <a:gd name="T51" fmla="*/ 100 h 150"/>
                <a:gd name="T52" fmla="*/ 1162 w 1911"/>
                <a:gd name="T53" fmla="*/ 100 h 150"/>
                <a:gd name="T54" fmla="*/ 1194 w 1911"/>
                <a:gd name="T55" fmla="*/ 114 h 150"/>
                <a:gd name="T56" fmla="*/ 1227 w 1911"/>
                <a:gd name="T57" fmla="*/ 126 h 150"/>
                <a:gd name="T58" fmla="*/ 1259 w 1911"/>
                <a:gd name="T59" fmla="*/ 133 h 150"/>
                <a:gd name="T60" fmla="*/ 1291 w 1911"/>
                <a:gd name="T61" fmla="*/ 138 h 150"/>
                <a:gd name="T62" fmla="*/ 1324 w 1911"/>
                <a:gd name="T63" fmla="*/ 139 h 150"/>
                <a:gd name="T64" fmla="*/ 1355 w 1911"/>
                <a:gd name="T65" fmla="*/ 137 h 150"/>
                <a:gd name="T66" fmla="*/ 1384 w 1911"/>
                <a:gd name="T67" fmla="*/ 131 h 150"/>
                <a:gd name="T68" fmla="*/ 1411 w 1911"/>
                <a:gd name="T69" fmla="*/ 124 h 150"/>
                <a:gd name="T70" fmla="*/ 1438 w 1911"/>
                <a:gd name="T71" fmla="*/ 114 h 150"/>
                <a:gd name="T72" fmla="*/ 1462 w 1911"/>
                <a:gd name="T73" fmla="*/ 103 h 150"/>
                <a:gd name="T74" fmla="*/ 1484 w 1911"/>
                <a:gd name="T75" fmla="*/ 89 h 150"/>
                <a:gd name="T76" fmla="*/ 1503 w 1911"/>
                <a:gd name="T77" fmla="*/ 75 h 150"/>
                <a:gd name="T78" fmla="*/ 1520 w 1911"/>
                <a:gd name="T79" fmla="*/ 58 h 150"/>
                <a:gd name="T80" fmla="*/ 1534 w 1911"/>
                <a:gd name="T81" fmla="*/ 39 h 150"/>
                <a:gd name="T82" fmla="*/ 1544 w 1911"/>
                <a:gd name="T83" fmla="*/ 20 h 150"/>
                <a:gd name="T84" fmla="*/ 1551 w 1911"/>
                <a:gd name="T85" fmla="*/ 0 h 150"/>
                <a:gd name="T86" fmla="*/ 1911 w 1911"/>
                <a:gd name="T87" fmla="*/ 0 h 150"/>
                <a:gd name="T88" fmla="*/ 1856 w 1911"/>
                <a:gd name="T89" fmla="*/ 80 h 150"/>
                <a:gd name="T90" fmla="*/ 1734 w 1911"/>
                <a:gd name="T91" fmla="*/ 80 h 150"/>
                <a:gd name="T92" fmla="*/ 1738 w 1911"/>
                <a:gd name="T93" fmla="*/ 66 h 150"/>
                <a:gd name="T94" fmla="*/ 1744 w 1911"/>
                <a:gd name="T95" fmla="*/ 52 h 150"/>
                <a:gd name="T96" fmla="*/ 1753 w 1911"/>
                <a:gd name="T97" fmla="*/ 36 h 150"/>
                <a:gd name="T98" fmla="*/ 1766 w 1911"/>
                <a:gd name="T99" fmla="*/ 16 h 150"/>
                <a:gd name="T100" fmla="*/ 1778 w 1911"/>
                <a:gd name="T101" fmla="*/ 1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1" h="150">
                  <a:moveTo>
                    <a:pt x="1778" y="16"/>
                  </a:moveTo>
                  <a:lnTo>
                    <a:pt x="1771" y="28"/>
                  </a:lnTo>
                  <a:lnTo>
                    <a:pt x="1763" y="41"/>
                  </a:lnTo>
                  <a:lnTo>
                    <a:pt x="1755" y="55"/>
                  </a:lnTo>
                  <a:lnTo>
                    <a:pt x="1748" y="69"/>
                  </a:lnTo>
                  <a:lnTo>
                    <a:pt x="1852" y="69"/>
                  </a:lnTo>
                  <a:lnTo>
                    <a:pt x="1890" y="12"/>
                  </a:lnTo>
                  <a:lnTo>
                    <a:pt x="1563" y="12"/>
                  </a:lnTo>
                  <a:lnTo>
                    <a:pt x="1545" y="43"/>
                  </a:lnTo>
                  <a:lnTo>
                    <a:pt x="1524" y="69"/>
                  </a:lnTo>
                  <a:lnTo>
                    <a:pt x="1501" y="91"/>
                  </a:lnTo>
                  <a:lnTo>
                    <a:pt x="1474" y="109"/>
                  </a:lnTo>
                  <a:lnTo>
                    <a:pt x="1447" y="124"/>
                  </a:lnTo>
                  <a:lnTo>
                    <a:pt x="1418" y="135"/>
                  </a:lnTo>
                  <a:lnTo>
                    <a:pt x="1389" y="143"/>
                  </a:lnTo>
                  <a:lnTo>
                    <a:pt x="1359" y="148"/>
                  </a:lnTo>
                  <a:lnTo>
                    <a:pt x="1329" y="150"/>
                  </a:lnTo>
                  <a:lnTo>
                    <a:pt x="1299" y="150"/>
                  </a:lnTo>
                  <a:lnTo>
                    <a:pt x="1272" y="147"/>
                  </a:lnTo>
                  <a:lnTo>
                    <a:pt x="1245" y="143"/>
                  </a:lnTo>
                  <a:lnTo>
                    <a:pt x="1219" y="138"/>
                  </a:lnTo>
                  <a:lnTo>
                    <a:pt x="1197" y="130"/>
                  </a:lnTo>
                  <a:lnTo>
                    <a:pt x="1178" y="122"/>
                  </a:lnTo>
                  <a:lnTo>
                    <a:pt x="1162" y="112"/>
                  </a:lnTo>
                  <a:lnTo>
                    <a:pt x="0" y="112"/>
                  </a:lnTo>
                  <a:lnTo>
                    <a:pt x="0" y="100"/>
                  </a:lnTo>
                  <a:lnTo>
                    <a:pt x="1162" y="100"/>
                  </a:lnTo>
                  <a:lnTo>
                    <a:pt x="1194" y="114"/>
                  </a:lnTo>
                  <a:lnTo>
                    <a:pt x="1227" y="126"/>
                  </a:lnTo>
                  <a:lnTo>
                    <a:pt x="1259" y="133"/>
                  </a:lnTo>
                  <a:lnTo>
                    <a:pt x="1291" y="138"/>
                  </a:lnTo>
                  <a:lnTo>
                    <a:pt x="1324" y="139"/>
                  </a:lnTo>
                  <a:lnTo>
                    <a:pt x="1355" y="137"/>
                  </a:lnTo>
                  <a:lnTo>
                    <a:pt x="1384" y="131"/>
                  </a:lnTo>
                  <a:lnTo>
                    <a:pt x="1411" y="124"/>
                  </a:lnTo>
                  <a:lnTo>
                    <a:pt x="1438" y="114"/>
                  </a:lnTo>
                  <a:lnTo>
                    <a:pt x="1462" y="103"/>
                  </a:lnTo>
                  <a:lnTo>
                    <a:pt x="1484" y="89"/>
                  </a:lnTo>
                  <a:lnTo>
                    <a:pt x="1503" y="75"/>
                  </a:lnTo>
                  <a:lnTo>
                    <a:pt x="1520" y="58"/>
                  </a:lnTo>
                  <a:lnTo>
                    <a:pt x="1534" y="39"/>
                  </a:lnTo>
                  <a:lnTo>
                    <a:pt x="1544" y="20"/>
                  </a:lnTo>
                  <a:lnTo>
                    <a:pt x="1551" y="0"/>
                  </a:lnTo>
                  <a:lnTo>
                    <a:pt x="1911" y="0"/>
                  </a:lnTo>
                  <a:lnTo>
                    <a:pt x="1856" y="80"/>
                  </a:lnTo>
                  <a:lnTo>
                    <a:pt x="1734" y="80"/>
                  </a:lnTo>
                  <a:lnTo>
                    <a:pt x="1738" y="66"/>
                  </a:lnTo>
                  <a:lnTo>
                    <a:pt x="1744" y="52"/>
                  </a:lnTo>
                  <a:lnTo>
                    <a:pt x="1753" y="36"/>
                  </a:lnTo>
                  <a:lnTo>
                    <a:pt x="1766" y="16"/>
                  </a:lnTo>
                  <a:lnTo>
                    <a:pt x="1778" y="16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6" name="Freeform 94"/>
            <p:cNvSpPr>
              <a:spLocks/>
            </p:cNvSpPr>
            <p:nvPr/>
          </p:nvSpPr>
          <p:spPr bwMode="auto">
            <a:xfrm>
              <a:off x="2824" y="4016"/>
              <a:ext cx="1350" cy="68"/>
            </a:xfrm>
            <a:custGeom>
              <a:avLst/>
              <a:gdLst>
                <a:gd name="T0" fmla="*/ 1162 w 1350"/>
                <a:gd name="T1" fmla="*/ 0 h 68"/>
                <a:gd name="T2" fmla="*/ 0 w 1350"/>
                <a:gd name="T3" fmla="*/ 0 h 68"/>
                <a:gd name="T4" fmla="*/ 0 w 1350"/>
                <a:gd name="T5" fmla="*/ 14 h 68"/>
                <a:gd name="T6" fmla="*/ 1162 w 1350"/>
                <a:gd name="T7" fmla="*/ 14 h 68"/>
                <a:gd name="T8" fmla="*/ 1174 w 1350"/>
                <a:gd name="T9" fmla="*/ 22 h 68"/>
                <a:gd name="T10" fmla="*/ 1189 w 1350"/>
                <a:gd name="T11" fmla="*/ 32 h 68"/>
                <a:gd name="T12" fmla="*/ 1207 w 1350"/>
                <a:gd name="T13" fmla="*/ 41 h 68"/>
                <a:gd name="T14" fmla="*/ 1227 w 1350"/>
                <a:gd name="T15" fmla="*/ 50 h 68"/>
                <a:gd name="T16" fmla="*/ 1247 w 1350"/>
                <a:gd name="T17" fmla="*/ 57 h 68"/>
                <a:gd name="T18" fmla="*/ 1267 w 1350"/>
                <a:gd name="T19" fmla="*/ 63 h 68"/>
                <a:gd name="T20" fmla="*/ 1286 w 1350"/>
                <a:gd name="T21" fmla="*/ 67 h 68"/>
                <a:gd name="T22" fmla="*/ 1301 w 1350"/>
                <a:gd name="T23" fmla="*/ 68 h 68"/>
                <a:gd name="T24" fmla="*/ 1309 w 1350"/>
                <a:gd name="T25" fmla="*/ 68 h 68"/>
                <a:gd name="T26" fmla="*/ 1317 w 1350"/>
                <a:gd name="T27" fmla="*/ 68 h 68"/>
                <a:gd name="T28" fmla="*/ 1325 w 1350"/>
                <a:gd name="T29" fmla="*/ 68 h 68"/>
                <a:gd name="T30" fmla="*/ 1331 w 1350"/>
                <a:gd name="T31" fmla="*/ 68 h 68"/>
                <a:gd name="T32" fmla="*/ 1338 w 1350"/>
                <a:gd name="T33" fmla="*/ 68 h 68"/>
                <a:gd name="T34" fmla="*/ 1344 w 1350"/>
                <a:gd name="T35" fmla="*/ 67 h 68"/>
                <a:gd name="T36" fmla="*/ 1347 w 1350"/>
                <a:gd name="T37" fmla="*/ 67 h 68"/>
                <a:gd name="T38" fmla="*/ 1350 w 1350"/>
                <a:gd name="T39" fmla="*/ 66 h 68"/>
                <a:gd name="T40" fmla="*/ 1344 w 1350"/>
                <a:gd name="T41" fmla="*/ 67 h 68"/>
                <a:gd name="T42" fmla="*/ 1336 w 1350"/>
                <a:gd name="T43" fmla="*/ 67 h 68"/>
                <a:gd name="T44" fmla="*/ 1327 w 1350"/>
                <a:gd name="T45" fmla="*/ 67 h 68"/>
                <a:gd name="T46" fmla="*/ 1318 w 1350"/>
                <a:gd name="T47" fmla="*/ 66 h 68"/>
                <a:gd name="T48" fmla="*/ 1308 w 1350"/>
                <a:gd name="T49" fmla="*/ 65 h 68"/>
                <a:gd name="T50" fmla="*/ 1297 w 1350"/>
                <a:gd name="T51" fmla="*/ 63 h 68"/>
                <a:gd name="T52" fmla="*/ 1285 w 1350"/>
                <a:gd name="T53" fmla="*/ 60 h 68"/>
                <a:gd name="T54" fmla="*/ 1273 w 1350"/>
                <a:gd name="T55" fmla="*/ 57 h 68"/>
                <a:gd name="T56" fmla="*/ 1260 w 1350"/>
                <a:gd name="T57" fmla="*/ 54 h 68"/>
                <a:gd name="T58" fmla="*/ 1247 w 1350"/>
                <a:gd name="T59" fmla="*/ 48 h 68"/>
                <a:gd name="T60" fmla="*/ 1234 w 1350"/>
                <a:gd name="T61" fmla="*/ 43 h 68"/>
                <a:gd name="T62" fmla="*/ 1219 w 1350"/>
                <a:gd name="T63" fmla="*/ 36 h 68"/>
                <a:gd name="T64" fmla="*/ 1205 w 1350"/>
                <a:gd name="T65" fmla="*/ 29 h 68"/>
                <a:gd name="T66" fmla="*/ 1191 w 1350"/>
                <a:gd name="T67" fmla="*/ 20 h 68"/>
                <a:gd name="T68" fmla="*/ 1176 w 1350"/>
                <a:gd name="T69" fmla="*/ 11 h 68"/>
                <a:gd name="T70" fmla="*/ 1162 w 1350"/>
                <a:gd name="T7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68">
                  <a:moveTo>
                    <a:pt x="1162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1162" y="14"/>
                  </a:lnTo>
                  <a:lnTo>
                    <a:pt x="1174" y="22"/>
                  </a:lnTo>
                  <a:lnTo>
                    <a:pt x="1189" y="32"/>
                  </a:lnTo>
                  <a:lnTo>
                    <a:pt x="1207" y="41"/>
                  </a:lnTo>
                  <a:lnTo>
                    <a:pt x="1227" y="50"/>
                  </a:lnTo>
                  <a:lnTo>
                    <a:pt x="1247" y="57"/>
                  </a:lnTo>
                  <a:lnTo>
                    <a:pt x="1267" y="63"/>
                  </a:lnTo>
                  <a:lnTo>
                    <a:pt x="1286" y="67"/>
                  </a:lnTo>
                  <a:lnTo>
                    <a:pt x="1301" y="68"/>
                  </a:lnTo>
                  <a:lnTo>
                    <a:pt x="1309" y="68"/>
                  </a:lnTo>
                  <a:lnTo>
                    <a:pt x="1317" y="68"/>
                  </a:lnTo>
                  <a:lnTo>
                    <a:pt x="1325" y="68"/>
                  </a:lnTo>
                  <a:lnTo>
                    <a:pt x="1331" y="68"/>
                  </a:lnTo>
                  <a:lnTo>
                    <a:pt x="1338" y="68"/>
                  </a:lnTo>
                  <a:lnTo>
                    <a:pt x="1344" y="67"/>
                  </a:lnTo>
                  <a:lnTo>
                    <a:pt x="1347" y="67"/>
                  </a:lnTo>
                  <a:lnTo>
                    <a:pt x="1350" y="66"/>
                  </a:lnTo>
                  <a:lnTo>
                    <a:pt x="1344" y="67"/>
                  </a:lnTo>
                  <a:lnTo>
                    <a:pt x="1336" y="67"/>
                  </a:lnTo>
                  <a:lnTo>
                    <a:pt x="1327" y="67"/>
                  </a:lnTo>
                  <a:lnTo>
                    <a:pt x="1318" y="66"/>
                  </a:lnTo>
                  <a:lnTo>
                    <a:pt x="1308" y="65"/>
                  </a:lnTo>
                  <a:lnTo>
                    <a:pt x="1297" y="63"/>
                  </a:lnTo>
                  <a:lnTo>
                    <a:pt x="1285" y="60"/>
                  </a:lnTo>
                  <a:lnTo>
                    <a:pt x="1273" y="57"/>
                  </a:lnTo>
                  <a:lnTo>
                    <a:pt x="1260" y="54"/>
                  </a:lnTo>
                  <a:lnTo>
                    <a:pt x="1247" y="48"/>
                  </a:lnTo>
                  <a:lnTo>
                    <a:pt x="1234" y="43"/>
                  </a:lnTo>
                  <a:lnTo>
                    <a:pt x="1219" y="36"/>
                  </a:lnTo>
                  <a:lnTo>
                    <a:pt x="1205" y="29"/>
                  </a:lnTo>
                  <a:lnTo>
                    <a:pt x="1191" y="20"/>
                  </a:lnTo>
                  <a:lnTo>
                    <a:pt x="1176" y="11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7" name="Freeform 95"/>
            <p:cNvSpPr>
              <a:spLocks/>
            </p:cNvSpPr>
            <p:nvPr/>
          </p:nvSpPr>
          <p:spPr bwMode="auto">
            <a:xfrm>
              <a:off x="2824" y="3802"/>
              <a:ext cx="2091" cy="303"/>
            </a:xfrm>
            <a:custGeom>
              <a:avLst/>
              <a:gdLst>
                <a:gd name="T0" fmla="*/ 1205 w 2091"/>
                <a:gd name="T1" fmla="*/ 290 h 303"/>
                <a:gd name="T2" fmla="*/ 1280 w 2091"/>
                <a:gd name="T3" fmla="*/ 303 h 303"/>
                <a:gd name="T4" fmla="*/ 1366 w 2091"/>
                <a:gd name="T5" fmla="*/ 296 h 303"/>
                <a:gd name="T6" fmla="*/ 1448 w 2091"/>
                <a:gd name="T7" fmla="*/ 258 h 303"/>
                <a:gd name="T8" fmla="*/ 1486 w 2091"/>
                <a:gd name="T9" fmla="*/ 221 h 303"/>
                <a:gd name="T10" fmla="*/ 1502 w 2091"/>
                <a:gd name="T11" fmla="*/ 191 h 303"/>
                <a:gd name="T12" fmla="*/ 1741 w 2091"/>
                <a:gd name="T13" fmla="*/ 158 h 303"/>
                <a:gd name="T14" fmla="*/ 1794 w 2091"/>
                <a:gd name="T15" fmla="*/ 103 h 303"/>
                <a:gd name="T16" fmla="*/ 1867 w 2091"/>
                <a:gd name="T17" fmla="*/ 66 h 303"/>
                <a:gd name="T18" fmla="*/ 1947 w 2091"/>
                <a:gd name="T19" fmla="*/ 50 h 303"/>
                <a:gd name="T20" fmla="*/ 2019 w 2091"/>
                <a:gd name="T21" fmla="*/ 57 h 303"/>
                <a:gd name="T22" fmla="*/ 2010 w 2091"/>
                <a:gd name="T23" fmla="*/ 92 h 303"/>
                <a:gd name="T24" fmla="*/ 2058 w 2091"/>
                <a:gd name="T25" fmla="*/ 109 h 303"/>
                <a:gd name="T26" fmla="*/ 2091 w 2091"/>
                <a:gd name="T27" fmla="*/ 66 h 303"/>
                <a:gd name="T28" fmla="*/ 2072 w 2091"/>
                <a:gd name="T29" fmla="*/ 17 h 303"/>
                <a:gd name="T30" fmla="*/ 2027 w 2091"/>
                <a:gd name="T31" fmla="*/ 1 h 303"/>
                <a:gd name="T32" fmla="*/ 1957 w 2091"/>
                <a:gd name="T33" fmla="*/ 2 h 303"/>
                <a:gd name="T34" fmla="*/ 1881 w 2091"/>
                <a:gd name="T35" fmla="*/ 19 h 303"/>
                <a:gd name="T36" fmla="*/ 1820 w 2091"/>
                <a:gd name="T37" fmla="*/ 52 h 303"/>
                <a:gd name="T38" fmla="*/ 1779 w 2091"/>
                <a:gd name="T39" fmla="*/ 90 h 303"/>
                <a:gd name="T40" fmla="*/ 1753 w 2091"/>
                <a:gd name="T41" fmla="*/ 121 h 303"/>
                <a:gd name="T42" fmla="*/ 1491 w 2091"/>
                <a:gd name="T43" fmla="*/ 84 h 303"/>
                <a:gd name="T44" fmla="*/ 1443 w 2091"/>
                <a:gd name="T45" fmla="*/ 37 h 303"/>
                <a:gd name="T46" fmla="*/ 1367 w 2091"/>
                <a:gd name="T47" fmla="*/ 44 h 303"/>
                <a:gd name="T48" fmla="*/ 1294 w 2091"/>
                <a:gd name="T49" fmla="*/ 114 h 303"/>
                <a:gd name="T50" fmla="*/ 1255 w 2091"/>
                <a:gd name="T51" fmla="*/ 135 h 303"/>
                <a:gd name="T52" fmla="*/ 1233 w 2091"/>
                <a:gd name="T53" fmla="*/ 125 h 303"/>
                <a:gd name="T54" fmla="*/ 1221 w 2091"/>
                <a:gd name="T55" fmla="*/ 104 h 303"/>
                <a:gd name="T56" fmla="*/ 1222 w 2091"/>
                <a:gd name="T57" fmla="*/ 128 h 303"/>
                <a:gd name="T58" fmla="*/ 1253 w 2091"/>
                <a:gd name="T59" fmla="*/ 144 h 303"/>
                <a:gd name="T60" fmla="*/ 1293 w 2091"/>
                <a:gd name="T61" fmla="*/ 132 h 303"/>
                <a:gd name="T62" fmla="*/ 1305 w 2091"/>
                <a:gd name="T63" fmla="*/ 152 h 303"/>
                <a:gd name="T64" fmla="*/ 1338 w 2091"/>
                <a:gd name="T65" fmla="*/ 205 h 303"/>
                <a:gd name="T66" fmla="*/ 1415 w 2091"/>
                <a:gd name="T67" fmla="*/ 196 h 303"/>
                <a:gd name="T68" fmla="*/ 1428 w 2091"/>
                <a:gd name="T69" fmla="*/ 133 h 303"/>
                <a:gd name="T70" fmla="*/ 1402 w 2091"/>
                <a:gd name="T71" fmla="*/ 125 h 303"/>
                <a:gd name="T72" fmla="*/ 1372 w 2091"/>
                <a:gd name="T73" fmla="*/ 136 h 303"/>
                <a:gd name="T74" fmla="*/ 1345 w 2091"/>
                <a:gd name="T75" fmla="*/ 111 h 303"/>
                <a:gd name="T76" fmla="*/ 1357 w 2091"/>
                <a:gd name="T77" fmla="*/ 67 h 303"/>
                <a:gd name="T78" fmla="*/ 1408 w 2091"/>
                <a:gd name="T79" fmla="*/ 44 h 303"/>
                <a:gd name="T80" fmla="*/ 1471 w 2091"/>
                <a:gd name="T81" fmla="*/ 74 h 303"/>
                <a:gd name="T82" fmla="*/ 1500 w 2091"/>
                <a:gd name="T83" fmla="*/ 166 h 303"/>
                <a:gd name="T84" fmla="*/ 1457 w 2091"/>
                <a:gd name="T85" fmla="*/ 236 h 303"/>
                <a:gd name="T86" fmla="*/ 1399 w 2091"/>
                <a:gd name="T87" fmla="*/ 269 h 303"/>
                <a:gd name="T88" fmla="*/ 1338 w 2091"/>
                <a:gd name="T89" fmla="*/ 281 h 303"/>
                <a:gd name="T90" fmla="*/ 1265 w 2091"/>
                <a:gd name="T91" fmla="*/ 280 h 303"/>
                <a:gd name="T92" fmla="*/ 1194 w 2091"/>
                <a:gd name="T93" fmla="*/ 262 h 303"/>
                <a:gd name="T94" fmla="*/ 0 w 2091"/>
                <a:gd name="T95" fmla="*/ 27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91" h="303">
                  <a:moveTo>
                    <a:pt x="1162" y="274"/>
                  </a:moveTo>
                  <a:lnTo>
                    <a:pt x="1175" y="279"/>
                  </a:lnTo>
                  <a:lnTo>
                    <a:pt x="1189" y="286"/>
                  </a:lnTo>
                  <a:lnTo>
                    <a:pt x="1205" y="290"/>
                  </a:lnTo>
                  <a:lnTo>
                    <a:pt x="1223" y="295"/>
                  </a:lnTo>
                  <a:lnTo>
                    <a:pt x="1242" y="298"/>
                  </a:lnTo>
                  <a:lnTo>
                    <a:pt x="1260" y="301"/>
                  </a:lnTo>
                  <a:lnTo>
                    <a:pt x="1280" y="303"/>
                  </a:lnTo>
                  <a:lnTo>
                    <a:pt x="1301" y="303"/>
                  </a:lnTo>
                  <a:lnTo>
                    <a:pt x="1323" y="302"/>
                  </a:lnTo>
                  <a:lnTo>
                    <a:pt x="1345" y="300"/>
                  </a:lnTo>
                  <a:lnTo>
                    <a:pt x="1366" y="296"/>
                  </a:lnTo>
                  <a:lnTo>
                    <a:pt x="1387" y="290"/>
                  </a:lnTo>
                  <a:lnTo>
                    <a:pt x="1408" y="281"/>
                  </a:lnTo>
                  <a:lnTo>
                    <a:pt x="1429" y="271"/>
                  </a:lnTo>
                  <a:lnTo>
                    <a:pt x="1448" y="258"/>
                  </a:lnTo>
                  <a:lnTo>
                    <a:pt x="1467" y="243"/>
                  </a:lnTo>
                  <a:lnTo>
                    <a:pt x="1473" y="235"/>
                  </a:lnTo>
                  <a:lnTo>
                    <a:pt x="1480" y="228"/>
                  </a:lnTo>
                  <a:lnTo>
                    <a:pt x="1486" y="221"/>
                  </a:lnTo>
                  <a:lnTo>
                    <a:pt x="1490" y="213"/>
                  </a:lnTo>
                  <a:lnTo>
                    <a:pt x="1494" y="206"/>
                  </a:lnTo>
                  <a:lnTo>
                    <a:pt x="1499" y="199"/>
                  </a:lnTo>
                  <a:lnTo>
                    <a:pt x="1502" y="191"/>
                  </a:lnTo>
                  <a:lnTo>
                    <a:pt x="1504" y="184"/>
                  </a:lnTo>
                  <a:lnTo>
                    <a:pt x="1504" y="185"/>
                  </a:lnTo>
                  <a:lnTo>
                    <a:pt x="1741" y="185"/>
                  </a:lnTo>
                  <a:lnTo>
                    <a:pt x="1741" y="158"/>
                  </a:lnTo>
                  <a:lnTo>
                    <a:pt x="1751" y="143"/>
                  </a:lnTo>
                  <a:lnTo>
                    <a:pt x="1764" y="128"/>
                  </a:lnTo>
                  <a:lnTo>
                    <a:pt x="1777" y="116"/>
                  </a:lnTo>
                  <a:lnTo>
                    <a:pt x="1794" y="103"/>
                  </a:lnTo>
                  <a:lnTo>
                    <a:pt x="1810" y="93"/>
                  </a:lnTo>
                  <a:lnTo>
                    <a:pt x="1828" y="82"/>
                  </a:lnTo>
                  <a:lnTo>
                    <a:pt x="1848" y="74"/>
                  </a:lnTo>
                  <a:lnTo>
                    <a:pt x="1867" y="66"/>
                  </a:lnTo>
                  <a:lnTo>
                    <a:pt x="1887" y="60"/>
                  </a:lnTo>
                  <a:lnTo>
                    <a:pt x="1907" y="55"/>
                  </a:lnTo>
                  <a:lnTo>
                    <a:pt x="1928" y="52"/>
                  </a:lnTo>
                  <a:lnTo>
                    <a:pt x="1947" y="50"/>
                  </a:lnTo>
                  <a:lnTo>
                    <a:pt x="1967" y="50"/>
                  </a:lnTo>
                  <a:lnTo>
                    <a:pt x="1986" y="50"/>
                  </a:lnTo>
                  <a:lnTo>
                    <a:pt x="2002" y="53"/>
                  </a:lnTo>
                  <a:lnTo>
                    <a:pt x="2019" y="57"/>
                  </a:lnTo>
                  <a:lnTo>
                    <a:pt x="2010" y="62"/>
                  </a:lnTo>
                  <a:lnTo>
                    <a:pt x="2006" y="71"/>
                  </a:lnTo>
                  <a:lnTo>
                    <a:pt x="2006" y="81"/>
                  </a:lnTo>
                  <a:lnTo>
                    <a:pt x="2010" y="92"/>
                  </a:lnTo>
                  <a:lnTo>
                    <a:pt x="2018" y="101"/>
                  </a:lnTo>
                  <a:lnTo>
                    <a:pt x="2028" y="108"/>
                  </a:lnTo>
                  <a:lnTo>
                    <a:pt x="2042" y="111"/>
                  </a:lnTo>
                  <a:lnTo>
                    <a:pt x="2058" y="109"/>
                  </a:lnTo>
                  <a:lnTo>
                    <a:pt x="2072" y="103"/>
                  </a:lnTo>
                  <a:lnTo>
                    <a:pt x="2082" y="93"/>
                  </a:lnTo>
                  <a:lnTo>
                    <a:pt x="2089" y="80"/>
                  </a:lnTo>
                  <a:lnTo>
                    <a:pt x="2091" y="66"/>
                  </a:lnTo>
                  <a:lnTo>
                    <a:pt x="2091" y="52"/>
                  </a:lnTo>
                  <a:lnTo>
                    <a:pt x="2087" y="38"/>
                  </a:lnTo>
                  <a:lnTo>
                    <a:pt x="2081" y="26"/>
                  </a:lnTo>
                  <a:lnTo>
                    <a:pt x="2072" y="17"/>
                  </a:lnTo>
                  <a:lnTo>
                    <a:pt x="2064" y="12"/>
                  </a:lnTo>
                  <a:lnTo>
                    <a:pt x="2053" y="8"/>
                  </a:lnTo>
                  <a:lnTo>
                    <a:pt x="2041" y="3"/>
                  </a:lnTo>
                  <a:lnTo>
                    <a:pt x="2027" y="1"/>
                  </a:lnTo>
                  <a:lnTo>
                    <a:pt x="2011" y="0"/>
                  </a:lnTo>
                  <a:lnTo>
                    <a:pt x="1993" y="0"/>
                  </a:lnTo>
                  <a:lnTo>
                    <a:pt x="1976" y="0"/>
                  </a:lnTo>
                  <a:lnTo>
                    <a:pt x="1957" y="2"/>
                  </a:lnTo>
                  <a:lnTo>
                    <a:pt x="1938" y="4"/>
                  </a:lnTo>
                  <a:lnTo>
                    <a:pt x="1919" y="9"/>
                  </a:lnTo>
                  <a:lnTo>
                    <a:pt x="1900" y="13"/>
                  </a:lnTo>
                  <a:lnTo>
                    <a:pt x="1881" y="19"/>
                  </a:lnTo>
                  <a:lnTo>
                    <a:pt x="1865" y="25"/>
                  </a:lnTo>
                  <a:lnTo>
                    <a:pt x="1848" y="33"/>
                  </a:lnTo>
                  <a:lnTo>
                    <a:pt x="1834" y="42"/>
                  </a:lnTo>
                  <a:lnTo>
                    <a:pt x="1820" y="52"/>
                  </a:lnTo>
                  <a:lnTo>
                    <a:pt x="1808" y="62"/>
                  </a:lnTo>
                  <a:lnTo>
                    <a:pt x="1798" y="73"/>
                  </a:lnTo>
                  <a:lnTo>
                    <a:pt x="1788" y="82"/>
                  </a:lnTo>
                  <a:lnTo>
                    <a:pt x="1779" y="90"/>
                  </a:lnTo>
                  <a:lnTo>
                    <a:pt x="1772" y="99"/>
                  </a:lnTo>
                  <a:lnTo>
                    <a:pt x="1764" y="107"/>
                  </a:lnTo>
                  <a:lnTo>
                    <a:pt x="1758" y="115"/>
                  </a:lnTo>
                  <a:lnTo>
                    <a:pt x="1753" y="121"/>
                  </a:lnTo>
                  <a:lnTo>
                    <a:pt x="1753" y="120"/>
                  </a:lnTo>
                  <a:lnTo>
                    <a:pt x="1506" y="120"/>
                  </a:lnTo>
                  <a:lnTo>
                    <a:pt x="1500" y="102"/>
                  </a:lnTo>
                  <a:lnTo>
                    <a:pt x="1491" y="84"/>
                  </a:lnTo>
                  <a:lnTo>
                    <a:pt x="1481" y="69"/>
                  </a:lnTo>
                  <a:lnTo>
                    <a:pt x="1470" y="56"/>
                  </a:lnTo>
                  <a:lnTo>
                    <a:pt x="1457" y="45"/>
                  </a:lnTo>
                  <a:lnTo>
                    <a:pt x="1443" y="37"/>
                  </a:lnTo>
                  <a:lnTo>
                    <a:pt x="1431" y="32"/>
                  </a:lnTo>
                  <a:lnTo>
                    <a:pt x="1418" y="30"/>
                  </a:lnTo>
                  <a:lnTo>
                    <a:pt x="1391" y="33"/>
                  </a:lnTo>
                  <a:lnTo>
                    <a:pt x="1367" y="44"/>
                  </a:lnTo>
                  <a:lnTo>
                    <a:pt x="1345" y="60"/>
                  </a:lnTo>
                  <a:lnTo>
                    <a:pt x="1325" y="78"/>
                  </a:lnTo>
                  <a:lnTo>
                    <a:pt x="1308" y="97"/>
                  </a:lnTo>
                  <a:lnTo>
                    <a:pt x="1294" y="114"/>
                  </a:lnTo>
                  <a:lnTo>
                    <a:pt x="1281" y="126"/>
                  </a:lnTo>
                  <a:lnTo>
                    <a:pt x="1272" y="132"/>
                  </a:lnTo>
                  <a:lnTo>
                    <a:pt x="1263" y="133"/>
                  </a:lnTo>
                  <a:lnTo>
                    <a:pt x="1255" y="135"/>
                  </a:lnTo>
                  <a:lnTo>
                    <a:pt x="1247" y="133"/>
                  </a:lnTo>
                  <a:lnTo>
                    <a:pt x="1242" y="131"/>
                  </a:lnTo>
                  <a:lnTo>
                    <a:pt x="1236" y="128"/>
                  </a:lnTo>
                  <a:lnTo>
                    <a:pt x="1233" y="125"/>
                  </a:lnTo>
                  <a:lnTo>
                    <a:pt x="1230" y="121"/>
                  </a:lnTo>
                  <a:lnTo>
                    <a:pt x="1229" y="118"/>
                  </a:lnTo>
                  <a:lnTo>
                    <a:pt x="1227" y="110"/>
                  </a:lnTo>
                  <a:lnTo>
                    <a:pt x="1221" y="104"/>
                  </a:lnTo>
                  <a:lnTo>
                    <a:pt x="1216" y="104"/>
                  </a:lnTo>
                  <a:lnTo>
                    <a:pt x="1215" y="114"/>
                  </a:lnTo>
                  <a:lnTo>
                    <a:pt x="1217" y="121"/>
                  </a:lnTo>
                  <a:lnTo>
                    <a:pt x="1222" y="128"/>
                  </a:lnTo>
                  <a:lnTo>
                    <a:pt x="1228" y="133"/>
                  </a:lnTo>
                  <a:lnTo>
                    <a:pt x="1235" y="139"/>
                  </a:lnTo>
                  <a:lnTo>
                    <a:pt x="1244" y="142"/>
                  </a:lnTo>
                  <a:lnTo>
                    <a:pt x="1253" y="144"/>
                  </a:lnTo>
                  <a:lnTo>
                    <a:pt x="1263" y="144"/>
                  </a:lnTo>
                  <a:lnTo>
                    <a:pt x="1273" y="142"/>
                  </a:lnTo>
                  <a:lnTo>
                    <a:pt x="1285" y="138"/>
                  </a:lnTo>
                  <a:lnTo>
                    <a:pt x="1293" y="132"/>
                  </a:lnTo>
                  <a:lnTo>
                    <a:pt x="1297" y="127"/>
                  </a:lnTo>
                  <a:lnTo>
                    <a:pt x="1301" y="123"/>
                  </a:lnTo>
                  <a:lnTo>
                    <a:pt x="1303" y="137"/>
                  </a:lnTo>
                  <a:lnTo>
                    <a:pt x="1305" y="152"/>
                  </a:lnTo>
                  <a:lnTo>
                    <a:pt x="1308" y="167"/>
                  </a:lnTo>
                  <a:lnTo>
                    <a:pt x="1315" y="182"/>
                  </a:lnTo>
                  <a:lnTo>
                    <a:pt x="1325" y="194"/>
                  </a:lnTo>
                  <a:lnTo>
                    <a:pt x="1338" y="205"/>
                  </a:lnTo>
                  <a:lnTo>
                    <a:pt x="1356" y="210"/>
                  </a:lnTo>
                  <a:lnTo>
                    <a:pt x="1379" y="211"/>
                  </a:lnTo>
                  <a:lnTo>
                    <a:pt x="1400" y="206"/>
                  </a:lnTo>
                  <a:lnTo>
                    <a:pt x="1415" y="196"/>
                  </a:lnTo>
                  <a:lnTo>
                    <a:pt x="1425" y="182"/>
                  </a:lnTo>
                  <a:lnTo>
                    <a:pt x="1430" y="166"/>
                  </a:lnTo>
                  <a:lnTo>
                    <a:pt x="1430" y="149"/>
                  </a:lnTo>
                  <a:lnTo>
                    <a:pt x="1428" y="133"/>
                  </a:lnTo>
                  <a:lnTo>
                    <a:pt x="1423" y="121"/>
                  </a:lnTo>
                  <a:lnTo>
                    <a:pt x="1417" y="111"/>
                  </a:lnTo>
                  <a:lnTo>
                    <a:pt x="1410" y="119"/>
                  </a:lnTo>
                  <a:lnTo>
                    <a:pt x="1402" y="125"/>
                  </a:lnTo>
                  <a:lnTo>
                    <a:pt x="1395" y="130"/>
                  </a:lnTo>
                  <a:lnTo>
                    <a:pt x="1388" y="133"/>
                  </a:lnTo>
                  <a:lnTo>
                    <a:pt x="1380" y="136"/>
                  </a:lnTo>
                  <a:lnTo>
                    <a:pt x="1372" y="136"/>
                  </a:lnTo>
                  <a:lnTo>
                    <a:pt x="1364" y="132"/>
                  </a:lnTo>
                  <a:lnTo>
                    <a:pt x="1356" y="128"/>
                  </a:lnTo>
                  <a:lnTo>
                    <a:pt x="1349" y="121"/>
                  </a:lnTo>
                  <a:lnTo>
                    <a:pt x="1345" y="111"/>
                  </a:lnTo>
                  <a:lnTo>
                    <a:pt x="1344" y="101"/>
                  </a:lnTo>
                  <a:lnTo>
                    <a:pt x="1346" y="89"/>
                  </a:lnTo>
                  <a:lnTo>
                    <a:pt x="1350" y="78"/>
                  </a:lnTo>
                  <a:lnTo>
                    <a:pt x="1357" y="67"/>
                  </a:lnTo>
                  <a:lnTo>
                    <a:pt x="1366" y="58"/>
                  </a:lnTo>
                  <a:lnTo>
                    <a:pt x="1378" y="51"/>
                  </a:lnTo>
                  <a:lnTo>
                    <a:pt x="1392" y="46"/>
                  </a:lnTo>
                  <a:lnTo>
                    <a:pt x="1408" y="44"/>
                  </a:lnTo>
                  <a:lnTo>
                    <a:pt x="1423" y="45"/>
                  </a:lnTo>
                  <a:lnTo>
                    <a:pt x="1440" y="51"/>
                  </a:lnTo>
                  <a:lnTo>
                    <a:pt x="1457" y="60"/>
                  </a:lnTo>
                  <a:lnTo>
                    <a:pt x="1471" y="74"/>
                  </a:lnTo>
                  <a:lnTo>
                    <a:pt x="1484" y="93"/>
                  </a:lnTo>
                  <a:lnTo>
                    <a:pt x="1494" y="117"/>
                  </a:lnTo>
                  <a:lnTo>
                    <a:pt x="1500" y="143"/>
                  </a:lnTo>
                  <a:lnTo>
                    <a:pt x="1500" y="166"/>
                  </a:lnTo>
                  <a:lnTo>
                    <a:pt x="1496" y="187"/>
                  </a:lnTo>
                  <a:lnTo>
                    <a:pt x="1486" y="206"/>
                  </a:lnTo>
                  <a:lnTo>
                    <a:pt x="1472" y="223"/>
                  </a:lnTo>
                  <a:lnTo>
                    <a:pt x="1457" y="236"/>
                  </a:lnTo>
                  <a:lnTo>
                    <a:pt x="1440" y="249"/>
                  </a:lnTo>
                  <a:lnTo>
                    <a:pt x="1421" y="259"/>
                  </a:lnTo>
                  <a:lnTo>
                    <a:pt x="1411" y="265"/>
                  </a:lnTo>
                  <a:lnTo>
                    <a:pt x="1399" y="269"/>
                  </a:lnTo>
                  <a:lnTo>
                    <a:pt x="1386" y="273"/>
                  </a:lnTo>
                  <a:lnTo>
                    <a:pt x="1371" y="276"/>
                  </a:lnTo>
                  <a:lnTo>
                    <a:pt x="1355" y="279"/>
                  </a:lnTo>
                  <a:lnTo>
                    <a:pt x="1338" y="281"/>
                  </a:lnTo>
                  <a:lnTo>
                    <a:pt x="1320" y="282"/>
                  </a:lnTo>
                  <a:lnTo>
                    <a:pt x="1301" y="282"/>
                  </a:lnTo>
                  <a:lnTo>
                    <a:pt x="1284" y="282"/>
                  </a:lnTo>
                  <a:lnTo>
                    <a:pt x="1265" y="280"/>
                  </a:lnTo>
                  <a:lnTo>
                    <a:pt x="1247" y="277"/>
                  </a:lnTo>
                  <a:lnTo>
                    <a:pt x="1229" y="274"/>
                  </a:lnTo>
                  <a:lnTo>
                    <a:pt x="1212" y="269"/>
                  </a:lnTo>
                  <a:lnTo>
                    <a:pt x="1194" y="262"/>
                  </a:lnTo>
                  <a:lnTo>
                    <a:pt x="1177" y="254"/>
                  </a:lnTo>
                  <a:lnTo>
                    <a:pt x="1162" y="245"/>
                  </a:lnTo>
                  <a:lnTo>
                    <a:pt x="0" y="245"/>
                  </a:lnTo>
                  <a:lnTo>
                    <a:pt x="0" y="274"/>
                  </a:lnTo>
                  <a:lnTo>
                    <a:pt x="1162" y="27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8" name="Freeform 96"/>
            <p:cNvSpPr>
              <a:spLocks/>
            </p:cNvSpPr>
            <p:nvPr/>
          </p:nvSpPr>
          <p:spPr bwMode="auto">
            <a:xfrm>
              <a:off x="2824" y="4030"/>
              <a:ext cx="1301" cy="54"/>
            </a:xfrm>
            <a:custGeom>
              <a:avLst/>
              <a:gdLst>
                <a:gd name="T0" fmla="*/ 1301 w 1301"/>
                <a:gd name="T1" fmla="*/ 54 h 54"/>
                <a:gd name="T2" fmla="*/ 1284 w 1301"/>
                <a:gd name="T3" fmla="*/ 54 h 54"/>
                <a:gd name="T4" fmla="*/ 1265 w 1301"/>
                <a:gd name="T5" fmla="*/ 52 h 54"/>
                <a:gd name="T6" fmla="*/ 1247 w 1301"/>
                <a:gd name="T7" fmla="*/ 49 h 54"/>
                <a:gd name="T8" fmla="*/ 1229 w 1301"/>
                <a:gd name="T9" fmla="*/ 46 h 54"/>
                <a:gd name="T10" fmla="*/ 1212 w 1301"/>
                <a:gd name="T11" fmla="*/ 41 h 54"/>
                <a:gd name="T12" fmla="*/ 1194 w 1301"/>
                <a:gd name="T13" fmla="*/ 34 h 54"/>
                <a:gd name="T14" fmla="*/ 1177 w 1301"/>
                <a:gd name="T15" fmla="*/ 26 h 54"/>
                <a:gd name="T16" fmla="*/ 1162 w 1301"/>
                <a:gd name="T17" fmla="*/ 17 h 54"/>
                <a:gd name="T18" fmla="*/ 0 w 1301"/>
                <a:gd name="T19" fmla="*/ 17 h 54"/>
                <a:gd name="T20" fmla="*/ 0 w 1301"/>
                <a:gd name="T21" fmla="*/ 0 h 54"/>
                <a:gd name="T22" fmla="*/ 1162 w 1301"/>
                <a:gd name="T23" fmla="*/ 0 h 54"/>
                <a:gd name="T24" fmla="*/ 1174 w 1301"/>
                <a:gd name="T25" fmla="*/ 8 h 54"/>
                <a:gd name="T26" fmla="*/ 1189 w 1301"/>
                <a:gd name="T27" fmla="*/ 18 h 54"/>
                <a:gd name="T28" fmla="*/ 1207 w 1301"/>
                <a:gd name="T29" fmla="*/ 27 h 54"/>
                <a:gd name="T30" fmla="*/ 1227 w 1301"/>
                <a:gd name="T31" fmla="*/ 36 h 54"/>
                <a:gd name="T32" fmla="*/ 1247 w 1301"/>
                <a:gd name="T33" fmla="*/ 43 h 54"/>
                <a:gd name="T34" fmla="*/ 1267 w 1301"/>
                <a:gd name="T35" fmla="*/ 49 h 54"/>
                <a:gd name="T36" fmla="*/ 1286 w 1301"/>
                <a:gd name="T37" fmla="*/ 53 h 54"/>
                <a:gd name="T38" fmla="*/ 1301 w 1301"/>
                <a:gd name="T39" fmla="*/ 54 h 54"/>
                <a:gd name="T40" fmla="*/ 1301 w 1301"/>
                <a:gd name="T4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1" h="54">
                  <a:moveTo>
                    <a:pt x="1301" y="54"/>
                  </a:moveTo>
                  <a:lnTo>
                    <a:pt x="1284" y="54"/>
                  </a:lnTo>
                  <a:lnTo>
                    <a:pt x="1265" y="52"/>
                  </a:lnTo>
                  <a:lnTo>
                    <a:pt x="1247" y="49"/>
                  </a:lnTo>
                  <a:lnTo>
                    <a:pt x="1229" y="46"/>
                  </a:lnTo>
                  <a:lnTo>
                    <a:pt x="1212" y="41"/>
                  </a:lnTo>
                  <a:lnTo>
                    <a:pt x="1194" y="34"/>
                  </a:lnTo>
                  <a:lnTo>
                    <a:pt x="1177" y="26"/>
                  </a:lnTo>
                  <a:lnTo>
                    <a:pt x="1162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162" y="0"/>
                  </a:lnTo>
                  <a:lnTo>
                    <a:pt x="1174" y="8"/>
                  </a:lnTo>
                  <a:lnTo>
                    <a:pt x="1189" y="18"/>
                  </a:lnTo>
                  <a:lnTo>
                    <a:pt x="1207" y="27"/>
                  </a:lnTo>
                  <a:lnTo>
                    <a:pt x="1227" y="36"/>
                  </a:lnTo>
                  <a:lnTo>
                    <a:pt x="1247" y="43"/>
                  </a:lnTo>
                  <a:lnTo>
                    <a:pt x="1267" y="49"/>
                  </a:lnTo>
                  <a:lnTo>
                    <a:pt x="1286" y="53"/>
                  </a:lnTo>
                  <a:lnTo>
                    <a:pt x="1301" y="54"/>
                  </a:lnTo>
                  <a:lnTo>
                    <a:pt x="1301" y="5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69" name="Freeform 97"/>
            <p:cNvSpPr>
              <a:spLocks/>
            </p:cNvSpPr>
            <p:nvPr/>
          </p:nvSpPr>
          <p:spPr bwMode="auto">
            <a:xfrm>
              <a:off x="4138" y="3886"/>
              <a:ext cx="106" cy="117"/>
            </a:xfrm>
            <a:custGeom>
              <a:avLst/>
              <a:gdLst>
                <a:gd name="T0" fmla="*/ 23 w 106"/>
                <a:gd name="T1" fmla="*/ 0 h 117"/>
                <a:gd name="T2" fmla="*/ 14 w 106"/>
                <a:gd name="T3" fmla="*/ 5 h 117"/>
                <a:gd name="T4" fmla="*/ 7 w 106"/>
                <a:gd name="T5" fmla="*/ 13 h 117"/>
                <a:gd name="T6" fmla="*/ 3 w 106"/>
                <a:gd name="T7" fmla="*/ 21 h 117"/>
                <a:gd name="T8" fmla="*/ 1 w 106"/>
                <a:gd name="T9" fmla="*/ 31 h 117"/>
                <a:gd name="T10" fmla="*/ 0 w 106"/>
                <a:gd name="T11" fmla="*/ 40 h 117"/>
                <a:gd name="T12" fmla="*/ 1 w 106"/>
                <a:gd name="T13" fmla="*/ 53 h 117"/>
                <a:gd name="T14" fmla="*/ 3 w 106"/>
                <a:gd name="T15" fmla="*/ 67 h 117"/>
                <a:gd name="T16" fmla="*/ 6 w 106"/>
                <a:gd name="T17" fmla="*/ 81 h 117"/>
                <a:gd name="T18" fmla="*/ 14 w 106"/>
                <a:gd name="T19" fmla="*/ 95 h 117"/>
                <a:gd name="T20" fmla="*/ 24 w 106"/>
                <a:gd name="T21" fmla="*/ 106 h 117"/>
                <a:gd name="T22" fmla="*/ 37 w 106"/>
                <a:gd name="T23" fmla="*/ 113 h 117"/>
                <a:gd name="T24" fmla="*/ 55 w 106"/>
                <a:gd name="T25" fmla="*/ 117 h 117"/>
                <a:gd name="T26" fmla="*/ 73 w 106"/>
                <a:gd name="T27" fmla="*/ 115 h 117"/>
                <a:gd name="T28" fmla="*/ 85 w 106"/>
                <a:gd name="T29" fmla="*/ 110 h 117"/>
                <a:gd name="T30" fmla="*/ 95 w 106"/>
                <a:gd name="T31" fmla="*/ 103 h 117"/>
                <a:gd name="T32" fmla="*/ 102 w 106"/>
                <a:gd name="T33" fmla="*/ 95 h 117"/>
                <a:gd name="T34" fmla="*/ 105 w 106"/>
                <a:gd name="T35" fmla="*/ 85 h 117"/>
                <a:gd name="T36" fmla="*/ 106 w 106"/>
                <a:gd name="T37" fmla="*/ 76 h 117"/>
                <a:gd name="T38" fmla="*/ 105 w 106"/>
                <a:gd name="T39" fmla="*/ 66 h 117"/>
                <a:gd name="T40" fmla="*/ 104 w 106"/>
                <a:gd name="T41" fmla="*/ 58 h 117"/>
                <a:gd name="T42" fmla="*/ 86 w 106"/>
                <a:gd name="T43" fmla="*/ 68 h 117"/>
                <a:gd name="T44" fmla="*/ 70 w 106"/>
                <a:gd name="T45" fmla="*/ 73 h 117"/>
                <a:gd name="T46" fmla="*/ 53 w 106"/>
                <a:gd name="T47" fmla="*/ 72 h 117"/>
                <a:gd name="T48" fmla="*/ 40 w 106"/>
                <a:gd name="T49" fmla="*/ 65 h 117"/>
                <a:gd name="T50" fmla="*/ 28 w 106"/>
                <a:gd name="T51" fmla="*/ 54 h 117"/>
                <a:gd name="T52" fmla="*/ 22 w 106"/>
                <a:gd name="T53" fmla="*/ 39 h 117"/>
                <a:gd name="T54" fmla="*/ 20 w 106"/>
                <a:gd name="T55" fmla="*/ 21 h 117"/>
                <a:gd name="T56" fmla="*/ 23 w 106"/>
                <a:gd name="T5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117">
                  <a:moveTo>
                    <a:pt x="23" y="0"/>
                  </a:moveTo>
                  <a:lnTo>
                    <a:pt x="14" y="5"/>
                  </a:lnTo>
                  <a:lnTo>
                    <a:pt x="7" y="13"/>
                  </a:lnTo>
                  <a:lnTo>
                    <a:pt x="3" y="21"/>
                  </a:lnTo>
                  <a:lnTo>
                    <a:pt x="1" y="31"/>
                  </a:lnTo>
                  <a:lnTo>
                    <a:pt x="0" y="40"/>
                  </a:lnTo>
                  <a:lnTo>
                    <a:pt x="1" y="53"/>
                  </a:lnTo>
                  <a:lnTo>
                    <a:pt x="3" y="67"/>
                  </a:lnTo>
                  <a:lnTo>
                    <a:pt x="6" y="81"/>
                  </a:lnTo>
                  <a:lnTo>
                    <a:pt x="14" y="95"/>
                  </a:lnTo>
                  <a:lnTo>
                    <a:pt x="24" y="106"/>
                  </a:lnTo>
                  <a:lnTo>
                    <a:pt x="37" y="113"/>
                  </a:lnTo>
                  <a:lnTo>
                    <a:pt x="55" y="117"/>
                  </a:lnTo>
                  <a:lnTo>
                    <a:pt x="73" y="115"/>
                  </a:lnTo>
                  <a:lnTo>
                    <a:pt x="85" y="110"/>
                  </a:lnTo>
                  <a:lnTo>
                    <a:pt x="95" y="103"/>
                  </a:lnTo>
                  <a:lnTo>
                    <a:pt x="102" y="95"/>
                  </a:lnTo>
                  <a:lnTo>
                    <a:pt x="105" y="85"/>
                  </a:lnTo>
                  <a:lnTo>
                    <a:pt x="106" y="76"/>
                  </a:lnTo>
                  <a:lnTo>
                    <a:pt x="105" y="66"/>
                  </a:lnTo>
                  <a:lnTo>
                    <a:pt x="104" y="58"/>
                  </a:lnTo>
                  <a:lnTo>
                    <a:pt x="86" y="68"/>
                  </a:lnTo>
                  <a:lnTo>
                    <a:pt x="70" y="73"/>
                  </a:lnTo>
                  <a:lnTo>
                    <a:pt x="53" y="72"/>
                  </a:lnTo>
                  <a:lnTo>
                    <a:pt x="40" y="65"/>
                  </a:lnTo>
                  <a:lnTo>
                    <a:pt x="28" y="54"/>
                  </a:lnTo>
                  <a:lnTo>
                    <a:pt x="22" y="39"/>
                  </a:lnTo>
                  <a:lnTo>
                    <a:pt x="20" y="2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0" name="Freeform 98"/>
            <p:cNvSpPr>
              <a:spLocks/>
            </p:cNvSpPr>
            <p:nvPr/>
          </p:nvSpPr>
          <p:spPr bwMode="auto">
            <a:xfrm>
              <a:off x="4332" y="3933"/>
              <a:ext cx="238" cy="13"/>
            </a:xfrm>
            <a:custGeom>
              <a:avLst/>
              <a:gdLst>
                <a:gd name="T0" fmla="*/ 238 w 238"/>
                <a:gd name="T1" fmla="*/ 0 h 13"/>
                <a:gd name="T2" fmla="*/ 235 w 238"/>
                <a:gd name="T3" fmla="*/ 5 h 13"/>
                <a:gd name="T4" fmla="*/ 233 w 238"/>
                <a:gd name="T5" fmla="*/ 8 h 13"/>
                <a:gd name="T6" fmla="*/ 232 w 238"/>
                <a:gd name="T7" fmla="*/ 11 h 13"/>
                <a:gd name="T8" fmla="*/ 229 w 238"/>
                <a:gd name="T9" fmla="*/ 13 h 13"/>
                <a:gd name="T10" fmla="*/ 1 w 238"/>
                <a:gd name="T11" fmla="*/ 13 h 13"/>
                <a:gd name="T12" fmla="*/ 1 w 238"/>
                <a:gd name="T13" fmla="*/ 10 h 13"/>
                <a:gd name="T14" fmla="*/ 1 w 238"/>
                <a:gd name="T15" fmla="*/ 7 h 13"/>
                <a:gd name="T16" fmla="*/ 1 w 238"/>
                <a:gd name="T17" fmla="*/ 4 h 13"/>
                <a:gd name="T18" fmla="*/ 0 w 238"/>
                <a:gd name="T19" fmla="*/ 0 h 13"/>
                <a:gd name="T20" fmla="*/ 238 w 238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13">
                  <a:moveTo>
                    <a:pt x="238" y="0"/>
                  </a:moveTo>
                  <a:lnTo>
                    <a:pt x="235" y="5"/>
                  </a:lnTo>
                  <a:lnTo>
                    <a:pt x="233" y="8"/>
                  </a:lnTo>
                  <a:lnTo>
                    <a:pt x="232" y="11"/>
                  </a:lnTo>
                  <a:lnTo>
                    <a:pt x="229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0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1" name="Freeform 99"/>
            <p:cNvSpPr>
              <a:spLocks/>
            </p:cNvSpPr>
            <p:nvPr/>
          </p:nvSpPr>
          <p:spPr bwMode="auto">
            <a:xfrm>
              <a:off x="4727" y="3811"/>
              <a:ext cx="173" cy="91"/>
            </a:xfrm>
            <a:custGeom>
              <a:avLst/>
              <a:gdLst>
                <a:gd name="T0" fmla="*/ 146 w 173"/>
                <a:gd name="T1" fmla="*/ 63 h 91"/>
                <a:gd name="T2" fmla="*/ 140 w 173"/>
                <a:gd name="T3" fmla="*/ 58 h 91"/>
                <a:gd name="T4" fmla="*/ 135 w 173"/>
                <a:gd name="T5" fmla="*/ 56 h 91"/>
                <a:gd name="T6" fmla="*/ 129 w 173"/>
                <a:gd name="T7" fmla="*/ 57 h 91"/>
                <a:gd name="T8" fmla="*/ 124 w 173"/>
                <a:gd name="T9" fmla="*/ 63 h 91"/>
                <a:gd name="T10" fmla="*/ 122 w 173"/>
                <a:gd name="T11" fmla="*/ 72 h 91"/>
                <a:gd name="T12" fmla="*/ 124 w 173"/>
                <a:gd name="T13" fmla="*/ 81 h 91"/>
                <a:gd name="T14" fmla="*/ 133 w 173"/>
                <a:gd name="T15" fmla="*/ 90 h 91"/>
                <a:gd name="T16" fmla="*/ 147 w 173"/>
                <a:gd name="T17" fmla="*/ 91 h 91"/>
                <a:gd name="T18" fmla="*/ 163 w 173"/>
                <a:gd name="T19" fmla="*/ 85 h 91"/>
                <a:gd name="T20" fmla="*/ 170 w 173"/>
                <a:gd name="T21" fmla="*/ 72 h 91"/>
                <a:gd name="T22" fmla="*/ 173 w 173"/>
                <a:gd name="T23" fmla="*/ 56 h 91"/>
                <a:gd name="T24" fmla="*/ 167 w 173"/>
                <a:gd name="T25" fmla="*/ 41 h 91"/>
                <a:gd name="T26" fmla="*/ 161 w 173"/>
                <a:gd name="T27" fmla="*/ 32 h 91"/>
                <a:gd name="T28" fmla="*/ 154 w 173"/>
                <a:gd name="T29" fmla="*/ 25 h 91"/>
                <a:gd name="T30" fmla="*/ 145 w 173"/>
                <a:gd name="T31" fmla="*/ 17 h 91"/>
                <a:gd name="T32" fmla="*/ 135 w 173"/>
                <a:gd name="T33" fmla="*/ 12 h 91"/>
                <a:gd name="T34" fmla="*/ 123 w 173"/>
                <a:gd name="T35" fmla="*/ 7 h 91"/>
                <a:gd name="T36" fmla="*/ 109 w 173"/>
                <a:gd name="T37" fmla="*/ 3 h 91"/>
                <a:gd name="T38" fmla="*/ 96 w 173"/>
                <a:gd name="T39" fmla="*/ 1 h 91"/>
                <a:gd name="T40" fmla="*/ 82 w 173"/>
                <a:gd name="T41" fmla="*/ 0 h 91"/>
                <a:gd name="T42" fmla="*/ 72 w 173"/>
                <a:gd name="T43" fmla="*/ 0 h 91"/>
                <a:gd name="T44" fmla="*/ 61 w 173"/>
                <a:gd name="T45" fmla="*/ 1 h 91"/>
                <a:gd name="T46" fmla="*/ 49 w 173"/>
                <a:gd name="T47" fmla="*/ 2 h 91"/>
                <a:gd name="T48" fmla="*/ 37 w 173"/>
                <a:gd name="T49" fmla="*/ 4 h 91"/>
                <a:gd name="T50" fmla="*/ 26 w 173"/>
                <a:gd name="T51" fmla="*/ 6 h 91"/>
                <a:gd name="T52" fmla="*/ 16 w 173"/>
                <a:gd name="T53" fmla="*/ 8 h 91"/>
                <a:gd name="T54" fmla="*/ 7 w 173"/>
                <a:gd name="T55" fmla="*/ 10 h 91"/>
                <a:gd name="T56" fmla="*/ 0 w 173"/>
                <a:gd name="T57" fmla="*/ 12 h 91"/>
                <a:gd name="T58" fmla="*/ 14 w 173"/>
                <a:gd name="T59" fmla="*/ 11 h 91"/>
                <a:gd name="T60" fmla="*/ 29 w 173"/>
                <a:gd name="T61" fmla="*/ 10 h 91"/>
                <a:gd name="T62" fmla="*/ 45 w 173"/>
                <a:gd name="T63" fmla="*/ 10 h 91"/>
                <a:gd name="T64" fmla="*/ 61 w 173"/>
                <a:gd name="T65" fmla="*/ 10 h 91"/>
                <a:gd name="T66" fmla="*/ 76 w 173"/>
                <a:gd name="T67" fmla="*/ 11 h 91"/>
                <a:gd name="T68" fmla="*/ 92 w 173"/>
                <a:gd name="T69" fmla="*/ 14 h 91"/>
                <a:gd name="T70" fmla="*/ 106 w 173"/>
                <a:gd name="T71" fmla="*/ 17 h 91"/>
                <a:gd name="T72" fmla="*/ 119 w 173"/>
                <a:gd name="T73" fmla="*/ 23 h 91"/>
                <a:gd name="T74" fmla="*/ 130 w 173"/>
                <a:gd name="T75" fmla="*/ 29 h 91"/>
                <a:gd name="T76" fmla="*/ 139 w 173"/>
                <a:gd name="T77" fmla="*/ 35 h 91"/>
                <a:gd name="T78" fmla="*/ 147 w 173"/>
                <a:gd name="T79" fmla="*/ 42 h 91"/>
                <a:gd name="T80" fmla="*/ 151 w 173"/>
                <a:gd name="T81" fmla="*/ 49 h 91"/>
                <a:gd name="T82" fmla="*/ 155 w 173"/>
                <a:gd name="T83" fmla="*/ 55 h 91"/>
                <a:gd name="T84" fmla="*/ 156 w 173"/>
                <a:gd name="T85" fmla="*/ 60 h 91"/>
                <a:gd name="T86" fmla="*/ 156 w 173"/>
                <a:gd name="T87" fmla="*/ 66 h 91"/>
                <a:gd name="T88" fmla="*/ 154 w 173"/>
                <a:gd name="T89" fmla="*/ 70 h 91"/>
                <a:gd name="T90" fmla="*/ 151 w 173"/>
                <a:gd name="T91" fmla="*/ 73 h 91"/>
                <a:gd name="T92" fmla="*/ 149 w 173"/>
                <a:gd name="T93" fmla="*/ 74 h 91"/>
                <a:gd name="T94" fmla="*/ 147 w 173"/>
                <a:gd name="T95" fmla="*/ 74 h 91"/>
                <a:gd name="T96" fmla="*/ 145 w 173"/>
                <a:gd name="T97" fmla="*/ 74 h 91"/>
                <a:gd name="T98" fmla="*/ 147 w 173"/>
                <a:gd name="T99" fmla="*/ 72 h 91"/>
                <a:gd name="T100" fmla="*/ 148 w 173"/>
                <a:gd name="T101" fmla="*/ 69 h 91"/>
                <a:gd name="T102" fmla="*/ 147 w 173"/>
                <a:gd name="T103" fmla="*/ 66 h 91"/>
                <a:gd name="T104" fmla="*/ 146 w 173"/>
                <a:gd name="T105" fmla="*/ 6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3" h="91">
                  <a:moveTo>
                    <a:pt x="146" y="63"/>
                  </a:moveTo>
                  <a:lnTo>
                    <a:pt x="140" y="58"/>
                  </a:lnTo>
                  <a:lnTo>
                    <a:pt x="135" y="56"/>
                  </a:lnTo>
                  <a:lnTo>
                    <a:pt x="129" y="57"/>
                  </a:lnTo>
                  <a:lnTo>
                    <a:pt x="124" y="63"/>
                  </a:lnTo>
                  <a:lnTo>
                    <a:pt x="122" y="72"/>
                  </a:lnTo>
                  <a:lnTo>
                    <a:pt x="124" y="81"/>
                  </a:lnTo>
                  <a:lnTo>
                    <a:pt x="133" y="90"/>
                  </a:lnTo>
                  <a:lnTo>
                    <a:pt x="147" y="91"/>
                  </a:lnTo>
                  <a:lnTo>
                    <a:pt x="163" y="85"/>
                  </a:lnTo>
                  <a:lnTo>
                    <a:pt x="170" y="72"/>
                  </a:lnTo>
                  <a:lnTo>
                    <a:pt x="173" y="56"/>
                  </a:lnTo>
                  <a:lnTo>
                    <a:pt x="167" y="41"/>
                  </a:lnTo>
                  <a:lnTo>
                    <a:pt x="161" y="32"/>
                  </a:lnTo>
                  <a:lnTo>
                    <a:pt x="154" y="25"/>
                  </a:lnTo>
                  <a:lnTo>
                    <a:pt x="145" y="17"/>
                  </a:lnTo>
                  <a:lnTo>
                    <a:pt x="135" y="12"/>
                  </a:lnTo>
                  <a:lnTo>
                    <a:pt x="123" y="7"/>
                  </a:lnTo>
                  <a:lnTo>
                    <a:pt x="109" y="3"/>
                  </a:lnTo>
                  <a:lnTo>
                    <a:pt x="96" y="1"/>
                  </a:lnTo>
                  <a:lnTo>
                    <a:pt x="82" y="0"/>
                  </a:lnTo>
                  <a:lnTo>
                    <a:pt x="72" y="0"/>
                  </a:lnTo>
                  <a:lnTo>
                    <a:pt x="61" y="1"/>
                  </a:lnTo>
                  <a:lnTo>
                    <a:pt x="49" y="2"/>
                  </a:lnTo>
                  <a:lnTo>
                    <a:pt x="37" y="4"/>
                  </a:lnTo>
                  <a:lnTo>
                    <a:pt x="26" y="6"/>
                  </a:lnTo>
                  <a:lnTo>
                    <a:pt x="16" y="8"/>
                  </a:lnTo>
                  <a:lnTo>
                    <a:pt x="7" y="10"/>
                  </a:lnTo>
                  <a:lnTo>
                    <a:pt x="0" y="12"/>
                  </a:lnTo>
                  <a:lnTo>
                    <a:pt x="14" y="11"/>
                  </a:lnTo>
                  <a:lnTo>
                    <a:pt x="29" y="10"/>
                  </a:lnTo>
                  <a:lnTo>
                    <a:pt x="45" y="10"/>
                  </a:lnTo>
                  <a:lnTo>
                    <a:pt x="61" y="10"/>
                  </a:lnTo>
                  <a:lnTo>
                    <a:pt x="76" y="11"/>
                  </a:lnTo>
                  <a:lnTo>
                    <a:pt x="92" y="14"/>
                  </a:lnTo>
                  <a:lnTo>
                    <a:pt x="106" y="17"/>
                  </a:lnTo>
                  <a:lnTo>
                    <a:pt x="119" y="23"/>
                  </a:lnTo>
                  <a:lnTo>
                    <a:pt x="130" y="29"/>
                  </a:lnTo>
                  <a:lnTo>
                    <a:pt x="139" y="35"/>
                  </a:lnTo>
                  <a:lnTo>
                    <a:pt x="147" y="42"/>
                  </a:lnTo>
                  <a:lnTo>
                    <a:pt x="151" y="49"/>
                  </a:lnTo>
                  <a:lnTo>
                    <a:pt x="155" y="55"/>
                  </a:lnTo>
                  <a:lnTo>
                    <a:pt x="156" y="60"/>
                  </a:lnTo>
                  <a:lnTo>
                    <a:pt x="156" y="66"/>
                  </a:lnTo>
                  <a:lnTo>
                    <a:pt x="154" y="70"/>
                  </a:lnTo>
                  <a:lnTo>
                    <a:pt x="151" y="73"/>
                  </a:lnTo>
                  <a:lnTo>
                    <a:pt x="149" y="74"/>
                  </a:lnTo>
                  <a:lnTo>
                    <a:pt x="147" y="74"/>
                  </a:lnTo>
                  <a:lnTo>
                    <a:pt x="145" y="74"/>
                  </a:lnTo>
                  <a:lnTo>
                    <a:pt x="147" y="72"/>
                  </a:lnTo>
                  <a:lnTo>
                    <a:pt x="148" y="69"/>
                  </a:lnTo>
                  <a:lnTo>
                    <a:pt x="147" y="66"/>
                  </a:lnTo>
                  <a:lnTo>
                    <a:pt x="146" y="63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2" name="Freeform 100"/>
            <p:cNvSpPr>
              <a:spLocks/>
            </p:cNvSpPr>
            <p:nvPr/>
          </p:nvSpPr>
          <p:spPr bwMode="auto">
            <a:xfrm>
              <a:off x="5328" y="3247"/>
              <a:ext cx="135" cy="293"/>
            </a:xfrm>
            <a:custGeom>
              <a:avLst/>
              <a:gdLst>
                <a:gd name="T0" fmla="*/ 135 w 135"/>
                <a:gd name="T1" fmla="*/ 12 h 293"/>
                <a:gd name="T2" fmla="*/ 98 w 135"/>
                <a:gd name="T3" fmla="*/ 39 h 293"/>
                <a:gd name="T4" fmla="*/ 68 w 135"/>
                <a:gd name="T5" fmla="*/ 71 h 293"/>
                <a:gd name="T6" fmla="*/ 47 w 135"/>
                <a:gd name="T7" fmla="*/ 104 h 293"/>
                <a:gd name="T8" fmla="*/ 32 w 135"/>
                <a:gd name="T9" fmla="*/ 140 h 293"/>
                <a:gd name="T10" fmla="*/ 22 w 135"/>
                <a:gd name="T11" fmla="*/ 178 h 293"/>
                <a:gd name="T12" fmla="*/ 15 w 135"/>
                <a:gd name="T13" fmla="*/ 215 h 293"/>
                <a:gd name="T14" fmla="*/ 13 w 135"/>
                <a:gd name="T15" fmla="*/ 254 h 293"/>
                <a:gd name="T16" fmla="*/ 12 w 135"/>
                <a:gd name="T17" fmla="*/ 293 h 293"/>
                <a:gd name="T18" fmla="*/ 1 w 135"/>
                <a:gd name="T19" fmla="*/ 293 h 293"/>
                <a:gd name="T20" fmla="*/ 0 w 135"/>
                <a:gd name="T21" fmla="*/ 253 h 293"/>
                <a:gd name="T22" fmla="*/ 3 w 135"/>
                <a:gd name="T23" fmla="*/ 212 h 293"/>
                <a:gd name="T24" fmla="*/ 10 w 135"/>
                <a:gd name="T25" fmla="*/ 172 h 293"/>
                <a:gd name="T26" fmla="*/ 21 w 135"/>
                <a:gd name="T27" fmla="*/ 134 h 293"/>
                <a:gd name="T28" fmla="*/ 36 w 135"/>
                <a:gd name="T29" fmla="*/ 98 h 293"/>
                <a:gd name="T30" fmla="*/ 58 w 135"/>
                <a:gd name="T31" fmla="*/ 64 h 293"/>
                <a:gd name="T32" fmla="*/ 86 w 135"/>
                <a:gd name="T33" fmla="*/ 34 h 293"/>
                <a:gd name="T34" fmla="*/ 119 w 135"/>
                <a:gd name="T35" fmla="*/ 9 h 293"/>
                <a:gd name="T36" fmla="*/ 124 w 135"/>
                <a:gd name="T37" fmla="*/ 7 h 293"/>
                <a:gd name="T38" fmla="*/ 127 w 135"/>
                <a:gd name="T39" fmla="*/ 5 h 293"/>
                <a:gd name="T40" fmla="*/ 132 w 135"/>
                <a:gd name="T41" fmla="*/ 2 h 293"/>
                <a:gd name="T42" fmla="*/ 135 w 135"/>
                <a:gd name="T43" fmla="*/ 0 h 293"/>
                <a:gd name="T44" fmla="*/ 135 w 135"/>
                <a:gd name="T45" fmla="*/ 1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293">
                  <a:moveTo>
                    <a:pt x="135" y="12"/>
                  </a:moveTo>
                  <a:lnTo>
                    <a:pt x="98" y="39"/>
                  </a:lnTo>
                  <a:lnTo>
                    <a:pt x="68" y="71"/>
                  </a:lnTo>
                  <a:lnTo>
                    <a:pt x="47" y="104"/>
                  </a:lnTo>
                  <a:lnTo>
                    <a:pt x="32" y="140"/>
                  </a:lnTo>
                  <a:lnTo>
                    <a:pt x="22" y="178"/>
                  </a:lnTo>
                  <a:lnTo>
                    <a:pt x="15" y="215"/>
                  </a:lnTo>
                  <a:lnTo>
                    <a:pt x="13" y="254"/>
                  </a:lnTo>
                  <a:lnTo>
                    <a:pt x="12" y="293"/>
                  </a:lnTo>
                  <a:lnTo>
                    <a:pt x="1" y="293"/>
                  </a:lnTo>
                  <a:lnTo>
                    <a:pt x="0" y="253"/>
                  </a:lnTo>
                  <a:lnTo>
                    <a:pt x="3" y="212"/>
                  </a:lnTo>
                  <a:lnTo>
                    <a:pt x="10" y="172"/>
                  </a:lnTo>
                  <a:lnTo>
                    <a:pt x="21" y="134"/>
                  </a:lnTo>
                  <a:lnTo>
                    <a:pt x="36" y="98"/>
                  </a:lnTo>
                  <a:lnTo>
                    <a:pt x="58" y="64"/>
                  </a:lnTo>
                  <a:lnTo>
                    <a:pt x="86" y="34"/>
                  </a:lnTo>
                  <a:lnTo>
                    <a:pt x="119" y="9"/>
                  </a:lnTo>
                  <a:lnTo>
                    <a:pt x="124" y="7"/>
                  </a:lnTo>
                  <a:lnTo>
                    <a:pt x="127" y="5"/>
                  </a:lnTo>
                  <a:lnTo>
                    <a:pt x="132" y="2"/>
                  </a:lnTo>
                  <a:lnTo>
                    <a:pt x="135" y="0"/>
                  </a:lnTo>
                  <a:lnTo>
                    <a:pt x="135" y="12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3" name="Freeform 101"/>
            <p:cNvSpPr>
              <a:spLocks/>
            </p:cNvSpPr>
            <p:nvPr/>
          </p:nvSpPr>
          <p:spPr bwMode="auto">
            <a:xfrm>
              <a:off x="5446" y="2124"/>
              <a:ext cx="159" cy="1261"/>
            </a:xfrm>
            <a:custGeom>
              <a:avLst/>
              <a:gdLst>
                <a:gd name="T0" fmla="*/ 17 w 159"/>
                <a:gd name="T1" fmla="*/ 1135 h 1261"/>
                <a:gd name="T2" fmla="*/ 24 w 159"/>
                <a:gd name="T3" fmla="*/ 1131 h 1261"/>
                <a:gd name="T4" fmla="*/ 30 w 159"/>
                <a:gd name="T5" fmla="*/ 1128 h 1261"/>
                <a:gd name="T6" fmla="*/ 37 w 159"/>
                <a:gd name="T7" fmla="*/ 1123 h 1261"/>
                <a:gd name="T8" fmla="*/ 44 w 159"/>
                <a:gd name="T9" fmla="*/ 1120 h 1261"/>
                <a:gd name="T10" fmla="*/ 50 w 159"/>
                <a:gd name="T11" fmla="*/ 1116 h 1261"/>
                <a:gd name="T12" fmla="*/ 58 w 159"/>
                <a:gd name="T13" fmla="*/ 1113 h 1261"/>
                <a:gd name="T14" fmla="*/ 66 w 159"/>
                <a:gd name="T15" fmla="*/ 1110 h 1261"/>
                <a:gd name="T16" fmla="*/ 73 w 159"/>
                <a:gd name="T17" fmla="*/ 1107 h 1261"/>
                <a:gd name="T18" fmla="*/ 73 w 159"/>
                <a:gd name="T19" fmla="*/ 1204 h 1261"/>
                <a:gd name="T20" fmla="*/ 12 w 159"/>
                <a:gd name="T21" fmla="*/ 1241 h 1261"/>
                <a:gd name="T22" fmla="*/ 12 w 159"/>
                <a:gd name="T23" fmla="*/ 931 h 1261"/>
                <a:gd name="T24" fmla="*/ 46 w 159"/>
                <a:gd name="T25" fmla="*/ 915 h 1261"/>
                <a:gd name="T26" fmla="*/ 73 w 159"/>
                <a:gd name="T27" fmla="*/ 895 h 1261"/>
                <a:gd name="T28" fmla="*/ 97 w 159"/>
                <a:gd name="T29" fmla="*/ 873 h 1261"/>
                <a:gd name="T30" fmla="*/ 116 w 159"/>
                <a:gd name="T31" fmla="*/ 848 h 1261"/>
                <a:gd name="T32" fmla="*/ 131 w 159"/>
                <a:gd name="T33" fmla="*/ 821 h 1261"/>
                <a:gd name="T34" fmla="*/ 143 w 159"/>
                <a:gd name="T35" fmla="*/ 794 h 1261"/>
                <a:gd name="T36" fmla="*/ 151 w 159"/>
                <a:gd name="T37" fmla="*/ 767 h 1261"/>
                <a:gd name="T38" fmla="*/ 157 w 159"/>
                <a:gd name="T39" fmla="*/ 738 h 1261"/>
                <a:gd name="T40" fmla="*/ 159 w 159"/>
                <a:gd name="T41" fmla="*/ 710 h 1261"/>
                <a:gd name="T42" fmla="*/ 159 w 159"/>
                <a:gd name="T43" fmla="*/ 682 h 1261"/>
                <a:gd name="T44" fmla="*/ 156 w 159"/>
                <a:gd name="T45" fmla="*/ 656 h 1261"/>
                <a:gd name="T46" fmla="*/ 151 w 159"/>
                <a:gd name="T47" fmla="*/ 630 h 1261"/>
                <a:gd name="T48" fmla="*/ 146 w 159"/>
                <a:gd name="T49" fmla="*/ 606 h 1261"/>
                <a:gd name="T50" fmla="*/ 138 w 159"/>
                <a:gd name="T51" fmla="*/ 585 h 1261"/>
                <a:gd name="T52" fmla="*/ 129 w 159"/>
                <a:gd name="T53" fmla="*/ 567 h 1261"/>
                <a:gd name="T54" fmla="*/ 119 w 159"/>
                <a:gd name="T55" fmla="*/ 552 h 1261"/>
                <a:gd name="T56" fmla="*/ 119 w 159"/>
                <a:gd name="T57" fmla="*/ 0 h 1261"/>
                <a:gd name="T58" fmla="*/ 106 w 159"/>
                <a:gd name="T59" fmla="*/ 0 h 1261"/>
                <a:gd name="T60" fmla="*/ 106 w 159"/>
                <a:gd name="T61" fmla="*/ 552 h 1261"/>
                <a:gd name="T62" fmla="*/ 121 w 159"/>
                <a:gd name="T63" fmla="*/ 582 h 1261"/>
                <a:gd name="T64" fmla="*/ 133 w 159"/>
                <a:gd name="T65" fmla="*/ 614 h 1261"/>
                <a:gd name="T66" fmla="*/ 141 w 159"/>
                <a:gd name="T67" fmla="*/ 644 h 1261"/>
                <a:gd name="T68" fmla="*/ 146 w 159"/>
                <a:gd name="T69" fmla="*/ 674 h 1261"/>
                <a:gd name="T70" fmla="*/ 147 w 159"/>
                <a:gd name="T71" fmla="*/ 705 h 1261"/>
                <a:gd name="T72" fmla="*/ 144 w 159"/>
                <a:gd name="T73" fmla="*/ 734 h 1261"/>
                <a:gd name="T74" fmla="*/ 139 w 159"/>
                <a:gd name="T75" fmla="*/ 762 h 1261"/>
                <a:gd name="T76" fmla="*/ 131 w 159"/>
                <a:gd name="T77" fmla="*/ 788 h 1261"/>
                <a:gd name="T78" fmla="*/ 121 w 159"/>
                <a:gd name="T79" fmla="*/ 813 h 1261"/>
                <a:gd name="T80" fmla="*/ 109 w 159"/>
                <a:gd name="T81" fmla="*/ 836 h 1261"/>
                <a:gd name="T82" fmla="*/ 95 w 159"/>
                <a:gd name="T83" fmla="*/ 857 h 1261"/>
                <a:gd name="T84" fmla="*/ 79 w 159"/>
                <a:gd name="T85" fmla="*/ 875 h 1261"/>
                <a:gd name="T86" fmla="*/ 61 w 159"/>
                <a:gd name="T87" fmla="*/ 891 h 1261"/>
                <a:gd name="T88" fmla="*/ 41 w 159"/>
                <a:gd name="T89" fmla="*/ 904 h 1261"/>
                <a:gd name="T90" fmla="*/ 21 w 159"/>
                <a:gd name="T91" fmla="*/ 914 h 1261"/>
                <a:gd name="T92" fmla="*/ 0 w 159"/>
                <a:gd name="T93" fmla="*/ 920 h 1261"/>
                <a:gd name="T94" fmla="*/ 0 w 159"/>
                <a:gd name="T95" fmla="*/ 1261 h 1261"/>
                <a:gd name="T96" fmla="*/ 85 w 159"/>
                <a:gd name="T97" fmla="*/ 1208 h 1261"/>
                <a:gd name="T98" fmla="*/ 85 w 159"/>
                <a:gd name="T99" fmla="*/ 1093 h 1261"/>
                <a:gd name="T100" fmla="*/ 77 w 159"/>
                <a:gd name="T101" fmla="*/ 1095 h 1261"/>
                <a:gd name="T102" fmla="*/ 70 w 159"/>
                <a:gd name="T103" fmla="*/ 1097 h 1261"/>
                <a:gd name="T104" fmla="*/ 62 w 159"/>
                <a:gd name="T105" fmla="*/ 1099 h 1261"/>
                <a:gd name="T106" fmla="*/ 55 w 159"/>
                <a:gd name="T107" fmla="*/ 1102 h 1261"/>
                <a:gd name="T108" fmla="*/ 47 w 159"/>
                <a:gd name="T109" fmla="*/ 1107 h 1261"/>
                <a:gd name="T110" fmla="*/ 38 w 159"/>
                <a:gd name="T111" fmla="*/ 1111 h 1261"/>
                <a:gd name="T112" fmla="*/ 28 w 159"/>
                <a:gd name="T113" fmla="*/ 1117 h 1261"/>
                <a:gd name="T114" fmla="*/ 17 w 159"/>
                <a:gd name="T115" fmla="*/ 1123 h 1261"/>
                <a:gd name="T116" fmla="*/ 17 w 159"/>
                <a:gd name="T117" fmla="*/ 1135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" h="1261">
                  <a:moveTo>
                    <a:pt x="17" y="1135"/>
                  </a:moveTo>
                  <a:lnTo>
                    <a:pt x="24" y="1131"/>
                  </a:lnTo>
                  <a:lnTo>
                    <a:pt x="30" y="1128"/>
                  </a:lnTo>
                  <a:lnTo>
                    <a:pt x="37" y="1123"/>
                  </a:lnTo>
                  <a:lnTo>
                    <a:pt x="44" y="1120"/>
                  </a:lnTo>
                  <a:lnTo>
                    <a:pt x="50" y="1116"/>
                  </a:lnTo>
                  <a:lnTo>
                    <a:pt x="58" y="1113"/>
                  </a:lnTo>
                  <a:lnTo>
                    <a:pt x="66" y="1110"/>
                  </a:lnTo>
                  <a:lnTo>
                    <a:pt x="73" y="1107"/>
                  </a:lnTo>
                  <a:lnTo>
                    <a:pt x="73" y="1204"/>
                  </a:lnTo>
                  <a:lnTo>
                    <a:pt x="12" y="1241"/>
                  </a:lnTo>
                  <a:lnTo>
                    <a:pt x="12" y="931"/>
                  </a:lnTo>
                  <a:lnTo>
                    <a:pt x="46" y="915"/>
                  </a:lnTo>
                  <a:lnTo>
                    <a:pt x="73" y="895"/>
                  </a:lnTo>
                  <a:lnTo>
                    <a:pt x="97" y="873"/>
                  </a:lnTo>
                  <a:lnTo>
                    <a:pt x="116" y="848"/>
                  </a:lnTo>
                  <a:lnTo>
                    <a:pt x="131" y="821"/>
                  </a:lnTo>
                  <a:lnTo>
                    <a:pt x="143" y="794"/>
                  </a:lnTo>
                  <a:lnTo>
                    <a:pt x="151" y="767"/>
                  </a:lnTo>
                  <a:lnTo>
                    <a:pt x="157" y="738"/>
                  </a:lnTo>
                  <a:lnTo>
                    <a:pt x="159" y="710"/>
                  </a:lnTo>
                  <a:lnTo>
                    <a:pt x="159" y="682"/>
                  </a:lnTo>
                  <a:lnTo>
                    <a:pt x="156" y="656"/>
                  </a:lnTo>
                  <a:lnTo>
                    <a:pt x="151" y="630"/>
                  </a:lnTo>
                  <a:lnTo>
                    <a:pt x="146" y="606"/>
                  </a:lnTo>
                  <a:lnTo>
                    <a:pt x="138" y="585"/>
                  </a:lnTo>
                  <a:lnTo>
                    <a:pt x="129" y="567"/>
                  </a:lnTo>
                  <a:lnTo>
                    <a:pt x="119" y="552"/>
                  </a:lnTo>
                  <a:lnTo>
                    <a:pt x="119" y="0"/>
                  </a:lnTo>
                  <a:lnTo>
                    <a:pt x="106" y="0"/>
                  </a:lnTo>
                  <a:lnTo>
                    <a:pt x="106" y="552"/>
                  </a:lnTo>
                  <a:lnTo>
                    <a:pt x="121" y="582"/>
                  </a:lnTo>
                  <a:lnTo>
                    <a:pt x="133" y="614"/>
                  </a:lnTo>
                  <a:lnTo>
                    <a:pt x="141" y="644"/>
                  </a:lnTo>
                  <a:lnTo>
                    <a:pt x="146" y="674"/>
                  </a:lnTo>
                  <a:lnTo>
                    <a:pt x="147" y="705"/>
                  </a:lnTo>
                  <a:lnTo>
                    <a:pt x="144" y="734"/>
                  </a:lnTo>
                  <a:lnTo>
                    <a:pt x="139" y="762"/>
                  </a:lnTo>
                  <a:lnTo>
                    <a:pt x="131" y="788"/>
                  </a:lnTo>
                  <a:lnTo>
                    <a:pt x="121" y="813"/>
                  </a:lnTo>
                  <a:lnTo>
                    <a:pt x="109" y="836"/>
                  </a:lnTo>
                  <a:lnTo>
                    <a:pt x="95" y="857"/>
                  </a:lnTo>
                  <a:lnTo>
                    <a:pt x="79" y="875"/>
                  </a:lnTo>
                  <a:lnTo>
                    <a:pt x="61" y="891"/>
                  </a:lnTo>
                  <a:lnTo>
                    <a:pt x="41" y="904"/>
                  </a:lnTo>
                  <a:lnTo>
                    <a:pt x="21" y="914"/>
                  </a:lnTo>
                  <a:lnTo>
                    <a:pt x="0" y="920"/>
                  </a:lnTo>
                  <a:lnTo>
                    <a:pt x="0" y="1261"/>
                  </a:lnTo>
                  <a:lnTo>
                    <a:pt x="85" y="1208"/>
                  </a:lnTo>
                  <a:lnTo>
                    <a:pt x="85" y="1093"/>
                  </a:lnTo>
                  <a:lnTo>
                    <a:pt x="77" y="1095"/>
                  </a:lnTo>
                  <a:lnTo>
                    <a:pt x="70" y="1097"/>
                  </a:lnTo>
                  <a:lnTo>
                    <a:pt x="62" y="1099"/>
                  </a:lnTo>
                  <a:lnTo>
                    <a:pt x="55" y="1102"/>
                  </a:lnTo>
                  <a:lnTo>
                    <a:pt x="47" y="1107"/>
                  </a:lnTo>
                  <a:lnTo>
                    <a:pt x="38" y="1111"/>
                  </a:lnTo>
                  <a:lnTo>
                    <a:pt x="28" y="1117"/>
                  </a:lnTo>
                  <a:lnTo>
                    <a:pt x="17" y="1123"/>
                  </a:lnTo>
                  <a:lnTo>
                    <a:pt x="17" y="113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4" name="Freeform 102"/>
            <p:cNvSpPr>
              <a:spLocks/>
            </p:cNvSpPr>
            <p:nvPr/>
          </p:nvSpPr>
          <p:spPr bwMode="auto">
            <a:xfrm>
              <a:off x="5403" y="2124"/>
              <a:ext cx="72" cy="730"/>
            </a:xfrm>
            <a:custGeom>
              <a:avLst/>
              <a:gdLst>
                <a:gd name="T0" fmla="*/ 0 w 72"/>
                <a:gd name="T1" fmla="*/ 552 h 730"/>
                <a:gd name="T2" fmla="*/ 0 w 72"/>
                <a:gd name="T3" fmla="*/ 0 h 730"/>
                <a:gd name="T4" fmla="*/ 14 w 72"/>
                <a:gd name="T5" fmla="*/ 0 h 730"/>
                <a:gd name="T6" fmla="*/ 14 w 72"/>
                <a:gd name="T7" fmla="*/ 552 h 730"/>
                <a:gd name="T8" fmla="*/ 23 w 72"/>
                <a:gd name="T9" fmla="*/ 563 h 730"/>
                <a:gd name="T10" fmla="*/ 33 w 72"/>
                <a:gd name="T11" fmla="*/ 578 h 730"/>
                <a:gd name="T12" fmla="*/ 43 w 72"/>
                <a:gd name="T13" fmla="*/ 595 h 730"/>
                <a:gd name="T14" fmla="*/ 52 w 72"/>
                <a:gd name="T15" fmla="*/ 614 h 730"/>
                <a:gd name="T16" fmla="*/ 60 w 72"/>
                <a:gd name="T17" fmla="*/ 633 h 730"/>
                <a:gd name="T18" fmla="*/ 67 w 72"/>
                <a:gd name="T19" fmla="*/ 651 h 730"/>
                <a:gd name="T20" fmla="*/ 71 w 72"/>
                <a:gd name="T21" fmla="*/ 669 h 730"/>
                <a:gd name="T22" fmla="*/ 72 w 72"/>
                <a:gd name="T23" fmla="*/ 684 h 730"/>
                <a:gd name="T24" fmla="*/ 72 w 72"/>
                <a:gd name="T25" fmla="*/ 699 h 730"/>
                <a:gd name="T26" fmla="*/ 72 w 72"/>
                <a:gd name="T27" fmla="*/ 712 h 730"/>
                <a:gd name="T28" fmla="*/ 71 w 72"/>
                <a:gd name="T29" fmla="*/ 724 h 730"/>
                <a:gd name="T30" fmla="*/ 70 w 72"/>
                <a:gd name="T31" fmla="*/ 730 h 730"/>
                <a:gd name="T32" fmla="*/ 71 w 72"/>
                <a:gd name="T33" fmla="*/ 716 h 730"/>
                <a:gd name="T34" fmla="*/ 70 w 72"/>
                <a:gd name="T35" fmla="*/ 700 h 730"/>
                <a:gd name="T36" fmla="*/ 67 w 72"/>
                <a:gd name="T37" fmla="*/ 680 h 730"/>
                <a:gd name="T38" fmla="*/ 60 w 72"/>
                <a:gd name="T39" fmla="*/ 657 h 730"/>
                <a:gd name="T40" fmla="*/ 51 w 72"/>
                <a:gd name="T41" fmla="*/ 633 h 730"/>
                <a:gd name="T42" fmla="*/ 38 w 72"/>
                <a:gd name="T43" fmla="*/ 606 h 730"/>
                <a:gd name="T44" fmla="*/ 21 w 72"/>
                <a:gd name="T45" fmla="*/ 579 h 730"/>
                <a:gd name="T46" fmla="*/ 0 w 72"/>
                <a:gd name="T47" fmla="*/ 55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730">
                  <a:moveTo>
                    <a:pt x="0" y="55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552"/>
                  </a:lnTo>
                  <a:lnTo>
                    <a:pt x="23" y="563"/>
                  </a:lnTo>
                  <a:lnTo>
                    <a:pt x="33" y="578"/>
                  </a:lnTo>
                  <a:lnTo>
                    <a:pt x="43" y="595"/>
                  </a:lnTo>
                  <a:lnTo>
                    <a:pt x="52" y="614"/>
                  </a:lnTo>
                  <a:lnTo>
                    <a:pt x="60" y="633"/>
                  </a:lnTo>
                  <a:lnTo>
                    <a:pt x="67" y="651"/>
                  </a:lnTo>
                  <a:lnTo>
                    <a:pt x="71" y="669"/>
                  </a:lnTo>
                  <a:lnTo>
                    <a:pt x="72" y="684"/>
                  </a:lnTo>
                  <a:lnTo>
                    <a:pt x="72" y="699"/>
                  </a:lnTo>
                  <a:lnTo>
                    <a:pt x="72" y="712"/>
                  </a:lnTo>
                  <a:lnTo>
                    <a:pt x="71" y="724"/>
                  </a:lnTo>
                  <a:lnTo>
                    <a:pt x="70" y="730"/>
                  </a:lnTo>
                  <a:lnTo>
                    <a:pt x="71" y="716"/>
                  </a:lnTo>
                  <a:lnTo>
                    <a:pt x="70" y="700"/>
                  </a:lnTo>
                  <a:lnTo>
                    <a:pt x="67" y="680"/>
                  </a:lnTo>
                  <a:lnTo>
                    <a:pt x="60" y="657"/>
                  </a:lnTo>
                  <a:lnTo>
                    <a:pt x="51" y="633"/>
                  </a:lnTo>
                  <a:lnTo>
                    <a:pt x="38" y="606"/>
                  </a:lnTo>
                  <a:lnTo>
                    <a:pt x="21" y="579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5" name="Freeform 103"/>
            <p:cNvSpPr>
              <a:spLocks/>
            </p:cNvSpPr>
            <p:nvPr/>
          </p:nvSpPr>
          <p:spPr bwMode="auto">
            <a:xfrm>
              <a:off x="5177" y="2124"/>
              <a:ext cx="320" cy="1431"/>
            </a:xfrm>
            <a:custGeom>
              <a:avLst/>
              <a:gdLst>
                <a:gd name="T0" fmla="*/ 258 w 320"/>
                <a:gd name="T1" fmla="*/ 552 h 1431"/>
                <a:gd name="T2" fmla="*/ 284 w 320"/>
                <a:gd name="T3" fmla="*/ 599 h 1431"/>
                <a:gd name="T4" fmla="*/ 296 w 320"/>
                <a:gd name="T5" fmla="*/ 649 h 1431"/>
                <a:gd name="T6" fmla="*/ 296 w 320"/>
                <a:gd name="T7" fmla="*/ 719 h 1431"/>
                <a:gd name="T8" fmla="*/ 274 w 320"/>
                <a:gd name="T9" fmla="*/ 797 h 1431"/>
                <a:gd name="T10" fmla="*/ 235 w 320"/>
                <a:gd name="T11" fmla="*/ 845 h 1431"/>
                <a:gd name="T12" fmla="*/ 175 w 320"/>
                <a:gd name="T13" fmla="*/ 872 h 1431"/>
                <a:gd name="T14" fmla="*/ 97 w 320"/>
                <a:gd name="T15" fmla="*/ 857 h 1431"/>
                <a:gd name="T16" fmla="*/ 53 w 320"/>
                <a:gd name="T17" fmla="*/ 815 h 1431"/>
                <a:gd name="T18" fmla="*/ 49 w 320"/>
                <a:gd name="T19" fmla="*/ 770 h 1431"/>
                <a:gd name="T20" fmla="*/ 71 w 320"/>
                <a:gd name="T21" fmla="*/ 736 h 1431"/>
                <a:gd name="T22" fmla="*/ 106 w 320"/>
                <a:gd name="T23" fmla="*/ 724 h 1431"/>
                <a:gd name="T24" fmla="*/ 135 w 320"/>
                <a:gd name="T25" fmla="*/ 735 h 1431"/>
                <a:gd name="T26" fmla="*/ 143 w 320"/>
                <a:gd name="T27" fmla="*/ 758 h 1431"/>
                <a:gd name="T28" fmla="*/ 132 w 320"/>
                <a:gd name="T29" fmla="*/ 779 h 1431"/>
                <a:gd name="T30" fmla="*/ 127 w 320"/>
                <a:gd name="T31" fmla="*/ 799 h 1431"/>
                <a:gd name="T32" fmla="*/ 175 w 320"/>
                <a:gd name="T33" fmla="*/ 806 h 1431"/>
                <a:gd name="T34" fmla="*/ 217 w 320"/>
                <a:gd name="T35" fmla="*/ 778 h 1431"/>
                <a:gd name="T36" fmla="*/ 216 w 320"/>
                <a:gd name="T37" fmla="*/ 719 h 1431"/>
                <a:gd name="T38" fmla="*/ 176 w 320"/>
                <a:gd name="T39" fmla="*/ 690 h 1431"/>
                <a:gd name="T40" fmla="*/ 130 w 320"/>
                <a:gd name="T41" fmla="*/ 684 h 1431"/>
                <a:gd name="T42" fmla="*/ 145 w 320"/>
                <a:gd name="T43" fmla="*/ 668 h 1431"/>
                <a:gd name="T44" fmla="*/ 152 w 320"/>
                <a:gd name="T45" fmla="*/ 638 h 1431"/>
                <a:gd name="T46" fmla="*/ 141 w 320"/>
                <a:gd name="T47" fmla="*/ 615 h 1431"/>
                <a:gd name="T48" fmla="*/ 120 w 320"/>
                <a:gd name="T49" fmla="*/ 602 h 1431"/>
                <a:gd name="T50" fmla="*/ 116 w 320"/>
                <a:gd name="T51" fmla="*/ 614 h 1431"/>
                <a:gd name="T52" fmla="*/ 138 w 320"/>
                <a:gd name="T53" fmla="*/ 627 h 1431"/>
                <a:gd name="T54" fmla="*/ 133 w 320"/>
                <a:gd name="T55" fmla="*/ 665 h 1431"/>
                <a:gd name="T56" fmla="*/ 82 w 320"/>
                <a:gd name="T57" fmla="*/ 706 h 1431"/>
                <a:gd name="T58" fmla="*/ 34 w 320"/>
                <a:gd name="T59" fmla="*/ 769 h 1431"/>
                <a:gd name="T60" fmla="*/ 39 w 320"/>
                <a:gd name="T61" fmla="*/ 819 h 1431"/>
                <a:gd name="T62" fmla="*/ 73 w 320"/>
                <a:gd name="T63" fmla="*/ 854 h 1431"/>
                <a:gd name="T64" fmla="*/ 126 w 320"/>
                <a:gd name="T65" fmla="*/ 877 h 1431"/>
                <a:gd name="T66" fmla="*/ 121 w 320"/>
                <a:gd name="T67" fmla="*/ 1116 h 1431"/>
                <a:gd name="T68" fmla="*/ 96 w 320"/>
                <a:gd name="T69" fmla="*/ 1136 h 1431"/>
                <a:gd name="T70" fmla="*/ 65 w 320"/>
                <a:gd name="T71" fmla="*/ 1163 h 1431"/>
                <a:gd name="T72" fmla="*/ 20 w 320"/>
                <a:gd name="T73" fmla="*/ 1232 h 1431"/>
                <a:gd name="T74" fmla="*/ 0 w 320"/>
                <a:gd name="T75" fmla="*/ 1338 h 1431"/>
                <a:gd name="T76" fmla="*/ 18 w 320"/>
                <a:gd name="T77" fmla="*/ 1413 h 1431"/>
                <a:gd name="T78" fmla="*/ 54 w 320"/>
                <a:gd name="T79" fmla="*/ 1431 h 1431"/>
                <a:gd name="T80" fmla="*/ 97 w 320"/>
                <a:gd name="T81" fmla="*/ 1422 h 1431"/>
                <a:gd name="T82" fmla="*/ 117 w 320"/>
                <a:gd name="T83" fmla="*/ 1385 h 1431"/>
                <a:gd name="T84" fmla="*/ 96 w 320"/>
                <a:gd name="T85" fmla="*/ 1354 h 1431"/>
                <a:gd name="T86" fmla="*/ 65 w 320"/>
                <a:gd name="T87" fmla="*/ 1354 h 1431"/>
                <a:gd name="T88" fmla="*/ 52 w 320"/>
                <a:gd name="T89" fmla="*/ 1294 h 1431"/>
                <a:gd name="T90" fmla="*/ 86 w 320"/>
                <a:gd name="T91" fmla="*/ 1182 h 1431"/>
                <a:gd name="T92" fmla="*/ 166 w 320"/>
                <a:gd name="T93" fmla="*/ 1099 h 1431"/>
                <a:gd name="T94" fmla="*/ 194 w 320"/>
                <a:gd name="T95" fmla="*/ 876 h 1431"/>
                <a:gd name="T96" fmla="*/ 217 w 320"/>
                <a:gd name="T97" fmla="*/ 866 h 1431"/>
                <a:gd name="T98" fmla="*/ 240 w 320"/>
                <a:gd name="T99" fmla="*/ 853 h 1431"/>
                <a:gd name="T100" fmla="*/ 286 w 320"/>
                <a:gd name="T101" fmla="*/ 805 h 1431"/>
                <a:gd name="T102" fmla="*/ 320 w 320"/>
                <a:gd name="T103" fmla="*/ 684 h 1431"/>
                <a:gd name="T104" fmla="*/ 301 w 320"/>
                <a:gd name="T105" fmla="*/ 578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1431">
                  <a:moveTo>
                    <a:pt x="289" y="0"/>
                  </a:moveTo>
                  <a:lnTo>
                    <a:pt x="258" y="0"/>
                  </a:lnTo>
                  <a:lnTo>
                    <a:pt x="258" y="552"/>
                  </a:lnTo>
                  <a:lnTo>
                    <a:pt x="268" y="566"/>
                  </a:lnTo>
                  <a:lnTo>
                    <a:pt x="277" y="582"/>
                  </a:lnTo>
                  <a:lnTo>
                    <a:pt x="284" y="599"/>
                  </a:lnTo>
                  <a:lnTo>
                    <a:pt x="289" y="616"/>
                  </a:lnTo>
                  <a:lnTo>
                    <a:pt x="293" y="633"/>
                  </a:lnTo>
                  <a:lnTo>
                    <a:pt x="296" y="649"/>
                  </a:lnTo>
                  <a:lnTo>
                    <a:pt x="298" y="667"/>
                  </a:lnTo>
                  <a:lnTo>
                    <a:pt x="298" y="684"/>
                  </a:lnTo>
                  <a:lnTo>
                    <a:pt x="296" y="719"/>
                  </a:lnTo>
                  <a:lnTo>
                    <a:pt x="291" y="750"/>
                  </a:lnTo>
                  <a:lnTo>
                    <a:pt x="284" y="776"/>
                  </a:lnTo>
                  <a:lnTo>
                    <a:pt x="274" y="797"/>
                  </a:lnTo>
                  <a:lnTo>
                    <a:pt x="263" y="815"/>
                  </a:lnTo>
                  <a:lnTo>
                    <a:pt x="249" y="831"/>
                  </a:lnTo>
                  <a:lnTo>
                    <a:pt x="235" y="845"/>
                  </a:lnTo>
                  <a:lnTo>
                    <a:pt x="217" y="858"/>
                  </a:lnTo>
                  <a:lnTo>
                    <a:pt x="197" y="867"/>
                  </a:lnTo>
                  <a:lnTo>
                    <a:pt x="175" y="872"/>
                  </a:lnTo>
                  <a:lnTo>
                    <a:pt x="151" y="872"/>
                  </a:lnTo>
                  <a:lnTo>
                    <a:pt x="123" y="866"/>
                  </a:lnTo>
                  <a:lnTo>
                    <a:pt x="97" y="857"/>
                  </a:lnTo>
                  <a:lnTo>
                    <a:pt x="77" y="844"/>
                  </a:lnTo>
                  <a:lnTo>
                    <a:pt x="63" y="831"/>
                  </a:lnTo>
                  <a:lnTo>
                    <a:pt x="53" y="815"/>
                  </a:lnTo>
                  <a:lnTo>
                    <a:pt x="47" y="799"/>
                  </a:lnTo>
                  <a:lnTo>
                    <a:pt x="46" y="785"/>
                  </a:lnTo>
                  <a:lnTo>
                    <a:pt x="49" y="770"/>
                  </a:lnTo>
                  <a:lnTo>
                    <a:pt x="53" y="756"/>
                  </a:lnTo>
                  <a:lnTo>
                    <a:pt x="61" y="745"/>
                  </a:lnTo>
                  <a:lnTo>
                    <a:pt x="71" y="736"/>
                  </a:lnTo>
                  <a:lnTo>
                    <a:pt x="82" y="730"/>
                  </a:lnTo>
                  <a:lnTo>
                    <a:pt x="94" y="726"/>
                  </a:lnTo>
                  <a:lnTo>
                    <a:pt x="106" y="724"/>
                  </a:lnTo>
                  <a:lnTo>
                    <a:pt x="117" y="725"/>
                  </a:lnTo>
                  <a:lnTo>
                    <a:pt x="127" y="729"/>
                  </a:lnTo>
                  <a:lnTo>
                    <a:pt x="135" y="735"/>
                  </a:lnTo>
                  <a:lnTo>
                    <a:pt x="140" y="743"/>
                  </a:lnTo>
                  <a:lnTo>
                    <a:pt x="143" y="751"/>
                  </a:lnTo>
                  <a:lnTo>
                    <a:pt x="143" y="758"/>
                  </a:lnTo>
                  <a:lnTo>
                    <a:pt x="141" y="766"/>
                  </a:lnTo>
                  <a:lnTo>
                    <a:pt x="137" y="772"/>
                  </a:lnTo>
                  <a:lnTo>
                    <a:pt x="132" y="779"/>
                  </a:lnTo>
                  <a:lnTo>
                    <a:pt x="125" y="787"/>
                  </a:lnTo>
                  <a:lnTo>
                    <a:pt x="117" y="793"/>
                  </a:lnTo>
                  <a:lnTo>
                    <a:pt x="127" y="799"/>
                  </a:lnTo>
                  <a:lnTo>
                    <a:pt x="141" y="803"/>
                  </a:lnTo>
                  <a:lnTo>
                    <a:pt x="157" y="806"/>
                  </a:lnTo>
                  <a:lnTo>
                    <a:pt x="175" y="806"/>
                  </a:lnTo>
                  <a:lnTo>
                    <a:pt x="192" y="800"/>
                  </a:lnTo>
                  <a:lnTo>
                    <a:pt x="207" y="792"/>
                  </a:lnTo>
                  <a:lnTo>
                    <a:pt x="217" y="778"/>
                  </a:lnTo>
                  <a:lnTo>
                    <a:pt x="223" y="758"/>
                  </a:lnTo>
                  <a:lnTo>
                    <a:pt x="222" y="736"/>
                  </a:lnTo>
                  <a:lnTo>
                    <a:pt x="216" y="719"/>
                  </a:lnTo>
                  <a:lnTo>
                    <a:pt x="205" y="706"/>
                  </a:lnTo>
                  <a:lnTo>
                    <a:pt x="192" y="696"/>
                  </a:lnTo>
                  <a:lnTo>
                    <a:pt x="176" y="690"/>
                  </a:lnTo>
                  <a:lnTo>
                    <a:pt x="161" y="687"/>
                  </a:lnTo>
                  <a:lnTo>
                    <a:pt x="144" y="685"/>
                  </a:lnTo>
                  <a:lnTo>
                    <a:pt x="130" y="684"/>
                  </a:lnTo>
                  <a:lnTo>
                    <a:pt x="134" y="680"/>
                  </a:lnTo>
                  <a:lnTo>
                    <a:pt x="140" y="674"/>
                  </a:lnTo>
                  <a:lnTo>
                    <a:pt x="145" y="668"/>
                  </a:lnTo>
                  <a:lnTo>
                    <a:pt x="150" y="657"/>
                  </a:lnTo>
                  <a:lnTo>
                    <a:pt x="152" y="647"/>
                  </a:lnTo>
                  <a:lnTo>
                    <a:pt x="152" y="638"/>
                  </a:lnTo>
                  <a:lnTo>
                    <a:pt x="150" y="629"/>
                  </a:lnTo>
                  <a:lnTo>
                    <a:pt x="146" y="621"/>
                  </a:lnTo>
                  <a:lnTo>
                    <a:pt x="141" y="615"/>
                  </a:lnTo>
                  <a:lnTo>
                    <a:pt x="135" y="608"/>
                  </a:lnTo>
                  <a:lnTo>
                    <a:pt x="127" y="604"/>
                  </a:lnTo>
                  <a:lnTo>
                    <a:pt x="120" y="602"/>
                  </a:lnTo>
                  <a:lnTo>
                    <a:pt x="110" y="603"/>
                  </a:lnTo>
                  <a:lnTo>
                    <a:pt x="111" y="607"/>
                  </a:lnTo>
                  <a:lnTo>
                    <a:pt x="116" y="614"/>
                  </a:lnTo>
                  <a:lnTo>
                    <a:pt x="124" y="616"/>
                  </a:lnTo>
                  <a:lnTo>
                    <a:pt x="132" y="619"/>
                  </a:lnTo>
                  <a:lnTo>
                    <a:pt x="138" y="627"/>
                  </a:lnTo>
                  <a:lnTo>
                    <a:pt x="142" y="640"/>
                  </a:lnTo>
                  <a:lnTo>
                    <a:pt x="140" y="656"/>
                  </a:lnTo>
                  <a:lnTo>
                    <a:pt x="133" y="665"/>
                  </a:lnTo>
                  <a:lnTo>
                    <a:pt x="120" y="677"/>
                  </a:lnTo>
                  <a:lnTo>
                    <a:pt x="102" y="690"/>
                  </a:lnTo>
                  <a:lnTo>
                    <a:pt x="82" y="706"/>
                  </a:lnTo>
                  <a:lnTo>
                    <a:pt x="63" y="725"/>
                  </a:lnTo>
                  <a:lnTo>
                    <a:pt x="46" y="746"/>
                  </a:lnTo>
                  <a:lnTo>
                    <a:pt x="34" y="769"/>
                  </a:lnTo>
                  <a:lnTo>
                    <a:pt x="31" y="795"/>
                  </a:lnTo>
                  <a:lnTo>
                    <a:pt x="33" y="807"/>
                  </a:lnTo>
                  <a:lnTo>
                    <a:pt x="39" y="819"/>
                  </a:lnTo>
                  <a:lnTo>
                    <a:pt x="47" y="832"/>
                  </a:lnTo>
                  <a:lnTo>
                    <a:pt x="59" y="843"/>
                  </a:lnTo>
                  <a:lnTo>
                    <a:pt x="73" y="854"/>
                  </a:lnTo>
                  <a:lnTo>
                    <a:pt x="89" y="863"/>
                  </a:lnTo>
                  <a:lnTo>
                    <a:pt x="107" y="872"/>
                  </a:lnTo>
                  <a:lnTo>
                    <a:pt x="126" y="877"/>
                  </a:lnTo>
                  <a:lnTo>
                    <a:pt x="126" y="1111"/>
                  </a:lnTo>
                  <a:lnTo>
                    <a:pt x="127" y="1111"/>
                  </a:lnTo>
                  <a:lnTo>
                    <a:pt x="121" y="1116"/>
                  </a:lnTo>
                  <a:lnTo>
                    <a:pt x="113" y="1121"/>
                  </a:lnTo>
                  <a:lnTo>
                    <a:pt x="104" y="1129"/>
                  </a:lnTo>
                  <a:lnTo>
                    <a:pt x="96" y="1136"/>
                  </a:lnTo>
                  <a:lnTo>
                    <a:pt x="86" y="1144"/>
                  </a:lnTo>
                  <a:lnTo>
                    <a:pt x="76" y="1153"/>
                  </a:lnTo>
                  <a:lnTo>
                    <a:pt x="65" y="1163"/>
                  </a:lnTo>
                  <a:lnTo>
                    <a:pt x="54" y="1175"/>
                  </a:lnTo>
                  <a:lnTo>
                    <a:pt x="34" y="1201"/>
                  </a:lnTo>
                  <a:lnTo>
                    <a:pt x="20" y="1232"/>
                  </a:lnTo>
                  <a:lnTo>
                    <a:pt x="9" y="1268"/>
                  </a:lnTo>
                  <a:lnTo>
                    <a:pt x="2" y="1304"/>
                  </a:lnTo>
                  <a:lnTo>
                    <a:pt x="0" y="1338"/>
                  </a:lnTo>
                  <a:lnTo>
                    <a:pt x="1" y="1370"/>
                  </a:lnTo>
                  <a:lnTo>
                    <a:pt x="8" y="1395"/>
                  </a:lnTo>
                  <a:lnTo>
                    <a:pt x="18" y="1413"/>
                  </a:lnTo>
                  <a:lnTo>
                    <a:pt x="28" y="1421"/>
                  </a:lnTo>
                  <a:lnTo>
                    <a:pt x="41" y="1427"/>
                  </a:lnTo>
                  <a:lnTo>
                    <a:pt x="54" y="1431"/>
                  </a:lnTo>
                  <a:lnTo>
                    <a:pt x="70" y="1431"/>
                  </a:lnTo>
                  <a:lnTo>
                    <a:pt x="84" y="1429"/>
                  </a:lnTo>
                  <a:lnTo>
                    <a:pt x="97" y="1422"/>
                  </a:lnTo>
                  <a:lnTo>
                    <a:pt x="108" y="1413"/>
                  </a:lnTo>
                  <a:lnTo>
                    <a:pt x="115" y="1399"/>
                  </a:lnTo>
                  <a:lnTo>
                    <a:pt x="117" y="1385"/>
                  </a:lnTo>
                  <a:lnTo>
                    <a:pt x="114" y="1372"/>
                  </a:lnTo>
                  <a:lnTo>
                    <a:pt x="106" y="1361"/>
                  </a:lnTo>
                  <a:lnTo>
                    <a:pt x="96" y="1354"/>
                  </a:lnTo>
                  <a:lnTo>
                    <a:pt x="85" y="1351"/>
                  </a:lnTo>
                  <a:lnTo>
                    <a:pt x="74" y="1350"/>
                  </a:lnTo>
                  <a:lnTo>
                    <a:pt x="65" y="1354"/>
                  </a:lnTo>
                  <a:lnTo>
                    <a:pt x="60" y="1363"/>
                  </a:lnTo>
                  <a:lnTo>
                    <a:pt x="52" y="1331"/>
                  </a:lnTo>
                  <a:lnTo>
                    <a:pt x="52" y="1294"/>
                  </a:lnTo>
                  <a:lnTo>
                    <a:pt x="57" y="1257"/>
                  </a:lnTo>
                  <a:lnTo>
                    <a:pt x="70" y="1219"/>
                  </a:lnTo>
                  <a:lnTo>
                    <a:pt x="86" y="1182"/>
                  </a:lnTo>
                  <a:lnTo>
                    <a:pt x="108" y="1150"/>
                  </a:lnTo>
                  <a:lnTo>
                    <a:pt x="135" y="1121"/>
                  </a:lnTo>
                  <a:lnTo>
                    <a:pt x="166" y="1099"/>
                  </a:lnTo>
                  <a:lnTo>
                    <a:pt x="195" y="1099"/>
                  </a:lnTo>
                  <a:lnTo>
                    <a:pt x="195" y="876"/>
                  </a:lnTo>
                  <a:lnTo>
                    <a:pt x="194" y="876"/>
                  </a:lnTo>
                  <a:lnTo>
                    <a:pt x="202" y="874"/>
                  </a:lnTo>
                  <a:lnTo>
                    <a:pt x="209" y="871"/>
                  </a:lnTo>
                  <a:lnTo>
                    <a:pt x="217" y="866"/>
                  </a:lnTo>
                  <a:lnTo>
                    <a:pt x="225" y="862"/>
                  </a:lnTo>
                  <a:lnTo>
                    <a:pt x="233" y="858"/>
                  </a:lnTo>
                  <a:lnTo>
                    <a:pt x="240" y="853"/>
                  </a:lnTo>
                  <a:lnTo>
                    <a:pt x="248" y="846"/>
                  </a:lnTo>
                  <a:lnTo>
                    <a:pt x="256" y="840"/>
                  </a:lnTo>
                  <a:lnTo>
                    <a:pt x="286" y="805"/>
                  </a:lnTo>
                  <a:lnTo>
                    <a:pt x="306" y="765"/>
                  </a:lnTo>
                  <a:lnTo>
                    <a:pt x="317" y="725"/>
                  </a:lnTo>
                  <a:lnTo>
                    <a:pt x="320" y="684"/>
                  </a:lnTo>
                  <a:lnTo>
                    <a:pt x="318" y="645"/>
                  </a:lnTo>
                  <a:lnTo>
                    <a:pt x="311" y="609"/>
                  </a:lnTo>
                  <a:lnTo>
                    <a:pt x="301" y="578"/>
                  </a:lnTo>
                  <a:lnTo>
                    <a:pt x="289" y="552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6" name="Freeform 104"/>
            <p:cNvSpPr>
              <a:spLocks/>
            </p:cNvSpPr>
            <p:nvPr/>
          </p:nvSpPr>
          <p:spPr bwMode="auto">
            <a:xfrm>
              <a:off x="5417" y="2124"/>
              <a:ext cx="58" cy="684"/>
            </a:xfrm>
            <a:custGeom>
              <a:avLst/>
              <a:gdLst>
                <a:gd name="T0" fmla="*/ 58 w 58"/>
                <a:gd name="T1" fmla="*/ 684 h 684"/>
                <a:gd name="T2" fmla="*/ 57 w 58"/>
                <a:gd name="T3" fmla="*/ 669 h 684"/>
                <a:gd name="T4" fmla="*/ 53 w 58"/>
                <a:gd name="T5" fmla="*/ 651 h 684"/>
                <a:gd name="T6" fmla="*/ 46 w 58"/>
                <a:gd name="T7" fmla="*/ 633 h 684"/>
                <a:gd name="T8" fmla="*/ 38 w 58"/>
                <a:gd name="T9" fmla="*/ 614 h 684"/>
                <a:gd name="T10" fmla="*/ 29 w 58"/>
                <a:gd name="T11" fmla="*/ 595 h 684"/>
                <a:gd name="T12" fmla="*/ 19 w 58"/>
                <a:gd name="T13" fmla="*/ 578 h 684"/>
                <a:gd name="T14" fmla="*/ 9 w 58"/>
                <a:gd name="T15" fmla="*/ 563 h 684"/>
                <a:gd name="T16" fmla="*/ 0 w 58"/>
                <a:gd name="T17" fmla="*/ 552 h 684"/>
                <a:gd name="T18" fmla="*/ 0 w 58"/>
                <a:gd name="T19" fmla="*/ 0 h 684"/>
                <a:gd name="T20" fmla="*/ 18 w 58"/>
                <a:gd name="T21" fmla="*/ 0 h 684"/>
                <a:gd name="T22" fmla="*/ 18 w 58"/>
                <a:gd name="T23" fmla="*/ 552 h 684"/>
                <a:gd name="T24" fmla="*/ 28 w 58"/>
                <a:gd name="T25" fmla="*/ 566 h 684"/>
                <a:gd name="T26" fmla="*/ 37 w 58"/>
                <a:gd name="T27" fmla="*/ 582 h 684"/>
                <a:gd name="T28" fmla="*/ 44 w 58"/>
                <a:gd name="T29" fmla="*/ 599 h 684"/>
                <a:gd name="T30" fmla="*/ 49 w 58"/>
                <a:gd name="T31" fmla="*/ 616 h 684"/>
                <a:gd name="T32" fmla="*/ 53 w 58"/>
                <a:gd name="T33" fmla="*/ 633 h 684"/>
                <a:gd name="T34" fmla="*/ 56 w 58"/>
                <a:gd name="T35" fmla="*/ 649 h 684"/>
                <a:gd name="T36" fmla="*/ 58 w 58"/>
                <a:gd name="T37" fmla="*/ 667 h 684"/>
                <a:gd name="T38" fmla="*/ 58 w 58"/>
                <a:gd name="T39" fmla="*/ 684 h 684"/>
                <a:gd name="T40" fmla="*/ 58 w 58"/>
                <a:gd name="T41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684">
                  <a:moveTo>
                    <a:pt x="58" y="684"/>
                  </a:moveTo>
                  <a:lnTo>
                    <a:pt x="57" y="669"/>
                  </a:lnTo>
                  <a:lnTo>
                    <a:pt x="53" y="651"/>
                  </a:lnTo>
                  <a:lnTo>
                    <a:pt x="46" y="633"/>
                  </a:lnTo>
                  <a:lnTo>
                    <a:pt x="38" y="614"/>
                  </a:lnTo>
                  <a:lnTo>
                    <a:pt x="29" y="595"/>
                  </a:lnTo>
                  <a:lnTo>
                    <a:pt x="19" y="578"/>
                  </a:lnTo>
                  <a:lnTo>
                    <a:pt x="9" y="563"/>
                  </a:lnTo>
                  <a:lnTo>
                    <a:pt x="0" y="552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552"/>
                  </a:lnTo>
                  <a:lnTo>
                    <a:pt x="28" y="566"/>
                  </a:lnTo>
                  <a:lnTo>
                    <a:pt x="37" y="582"/>
                  </a:lnTo>
                  <a:lnTo>
                    <a:pt x="44" y="599"/>
                  </a:lnTo>
                  <a:lnTo>
                    <a:pt x="49" y="616"/>
                  </a:lnTo>
                  <a:lnTo>
                    <a:pt x="53" y="633"/>
                  </a:lnTo>
                  <a:lnTo>
                    <a:pt x="56" y="649"/>
                  </a:lnTo>
                  <a:lnTo>
                    <a:pt x="58" y="667"/>
                  </a:lnTo>
                  <a:lnTo>
                    <a:pt x="58" y="684"/>
                  </a:lnTo>
                  <a:lnTo>
                    <a:pt x="58" y="684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7" name="Freeform 105"/>
            <p:cNvSpPr>
              <a:spLocks/>
            </p:cNvSpPr>
            <p:nvPr/>
          </p:nvSpPr>
          <p:spPr bwMode="auto">
            <a:xfrm>
              <a:off x="5266" y="2819"/>
              <a:ext cx="123" cy="101"/>
            </a:xfrm>
            <a:custGeom>
              <a:avLst/>
              <a:gdLst>
                <a:gd name="T0" fmla="*/ 0 w 123"/>
                <a:gd name="T1" fmla="*/ 22 h 101"/>
                <a:gd name="T2" fmla="*/ 5 w 123"/>
                <a:gd name="T3" fmla="*/ 14 h 101"/>
                <a:gd name="T4" fmla="*/ 13 w 123"/>
                <a:gd name="T5" fmla="*/ 8 h 101"/>
                <a:gd name="T6" fmla="*/ 22 w 123"/>
                <a:gd name="T7" fmla="*/ 4 h 101"/>
                <a:gd name="T8" fmla="*/ 32 w 123"/>
                <a:gd name="T9" fmla="*/ 1 h 101"/>
                <a:gd name="T10" fmla="*/ 42 w 123"/>
                <a:gd name="T11" fmla="*/ 0 h 101"/>
                <a:gd name="T12" fmla="*/ 55 w 123"/>
                <a:gd name="T13" fmla="*/ 1 h 101"/>
                <a:gd name="T14" fmla="*/ 70 w 123"/>
                <a:gd name="T15" fmla="*/ 4 h 101"/>
                <a:gd name="T16" fmla="*/ 86 w 123"/>
                <a:gd name="T17" fmla="*/ 7 h 101"/>
                <a:gd name="T18" fmla="*/ 99 w 123"/>
                <a:gd name="T19" fmla="*/ 14 h 101"/>
                <a:gd name="T20" fmla="*/ 112 w 123"/>
                <a:gd name="T21" fmla="*/ 24 h 101"/>
                <a:gd name="T22" fmla="*/ 119 w 123"/>
                <a:gd name="T23" fmla="*/ 36 h 101"/>
                <a:gd name="T24" fmla="*/ 123 w 123"/>
                <a:gd name="T25" fmla="*/ 53 h 101"/>
                <a:gd name="T26" fmla="*/ 120 w 123"/>
                <a:gd name="T27" fmla="*/ 70 h 101"/>
                <a:gd name="T28" fmla="*/ 116 w 123"/>
                <a:gd name="T29" fmla="*/ 81 h 101"/>
                <a:gd name="T30" fmla="*/ 108 w 123"/>
                <a:gd name="T31" fmla="*/ 91 h 101"/>
                <a:gd name="T32" fmla="*/ 99 w 123"/>
                <a:gd name="T33" fmla="*/ 96 h 101"/>
                <a:gd name="T34" fmla="*/ 89 w 123"/>
                <a:gd name="T35" fmla="*/ 100 h 101"/>
                <a:gd name="T36" fmla="*/ 78 w 123"/>
                <a:gd name="T37" fmla="*/ 101 h 101"/>
                <a:gd name="T38" fmla="*/ 68 w 123"/>
                <a:gd name="T39" fmla="*/ 100 h 101"/>
                <a:gd name="T40" fmla="*/ 59 w 123"/>
                <a:gd name="T41" fmla="*/ 99 h 101"/>
                <a:gd name="T42" fmla="*/ 72 w 123"/>
                <a:gd name="T43" fmla="*/ 82 h 101"/>
                <a:gd name="T44" fmla="*/ 76 w 123"/>
                <a:gd name="T45" fmla="*/ 67 h 101"/>
                <a:gd name="T46" fmla="*/ 75 w 123"/>
                <a:gd name="T47" fmla="*/ 51 h 101"/>
                <a:gd name="T48" fmla="*/ 68 w 123"/>
                <a:gd name="T49" fmla="*/ 38 h 101"/>
                <a:gd name="T50" fmla="*/ 56 w 123"/>
                <a:gd name="T51" fmla="*/ 28 h 101"/>
                <a:gd name="T52" fmla="*/ 41 w 123"/>
                <a:gd name="T53" fmla="*/ 21 h 101"/>
                <a:gd name="T54" fmla="*/ 22 w 123"/>
                <a:gd name="T55" fmla="*/ 19 h 101"/>
                <a:gd name="T56" fmla="*/ 0 w 123"/>
                <a:gd name="T57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101">
                  <a:moveTo>
                    <a:pt x="0" y="22"/>
                  </a:moveTo>
                  <a:lnTo>
                    <a:pt x="5" y="14"/>
                  </a:lnTo>
                  <a:lnTo>
                    <a:pt x="13" y="8"/>
                  </a:lnTo>
                  <a:lnTo>
                    <a:pt x="22" y="4"/>
                  </a:lnTo>
                  <a:lnTo>
                    <a:pt x="32" y="1"/>
                  </a:lnTo>
                  <a:lnTo>
                    <a:pt x="42" y="0"/>
                  </a:lnTo>
                  <a:lnTo>
                    <a:pt x="55" y="1"/>
                  </a:lnTo>
                  <a:lnTo>
                    <a:pt x="70" y="4"/>
                  </a:lnTo>
                  <a:lnTo>
                    <a:pt x="86" y="7"/>
                  </a:lnTo>
                  <a:lnTo>
                    <a:pt x="99" y="14"/>
                  </a:lnTo>
                  <a:lnTo>
                    <a:pt x="112" y="24"/>
                  </a:lnTo>
                  <a:lnTo>
                    <a:pt x="119" y="36"/>
                  </a:lnTo>
                  <a:lnTo>
                    <a:pt x="123" y="53"/>
                  </a:lnTo>
                  <a:lnTo>
                    <a:pt x="120" y="70"/>
                  </a:lnTo>
                  <a:lnTo>
                    <a:pt x="116" y="81"/>
                  </a:lnTo>
                  <a:lnTo>
                    <a:pt x="108" y="91"/>
                  </a:lnTo>
                  <a:lnTo>
                    <a:pt x="99" y="96"/>
                  </a:lnTo>
                  <a:lnTo>
                    <a:pt x="89" y="100"/>
                  </a:lnTo>
                  <a:lnTo>
                    <a:pt x="78" y="101"/>
                  </a:lnTo>
                  <a:lnTo>
                    <a:pt x="68" y="100"/>
                  </a:lnTo>
                  <a:lnTo>
                    <a:pt x="59" y="99"/>
                  </a:lnTo>
                  <a:lnTo>
                    <a:pt x="72" y="82"/>
                  </a:lnTo>
                  <a:lnTo>
                    <a:pt x="76" y="67"/>
                  </a:lnTo>
                  <a:lnTo>
                    <a:pt x="75" y="51"/>
                  </a:lnTo>
                  <a:lnTo>
                    <a:pt x="68" y="38"/>
                  </a:lnTo>
                  <a:lnTo>
                    <a:pt x="56" y="28"/>
                  </a:lnTo>
                  <a:lnTo>
                    <a:pt x="41" y="21"/>
                  </a:lnTo>
                  <a:lnTo>
                    <a:pt x="22" y="1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8" name="Freeform 106"/>
            <p:cNvSpPr>
              <a:spLocks/>
            </p:cNvSpPr>
            <p:nvPr/>
          </p:nvSpPr>
          <p:spPr bwMode="auto">
            <a:xfrm>
              <a:off x="5315" y="3003"/>
              <a:ext cx="14" cy="226"/>
            </a:xfrm>
            <a:custGeom>
              <a:avLst/>
              <a:gdLst>
                <a:gd name="T0" fmla="*/ 0 w 14"/>
                <a:gd name="T1" fmla="*/ 0 h 226"/>
                <a:gd name="T2" fmla="*/ 4 w 14"/>
                <a:gd name="T3" fmla="*/ 1 h 226"/>
                <a:gd name="T4" fmla="*/ 7 w 14"/>
                <a:gd name="T5" fmla="*/ 1 h 226"/>
                <a:gd name="T6" fmla="*/ 10 w 14"/>
                <a:gd name="T7" fmla="*/ 1 h 226"/>
                <a:gd name="T8" fmla="*/ 14 w 14"/>
                <a:gd name="T9" fmla="*/ 1 h 226"/>
                <a:gd name="T10" fmla="*/ 14 w 14"/>
                <a:gd name="T11" fmla="*/ 217 h 226"/>
                <a:gd name="T12" fmla="*/ 12 w 14"/>
                <a:gd name="T13" fmla="*/ 219 h 226"/>
                <a:gd name="T14" fmla="*/ 8 w 14"/>
                <a:gd name="T15" fmla="*/ 220 h 226"/>
                <a:gd name="T16" fmla="*/ 5 w 14"/>
                <a:gd name="T17" fmla="*/ 222 h 226"/>
                <a:gd name="T18" fmla="*/ 0 w 14"/>
                <a:gd name="T19" fmla="*/ 226 h 226"/>
                <a:gd name="T20" fmla="*/ 0 w 14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26">
                  <a:moveTo>
                    <a:pt x="0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4" y="217"/>
                  </a:lnTo>
                  <a:lnTo>
                    <a:pt x="12" y="219"/>
                  </a:lnTo>
                  <a:lnTo>
                    <a:pt x="8" y="220"/>
                  </a:lnTo>
                  <a:lnTo>
                    <a:pt x="5" y="222"/>
                  </a:lnTo>
                  <a:lnTo>
                    <a:pt x="0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79979" name="Freeform 107"/>
            <p:cNvSpPr>
              <a:spLocks/>
            </p:cNvSpPr>
            <p:nvPr/>
          </p:nvSpPr>
          <p:spPr bwMode="auto">
            <a:xfrm>
              <a:off x="5186" y="3376"/>
              <a:ext cx="96" cy="163"/>
            </a:xfrm>
            <a:custGeom>
              <a:avLst/>
              <a:gdLst>
                <a:gd name="T0" fmla="*/ 66 w 96"/>
                <a:gd name="T1" fmla="*/ 139 h 163"/>
                <a:gd name="T2" fmla="*/ 62 w 96"/>
                <a:gd name="T3" fmla="*/ 134 h 163"/>
                <a:gd name="T4" fmla="*/ 60 w 96"/>
                <a:gd name="T5" fmla="*/ 128 h 163"/>
                <a:gd name="T6" fmla="*/ 61 w 96"/>
                <a:gd name="T7" fmla="*/ 123 h 163"/>
                <a:gd name="T8" fmla="*/ 66 w 96"/>
                <a:gd name="T9" fmla="*/ 118 h 163"/>
                <a:gd name="T10" fmla="*/ 71 w 96"/>
                <a:gd name="T11" fmla="*/ 116 h 163"/>
                <a:gd name="T12" fmla="*/ 76 w 96"/>
                <a:gd name="T13" fmla="*/ 116 h 163"/>
                <a:gd name="T14" fmla="*/ 82 w 96"/>
                <a:gd name="T15" fmla="*/ 116 h 163"/>
                <a:gd name="T16" fmla="*/ 86 w 96"/>
                <a:gd name="T17" fmla="*/ 118 h 163"/>
                <a:gd name="T18" fmla="*/ 92 w 96"/>
                <a:gd name="T19" fmla="*/ 122 h 163"/>
                <a:gd name="T20" fmla="*/ 95 w 96"/>
                <a:gd name="T21" fmla="*/ 126 h 163"/>
                <a:gd name="T22" fmla="*/ 96 w 96"/>
                <a:gd name="T23" fmla="*/ 133 h 163"/>
                <a:gd name="T24" fmla="*/ 96 w 96"/>
                <a:gd name="T25" fmla="*/ 140 h 163"/>
                <a:gd name="T26" fmla="*/ 94 w 96"/>
                <a:gd name="T27" fmla="*/ 147 h 163"/>
                <a:gd name="T28" fmla="*/ 89 w 96"/>
                <a:gd name="T29" fmla="*/ 154 h 163"/>
                <a:gd name="T30" fmla="*/ 83 w 96"/>
                <a:gd name="T31" fmla="*/ 159 h 163"/>
                <a:gd name="T32" fmla="*/ 76 w 96"/>
                <a:gd name="T33" fmla="*/ 162 h 163"/>
                <a:gd name="T34" fmla="*/ 68 w 96"/>
                <a:gd name="T35" fmla="*/ 163 h 163"/>
                <a:gd name="T36" fmla="*/ 60 w 96"/>
                <a:gd name="T37" fmla="*/ 163 h 163"/>
                <a:gd name="T38" fmla="*/ 51 w 96"/>
                <a:gd name="T39" fmla="*/ 162 h 163"/>
                <a:gd name="T40" fmla="*/ 42 w 96"/>
                <a:gd name="T41" fmla="*/ 159 h 163"/>
                <a:gd name="T42" fmla="*/ 34 w 96"/>
                <a:gd name="T43" fmla="*/ 154 h 163"/>
                <a:gd name="T44" fmla="*/ 26 w 96"/>
                <a:gd name="T45" fmla="*/ 146 h 163"/>
                <a:gd name="T46" fmla="*/ 19 w 96"/>
                <a:gd name="T47" fmla="*/ 138 h 163"/>
                <a:gd name="T48" fmla="*/ 13 w 96"/>
                <a:gd name="T49" fmla="*/ 127 h 163"/>
                <a:gd name="T50" fmla="*/ 7 w 96"/>
                <a:gd name="T51" fmla="*/ 117 h 163"/>
                <a:gd name="T52" fmla="*/ 3 w 96"/>
                <a:gd name="T53" fmla="*/ 104 h 163"/>
                <a:gd name="T54" fmla="*/ 1 w 96"/>
                <a:gd name="T55" fmla="*/ 92 h 163"/>
                <a:gd name="T56" fmla="*/ 0 w 96"/>
                <a:gd name="T57" fmla="*/ 78 h 163"/>
                <a:gd name="T58" fmla="*/ 1 w 96"/>
                <a:gd name="T59" fmla="*/ 58 h 163"/>
                <a:gd name="T60" fmla="*/ 4 w 96"/>
                <a:gd name="T61" fmla="*/ 36 h 163"/>
                <a:gd name="T62" fmla="*/ 9 w 96"/>
                <a:gd name="T63" fmla="*/ 16 h 163"/>
                <a:gd name="T64" fmla="*/ 13 w 96"/>
                <a:gd name="T65" fmla="*/ 0 h 163"/>
                <a:gd name="T66" fmla="*/ 11 w 96"/>
                <a:gd name="T67" fmla="*/ 29 h 163"/>
                <a:gd name="T68" fmla="*/ 11 w 96"/>
                <a:gd name="T69" fmla="*/ 58 h 163"/>
                <a:gd name="T70" fmla="*/ 15 w 96"/>
                <a:gd name="T71" fmla="*/ 87 h 163"/>
                <a:gd name="T72" fmla="*/ 24 w 96"/>
                <a:gd name="T73" fmla="*/ 114 h 163"/>
                <a:gd name="T74" fmla="*/ 31 w 96"/>
                <a:gd name="T75" fmla="*/ 124 h 163"/>
                <a:gd name="T76" fmla="*/ 37 w 96"/>
                <a:gd name="T77" fmla="*/ 133 h 163"/>
                <a:gd name="T78" fmla="*/ 44 w 96"/>
                <a:gd name="T79" fmla="*/ 140 h 163"/>
                <a:gd name="T80" fmla="*/ 52 w 96"/>
                <a:gd name="T81" fmla="*/ 144 h 163"/>
                <a:gd name="T82" fmla="*/ 58 w 96"/>
                <a:gd name="T83" fmla="*/ 147 h 163"/>
                <a:gd name="T84" fmla="*/ 64 w 96"/>
                <a:gd name="T85" fmla="*/ 148 h 163"/>
                <a:gd name="T86" fmla="*/ 70 w 96"/>
                <a:gd name="T87" fmla="*/ 148 h 163"/>
                <a:gd name="T88" fmla="*/ 74 w 96"/>
                <a:gd name="T89" fmla="*/ 146 h 163"/>
                <a:gd name="T90" fmla="*/ 77 w 96"/>
                <a:gd name="T91" fmla="*/ 144 h 163"/>
                <a:gd name="T92" fmla="*/ 78 w 96"/>
                <a:gd name="T93" fmla="*/ 142 h 163"/>
                <a:gd name="T94" fmla="*/ 80 w 96"/>
                <a:gd name="T95" fmla="*/ 140 h 163"/>
                <a:gd name="T96" fmla="*/ 78 w 96"/>
                <a:gd name="T97" fmla="*/ 138 h 163"/>
                <a:gd name="T98" fmla="*/ 76 w 96"/>
                <a:gd name="T99" fmla="*/ 140 h 163"/>
                <a:gd name="T100" fmla="*/ 73 w 96"/>
                <a:gd name="T101" fmla="*/ 141 h 163"/>
                <a:gd name="T102" fmla="*/ 70 w 96"/>
                <a:gd name="T103" fmla="*/ 141 h 163"/>
                <a:gd name="T104" fmla="*/ 66 w 96"/>
                <a:gd name="T105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163">
                  <a:moveTo>
                    <a:pt x="66" y="139"/>
                  </a:moveTo>
                  <a:lnTo>
                    <a:pt x="62" y="134"/>
                  </a:lnTo>
                  <a:lnTo>
                    <a:pt x="60" y="128"/>
                  </a:lnTo>
                  <a:lnTo>
                    <a:pt x="61" y="123"/>
                  </a:lnTo>
                  <a:lnTo>
                    <a:pt x="66" y="118"/>
                  </a:lnTo>
                  <a:lnTo>
                    <a:pt x="71" y="116"/>
                  </a:lnTo>
                  <a:lnTo>
                    <a:pt x="76" y="116"/>
                  </a:lnTo>
                  <a:lnTo>
                    <a:pt x="82" y="116"/>
                  </a:lnTo>
                  <a:lnTo>
                    <a:pt x="86" y="118"/>
                  </a:lnTo>
                  <a:lnTo>
                    <a:pt x="92" y="122"/>
                  </a:lnTo>
                  <a:lnTo>
                    <a:pt x="95" y="126"/>
                  </a:lnTo>
                  <a:lnTo>
                    <a:pt x="96" y="133"/>
                  </a:lnTo>
                  <a:lnTo>
                    <a:pt x="96" y="140"/>
                  </a:lnTo>
                  <a:lnTo>
                    <a:pt x="94" y="147"/>
                  </a:lnTo>
                  <a:lnTo>
                    <a:pt x="89" y="154"/>
                  </a:lnTo>
                  <a:lnTo>
                    <a:pt x="83" y="159"/>
                  </a:lnTo>
                  <a:lnTo>
                    <a:pt x="76" y="162"/>
                  </a:lnTo>
                  <a:lnTo>
                    <a:pt x="68" y="163"/>
                  </a:lnTo>
                  <a:lnTo>
                    <a:pt x="60" y="163"/>
                  </a:lnTo>
                  <a:lnTo>
                    <a:pt x="51" y="162"/>
                  </a:lnTo>
                  <a:lnTo>
                    <a:pt x="42" y="159"/>
                  </a:lnTo>
                  <a:lnTo>
                    <a:pt x="34" y="154"/>
                  </a:lnTo>
                  <a:lnTo>
                    <a:pt x="26" y="146"/>
                  </a:lnTo>
                  <a:lnTo>
                    <a:pt x="19" y="138"/>
                  </a:lnTo>
                  <a:lnTo>
                    <a:pt x="13" y="127"/>
                  </a:lnTo>
                  <a:lnTo>
                    <a:pt x="7" y="117"/>
                  </a:lnTo>
                  <a:lnTo>
                    <a:pt x="3" y="104"/>
                  </a:lnTo>
                  <a:lnTo>
                    <a:pt x="1" y="92"/>
                  </a:lnTo>
                  <a:lnTo>
                    <a:pt x="0" y="78"/>
                  </a:lnTo>
                  <a:lnTo>
                    <a:pt x="1" y="58"/>
                  </a:lnTo>
                  <a:lnTo>
                    <a:pt x="4" y="36"/>
                  </a:lnTo>
                  <a:lnTo>
                    <a:pt x="9" y="16"/>
                  </a:lnTo>
                  <a:lnTo>
                    <a:pt x="13" y="0"/>
                  </a:lnTo>
                  <a:lnTo>
                    <a:pt x="11" y="29"/>
                  </a:lnTo>
                  <a:lnTo>
                    <a:pt x="11" y="58"/>
                  </a:lnTo>
                  <a:lnTo>
                    <a:pt x="15" y="87"/>
                  </a:lnTo>
                  <a:lnTo>
                    <a:pt x="24" y="114"/>
                  </a:lnTo>
                  <a:lnTo>
                    <a:pt x="31" y="124"/>
                  </a:lnTo>
                  <a:lnTo>
                    <a:pt x="37" y="133"/>
                  </a:lnTo>
                  <a:lnTo>
                    <a:pt x="44" y="140"/>
                  </a:lnTo>
                  <a:lnTo>
                    <a:pt x="52" y="144"/>
                  </a:lnTo>
                  <a:lnTo>
                    <a:pt x="58" y="147"/>
                  </a:lnTo>
                  <a:lnTo>
                    <a:pt x="64" y="148"/>
                  </a:lnTo>
                  <a:lnTo>
                    <a:pt x="70" y="148"/>
                  </a:lnTo>
                  <a:lnTo>
                    <a:pt x="74" y="146"/>
                  </a:lnTo>
                  <a:lnTo>
                    <a:pt x="77" y="144"/>
                  </a:lnTo>
                  <a:lnTo>
                    <a:pt x="78" y="142"/>
                  </a:lnTo>
                  <a:lnTo>
                    <a:pt x="80" y="140"/>
                  </a:lnTo>
                  <a:lnTo>
                    <a:pt x="78" y="138"/>
                  </a:lnTo>
                  <a:lnTo>
                    <a:pt x="76" y="140"/>
                  </a:lnTo>
                  <a:lnTo>
                    <a:pt x="73" y="141"/>
                  </a:lnTo>
                  <a:lnTo>
                    <a:pt x="70" y="141"/>
                  </a:lnTo>
                  <a:lnTo>
                    <a:pt x="66" y="139"/>
                  </a:lnTo>
                  <a:close/>
                </a:path>
              </a:pathLst>
            </a:custGeom>
            <a:solidFill>
              <a:srgbClr val="C18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effectLst/>
              </a:endParaRPr>
            </a:p>
          </p:txBody>
        </p:sp>
      </p:grpSp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7" name="Picture 5" descr="J023206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420938"/>
            <a:ext cx="3313113" cy="41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8" name="WordArt 6"/>
          <p:cNvSpPr>
            <a:spLocks noChangeArrowheads="1" noChangeShapeType="1" noTextEdit="1"/>
          </p:cNvSpPr>
          <p:nvPr/>
        </p:nvSpPr>
        <p:spPr bwMode="auto">
          <a:xfrm>
            <a:off x="1187450" y="908050"/>
            <a:ext cx="7056438" cy="1100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Моя первая оценка</a:t>
            </a:r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auto">
          <a:xfrm>
            <a:off x="4787900" y="3284538"/>
            <a:ext cx="1081088" cy="20161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mtClean="0">
              <a:solidFill>
                <a:srgbClr val="FFFFFF"/>
              </a:solidFill>
              <a:effectLst/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076825" y="3598474"/>
            <a:ext cx="792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 smtClean="0">
                <a:solidFill>
                  <a:srgbClr val="FF0000"/>
                </a:solidFill>
                <a:effectLst/>
              </a:rPr>
              <a:t>5</a:t>
            </a:r>
          </a:p>
        </p:txBody>
      </p:sp>
      <p:pic>
        <p:nvPicPr>
          <p:cNvPr id="79980" name="Picture 108" descr="chrysanthemum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7066">
            <a:off x="6443663" y="5084763"/>
            <a:ext cx="14287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1" name="Picture 109" descr="anemone05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4652963"/>
            <a:ext cx="1905000" cy="1743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9982" name="Picture 110" descr="chrysanthemum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7066">
            <a:off x="539750" y="4437063"/>
            <a:ext cx="14287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4" name="Picture 112" descr="rose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445125"/>
            <a:ext cx="863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5" name="Picture 113" descr="rose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868863"/>
            <a:ext cx="863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6" name="Picture 114" descr="rose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941888"/>
            <a:ext cx="863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88" name="Picture 116" descr="rose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437063"/>
            <a:ext cx="863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186" name="Picture 314" descr="rose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868863"/>
            <a:ext cx="8636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0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9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9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576064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910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 rot="1351124">
            <a:off x="1112252" y="952204"/>
            <a:ext cx="7472604" cy="4187208"/>
          </a:xfrm>
        </p:spPr>
        <p:txBody>
          <a:bodyPr/>
          <a:lstStyle/>
          <a:p>
            <a:pPr lvl="0" eaLnBrk="1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Класс второй! Дружище, будь</a:t>
            </a:r>
            <a:b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</a:b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Терпелив и стоек!</a:t>
            </a:r>
            <a:r>
              <a:rPr lang="ru-RU" sz="3600" b="1" kern="0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3600" b="1" kern="0" dirty="0">
                <a:solidFill>
                  <a:srgbClr val="C00000"/>
                </a:solidFill>
                <a:ea typeface="Calibri"/>
                <a:cs typeface="Times New Roman"/>
              </a:rPr>
            </a:b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И учись не как-нибудь -</a:t>
            </a:r>
            <a:b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</a:b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А учись без двоек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!</a:t>
            </a:r>
            <a:endParaRPr lang="ru-RU" sz="2400" b="1" kern="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021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emu_uchat_v_shkol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244408" y="6093296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Ты сегодня - второклассник!</a:t>
            </a:r>
            <a:endParaRPr kumimoji="0" lang="ru-RU" sz="60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3819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ru-RU" sz="8000" kern="1200" dirty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/>
                <a:ea typeface="Calibri"/>
              </a:rPr>
              <a:t>Надо </a:t>
            </a:r>
            <a:r>
              <a:rPr lang="ru-RU" sz="8000" b="1" kern="1200" dirty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/>
                <a:ea typeface="Calibri"/>
              </a:rPr>
              <a:t>много</a:t>
            </a:r>
            <a:r>
              <a:rPr lang="ru-RU" sz="8000" kern="1200" dirty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/>
                <a:ea typeface="Calibri"/>
              </a:rPr>
              <a:t> знать, чтобы получать отметку «5»!</a:t>
            </a:r>
            <a:endParaRPr lang="ru-RU" sz="8000" kern="1200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268" y="188640"/>
            <a:ext cx="1798017" cy="182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25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Shkola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33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С ТЕЛЕФОНА\ФОТО\1В\IMG_20210219_110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39"/>
            <a:ext cx="3312369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С ТЕЛЕФОНА\ФОТО\1В\IMG-20210521-WA0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01008"/>
            <a:ext cx="538504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С ТЕЛЕФОНА\ФОТО\1В\IMG-20210521-WA00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495300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466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9" name="Picture 11" descr="Копия пергамент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52513"/>
            <a:ext cx="6337300" cy="5395912"/>
          </a:xfrm>
          <a:prstGeom prst="rect">
            <a:avLst/>
          </a:prstGeom>
          <a:noFill/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763713" y="2133600"/>
            <a:ext cx="532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800" b="1">
                <a:effectLst/>
              </a:rPr>
              <a:t>Приглашаю в страну отличных оценок</a:t>
            </a:r>
          </a:p>
        </p:txBody>
      </p:sp>
      <p:pic>
        <p:nvPicPr>
          <p:cNvPr id="109583" name="Picture 15" descr="AIRENVL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70712">
            <a:off x="0" y="460375"/>
            <a:ext cx="8856663" cy="6397625"/>
          </a:xfrm>
          <a:prstGeom prst="rect">
            <a:avLst/>
          </a:prstGeom>
          <a:noFill/>
        </p:spPr>
      </p:pic>
      <p:sp>
        <p:nvSpPr>
          <p:cNvPr id="109577" name="Text Box 9"/>
          <p:cNvSpPr txBox="1">
            <a:spLocks noChangeArrowheads="1"/>
          </p:cNvSpPr>
          <p:nvPr/>
        </p:nvSpPr>
        <p:spPr bwMode="auto">
          <a:xfrm rot="240075">
            <a:off x="883254" y="3642410"/>
            <a:ext cx="69599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effectLst/>
              </a:rPr>
              <a:t>Кому:  ученикам 2 </a:t>
            </a:r>
            <a:r>
              <a:rPr lang="ru-RU" sz="3600" b="1" dirty="0" smtClean="0">
                <a:effectLst/>
              </a:rPr>
              <a:t>«В» </a:t>
            </a:r>
            <a:r>
              <a:rPr lang="ru-RU" sz="3600" b="1" dirty="0">
                <a:effectLst/>
              </a:rPr>
              <a:t>класса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 rot="225919">
            <a:off x="1116013" y="4652963"/>
            <a:ext cx="644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/>
              </a:rPr>
              <a:t>От кого: от деда Буквоведа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 rot="284297">
            <a:off x="1539875" y="2586038"/>
            <a:ext cx="58594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 dirty="0">
                <a:effectLst/>
              </a:rPr>
              <a:t>Куда:  </a:t>
            </a:r>
            <a:r>
              <a:rPr lang="ru-RU" sz="3600" b="1" dirty="0" smtClean="0">
                <a:effectLst/>
              </a:rPr>
              <a:t>город Копейск, </a:t>
            </a:r>
            <a:endParaRPr lang="ru-RU" sz="3600" b="1" dirty="0">
              <a:effectLst/>
            </a:endParaRPr>
          </a:p>
          <a:p>
            <a:r>
              <a:rPr lang="ru-RU" sz="3600" b="1" dirty="0">
                <a:effectLst/>
              </a:rPr>
              <a:t>              школа № </a:t>
            </a:r>
            <a:r>
              <a:rPr lang="ru-RU" sz="3600" b="1" dirty="0" smtClean="0">
                <a:effectLst/>
              </a:rPr>
              <a:t>1</a:t>
            </a:r>
            <a:endParaRPr lang="ru-RU" sz="36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4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  <p:bldP spid="109577" grpId="0"/>
      <p:bldP spid="109577" grpId="1"/>
      <p:bldP spid="109581" grpId="0" build="allAtOnce"/>
      <p:bldP spid="109575" grpId="0"/>
      <p:bldP spid="10957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2286000" y="642938"/>
            <a:ext cx="4038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7200" b="1" smtClean="0">
                <a:solidFill>
                  <a:srgbClr val="FF0000"/>
                </a:solidFill>
                <a:effectLst/>
                <a:latin typeface="Calibri" pitchFamily="34" charset="0"/>
              </a:rPr>
              <a:t>Собери </a:t>
            </a:r>
          </a:p>
          <a:p>
            <a:pPr algn="ctr"/>
            <a:r>
              <a:rPr lang="ru-RU" sz="7200" b="1" smtClean="0">
                <a:solidFill>
                  <a:srgbClr val="FF0000"/>
                </a:solidFill>
                <a:effectLst/>
                <a:latin typeface="Calibri" pitchFamily="34" charset="0"/>
              </a:rPr>
              <a:t>портфель</a:t>
            </a:r>
          </a:p>
        </p:txBody>
      </p:sp>
    </p:spTree>
    <p:extLst>
      <p:ext uri="{BB962C8B-B14F-4D97-AF65-F5344CB8AC3E}">
        <p14:creationId xmlns:p14="http://schemas.microsoft.com/office/powerpoint/2010/main" val="8190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301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" y="81260"/>
            <a:ext cx="3797746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94577"/>
            <a:ext cx="1650721" cy="110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289" y="2541363"/>
            <a:ext cx="137160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96657"/>
            <a:ext cx="1573213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34139"/>
            <a:ext cx="1295628" cy="129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412" y="5334139"/>
            <a:ext cx="1822450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207" y="404664"/>
            <a:ext cx="1580882" cy="189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826" y="4683264"/>
            <a:ext cx="2532063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543" y="2561788"/>
            <a:ext cx="1500187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800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00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</p:spPr>
      </p:pic>
      <p:pic>
        <p:nvPicPr>
          <p:cNvPr id="133127" name="Picture 7" descr="неел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357563"/>
            <a:ext cx="1857375" cy="3124200"/>
          </a:xfrm>
          <a:prstGeom prst="rect">
            <a:avLst/>
          </a:prstGeom>
          <a:noFill/>
        </p:spPr>
      </p:pic>
      <p:pic>
        <p:nvPicPr>
          <p:cNvPr id="133128" name="Picture 8" descr="CERTIF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-44121"/>
            <a:ext cx="8064896" cy="690212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09078" y="1700808"/>
            <a:ext cx="37631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ВОКАЙД</a:t>
            </a:r>
          </a:p>
          <a:p>
            <a:r>
              <a:rPr lang="ru-RU" sz="5400" dirty="0" smtClean="0"/>
              <a:t>ВЁТЕРКАЧ</a:t>
            </a:r>
          </a:p>
          <a:p>
            <a:r>
              <a:rPr lang="ru-RU" sz="5400" dirty="0" smtClean="0"/>
              <a:t>ТЁКЯРАП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8487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AD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AD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3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AD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AD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3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AD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AD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</TotalTime>
  <Words>188</Words>
  <Application>Microsoft Office PowerPoint</Application>
  <PresentationFormat>Экран (4:3)</PresentationFormat>
  <Paragraphs>49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Оформление по умолчанию</vt:lpstr>
      <vt:lpstr>4_Оформление по умолчанию</vt:lpstr>
      <vt:lpstr>2_Оформление по умолчанию</vt:lpstr>
      <vt:lpstr>3_Оформление по умолчанию</vt:lpstr>
      <vt:lpstr>Тема Office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 второй! Дружище, будь Терпелив и стоек! И учись не как-нибудь - А учись без двоек!</vt:lpstr>
      <vt:lpstr>Презентация PowerPoint</vt:lpstr>
    </vt:vector>
  </TitlesOfParts>
  <Company>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User</cp:lastModifiedBy>
  <cp:revision>74</cp:revision>
  <dcterms:created xsi:type="dcterms:W3CDTF">2009-08-19T07:48:04Z</dcterms:created>
  <dcterms:modified xsi:type="dcterms:W3CDTF">2021-09-12T09:01:51Z</dcterms:modified>
</cp:coreProperties>
</file>