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9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cool\Downloads\image004_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620687"/>
            <a:ext cx="4189834" cy="590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620688"/>
            <a:ext cx="8305800" cy="2232248"/>
          </a:xfrm>
        </p:spPr>
        <p:txBody>
          <a:bodyPr/>
          <a:lstStyle/>
          <a:p>
            <a:pPr algn="l"/>
            <a:r>
              <a:rPr lang="ru-RU" dirty="0">
                <a:effectLst/>
              </a:rPr>
              <a:t>Жуков 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Георгий 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Константинович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2110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</TotalTime>
  <Words>1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Жуков  Георгий  Константинович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Жуков  Георгий  Константинович</dc:title>
  <dc:creator>Scool</dc:creator>
  <cp:lastModifiedBy>Scool</cp:lastModifiedBy>
  <cp:revision>2</cp:revision>
  <dcterms:created xsi:type="dcterms:W3CDTF">2020-02-27T04:26:28Z</dcterms:created>
  <dcterms:modified xsi:type="dcterms:W3CDTF">2020-02-27T04:40:44Z</dcterms:modified>
</cp:coreProperties>
</file>