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1;&#1086;&#1077;&#1074;&#1072;&#1103;%20&#1090;&#1077;&#1093;&#1085;&#1080;&#1082;&#1072;%204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05800" cy="198120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Почему советскую самоходную установку СУ-152 солдаты уважительно называли «Зверобой»?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14914883591312615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6400800" cy="33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04248" y="61653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4567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Почему советскую самоходную установку СУ-152 солдаты уважительно называли «Зверобой»?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советскую самоходную установку СУ-152 солдаты уважительно называли «Зверобой»?</dc:title>
  <dc:creator>Scool</dc:creator>
  <cp:lastModifiedBy>Scool</cp:lastModifiedBy>
  <cp:revision>1</cp:revision>
  <dcterms:created xsi:type="dcterms:W3CDTF">2020-02-27T05:58:20Z</dcterms:created>
  <dcterms:modified xsi:type="dcterms:W3CDTF">2020-02-27T06:07:39Z</dcterms:modified>
</cp:coreProperties>
</file>