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4" r:id="rId4"/>
    <p:sldId id="258" r:id="rId5"/>
    <p:sldId id="261" r:id="rId6"/>
    <p:sldId id="262" r:id="rId7"/>
    <p:sldId id="265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38CCCE5-45DA-4479-8740-0FC4BB74E27E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8C66760-55C1-4730-94F0-BAD7D17DA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0"/>
            <a:ext cx="3528392" cy="594928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600" b="1" dirty="0" smtClean="0">
                <a:solidFill>
                  <a:schemeClr val="tx1"/>
                </a:solidFill>
              </a:rPr>
              <a:t>«Я принимаю венец с решимостью. Буду пытаться следовать отцу моему и закончить дело начатое им»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- Александр </a:t>
            </a:r>
            <a:r>
              <a:rPr lang="en-US" sz="3600" b="1" dirty="0" smtClean="0">
                <a:solidFill>
                  <a:schemeClr val="tx1"/>
                </a:solidFill>
              </a:rPr>
              <a:t>III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avatars.mds.yandex.net/get-zen_doc/34175/pub_5bc29b87e9bf0f00ac3619bc_5bc29cfb2ac0f700a9c16052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4582186" cy="5788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Тема:  </a:t>
            </a:r>
            <a:r>
              <a:rPr lang="ru-RU" sz="5400" b="1" i="1" dirty="0" smtClean="0"/>
              <a:t>«Александр </a:t>
            </a:r>
            <a:r>
              <a:rPr lang="en-US" sz="5400" b="1" i="1" dirty="0" smtClean="0"/>
              <a:t>III</a:t>
            </a:r>
            <a:r>
              <a:rPr lang="ru-RU" sz="5400" b="1" i="1" dirty="0" smtClean="0"/>
              <a:t>: особенности внутренней политики»</a:t>
            </a:r>
            <a:endParaRPr lang="ru-RU" sz="5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0"/>
            <a:ext cx="3960440" cy="227687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3600" b="1" dirty="0" smtClean="0">
                <a:solidFill>
                  <a:schemeClr val="tx1"/>
                </a:solidFill>
              </a:rPr>
              <a:t>«Я принимаю венец с решимостью. Буду пытаться следовать отцу моему и закончить дело начатое им»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- Александр </a:t>
            </a:r>
            <a:r>
              <a:rPr lang="en-US" sz="3600" b="1" dirty="0" smtClean="0">
                <a:solidFill>
                  <a:schemeClr val="tx1"/>
                </a:solidFill>
              </a:rPr>
              <a:t>III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avatars.mds.yandex.net/get-zen_doc/34175/pub_5bc29b87e9bf0f00ac3619bc_5bc29cfb2ac0f700a9c16052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4582186" cy="5788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76056" y="2996952"/>
            <a:ext cx="37444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«Александр III повел русский государственный корабль иным курсом, чем Его отец. Он не считал, что реформы 60-70-х годов — безусловное благо, а старался внести в них те поправки, которые по Его мнению были необходимы для внутреннего равновесия России.»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С. С. Ольденбург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freepng.ru/20180403/koe/kisspng-symbol-nature-love-spring-tree-5ac3008879bd38.41121850152272909649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60648"/>
            <a:ext cx="8176964" cy="6382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320"/>
            <a:ext cx="8466144" cy="9224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Государственные деятели</a:t>
            </a:r>
            <a:br>
              <a:rPr lang="ru-RU" dirty="0" smtClean="0"/>
            </a:br>
            <a:endParaRPr lang="ru-RU" sz="2700" dirty="0"/>
          </a:p>
        </p:txBody>
      </p:sp>
      <p:pic>
        <p:nvPicPr>
          <p:cNvPr id="17410" name="Picture 2" descr="https://bigenc.ru/media/2016/10/27/1238807800/20688.jpg.262x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2664296" cy="3829051"/>
          </a:xfrm>
          <a:prstGeom prst="rect">
            <a:avLst/>
          </a:prstGeom>
          <a:noFill/>
        </p:spPr>
      </p:pic>
      <p:pic>
        <p:nvPicPr>
          <p:cNvPr id="17414" name="Picture 6" descr="https://cdn.fishki.net/upload/post/2017/06/02/2305557/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060848"/>
            <a:ext cx="3120162" cy="3816424"/>
          </a:xfrm>
          <a:prstGeom prst="rect">
            <a:avLst/>
          </a:prstGeom>
          <a:noFill/>
        </p:spPr>
      </p:pic>
      <p:pic>
        <p:nvPicPr>
          <p:cNvPr id="17416" name="Picture 8" descr="https://bigenc.ru/media/2016/10/27/1235194427/162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060848"/>
            <a:ext cx="3059832" cy="38368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1556793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/>
              <a:t>Д.А.Толстой 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03848" y="155679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К.П.Победоносцев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44208" y="1628801"/>
            <a:ext cx="1918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М.Н.Катков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Работа в группах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Группа № 1 </a:t>
            </a:r>
            <a:r>
              <a:rPr lang="ru-RU" dirty="0" smtClean="0"/>
              <a:t>«Укрепление государственной власти»</a:t>
            </a:r>
          </a:p>
          <a:p>
            <a:pPr>
              <a:buNone/>
            </a:pPr>
            <a:r>
              <a:rPr lang="ru-RU" b="1" dirty="0" smtClean="0"/>
              <a:t>Группа № 2 </a:t>
            </a:r>
            <a:r>
              <a:rPr lang="ru-RU" dirty="0" smtClean="0"/>
              <a:t>«Земская реформа»</a:t>
            </a:r>
          </a:p>
          <a:p>
            <a:pPr>
              <a:buNone/>
            </a:pPr>
            <a:r>
              <a:rPr lang="ru-RU" b="1" dirty="0" smtClean="0"/>
              <a:t>Группа № 3 </a:t>
            </a:r>
            <a:r>
              <a:rPr lang="ru-RU" dirty="0" smtClean="0"/>
              <a:t>«Реформа в области просвещения и цензуры»</a:t>
            </a:r>
          </a:p>
          <a:p>
            <a:pPr>
              <a:buNone/>
            </a:pPr>
            <a:r>
              <a:rPr lang="ru-RU" b="1" dirty="0" smtClean="0"/>
              <a:t>Группа № 4 </a:t>
            </a:r>
            <a:r>
              <a:rPr lang="ru-RU" dirty="0" smtClean="0"/>
              <a:t>«Судебная реформа»</a:t>
            </a:r>
          </a:p>
          <a:p>
            <a:pPr>
              <a:buNone/>
            </a:pPr>
            <a:r>
              <a:rPr lang="ru-RU" b="1" dirty="0" smtClean="0"/>
              <a:t>Группа № 5 </a:t>
            </a:r>
            <a:r>
              <a:rPr lang="ru-RU" dirty="0" smtClean="0"/>
              <a:t>«Политика в отношении крестьянства»</a:t>
            </a:r>
          </a:p>
          <a:p>
            <a:pPr>
              <a:buNone/>
            </a:pPr>
            <a:r>
              <a:rPr lang="ru-RU" b="1" dirty="0" smtClean="0"/>
              <a:t>Группа № 6 </a:t>
            </a:r>
            <a:r>
              <a:rPr lang="ru-RU" dirty="0" smtClean="0"/>
              <a:t>«Городская реформа»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cf.ppt-online.org/files/slide/f/FJDKCHZxRlc0U6e7PNpTbyjMEt5L3h8sGiaqSY/slide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Домашнее задание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Базовый уровень</a:t>
            </a:r>
            <a:r>
              <a:rPr lang="ru-RU" dirty="0" smtClean="0"/>
              <a:t>: параграф 25</a:t>
            </a:r>
          </a:p>
          <a:p>
            <a:r>
              <a:rPr lang="ru-RU" b="1" dirty="0" smtClean="0"/>
              <a:t>Повышенный уровень</a:t>
            </a:r>
            <a:r>
              <a:rPr lang="ru-RU" dirty="0" smtClean="0"/>
              <a:t>: параграф 25, ответить устно на вопросы стр.10</a:t>
            </a:r>
          </a:p>
          <a:p>
            <a:r>
              <a:rPr lang="ru-RU" b="1" dirty="0" smtClean="0"/>
              <a:t>Творческий уровень</a:t>
            </a:r>
            <a:r>
              <a:rPr lang="ru-RU" dirty="0" smtClean="0"/>
              <a:t>: изучить биографию и подготовить сообщение про одного из современников Александра </a:t>
            </a:r>
            <a:r>
              <a:rPr lang="en-US" dirty="0" smtClean="0"/>
              <a:t>III</a:t>
            </a:r>
            <a:r>
              <a:rPr lang="ru-RU" dirty="0" smtClean="0"/>
              <a:t>, о которых идет речь в параграфе</a:t>
            </a:r>
            <a:endParaRPr lang="ru-RU" dirty="0"/>
          </a:p>
        </p:txBody>
      </p:sp>
      <p:pic>
        <p:nvPicPr>
          <p:cNvPr id="20482" name="Picture 2" descr="https://avatars.mds.yandex.net/get-zen_doc/1585197/pub_5ee21e60df721c0d7a24b91e_5ee2c8d04da18446d5b579ea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72816"/>
            <a:ext cx="2987824" cy="3966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55</TotalTime>
  <Words>195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Слайд 1</vt:lpstr>
      <vt:lpstr>Тема:  «Александр III: особенности внутренней политики»</vt:lpstr>
      <vt:lpstr>Слайд 3</vt:lpstr>
      <vt:lpstr>Слайд 4</vt:lpstr>
      <vt:lpstr>          Государственные деятели </vt:lpstr>
      <vt:lpstr>Работа в группах</vt:lpstr>
      <vt:lpstr>Слайд 7</vt:lpstr>
      <vt:lpstr>Домашнее задание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9</cp:revision>
  <dcterms:created xsi:type="dcterms:W3CDTF">2021-03-14T10:47:21Z</dcterms:created>
  <dcterms:modified xsi:type="dcterms:W3CDTF">2021-03-16T14:55:12Z</dcterms:modified>
</cp:coreProperties>
</file>